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17"/>
  </p:notesMasterIdLst>
  <p:sldIdLst>
    <p:sldId id="256" r:id="rId3"/>
    <p:sldId id="303" r:id="rId4"/>
    <p:sldId id="267" r:id="rId5"/>
    <p:sldId id="259" r:id="rId6"/>
    <p:sldId id="260" r:id="rId7"/>
    <p:sldId id="261" r:id="rId8"/>
    <p:sldId id="266" r:id="rId9"/>
    <p:sldId id="276" r:id="rId10"/>
    <p:sldId id="272" r:id="rId11"/>
    <p:sldId id="263" r:id="rId12"/>
    <p:sldId id="270" r:id="rId13"/>
    <p:sldId id="271" r:id="rId14"/>
    <p:sldId id="277" r:id="rId15"/>
    <p:sldId id="304" r:id="rId16"/>
  </p:sldIdLst>
  <p:sldSz cx="9144000" cy="5143500" type="screen16x9"/>
  <p:notesSz cx="6858000" cy="9144000"/>
  <p:embeddedFontLst>
    <p:embeddedFont>
      <p:font typeface="Actor" panose="020B0604020202020204" charset="0"/>
      <p:regular r:id="rId18"/>
    </p:embeddedFont>
    <p:embeddedFont>
      <p:font typeface="Italiana" panose="020B0604020202020204" charset="0"/>
      <p:regular r:id="rId19"/>
    </p:embeddedFont>
    <p:embeddedFont>
      <p:font typeface="PT Sans" panose="020B050302020302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51FD70-9AF5-4C43-AEB3-44776B9B6C82}" v="11" dt="2023-05-24T09:05:10.294"/>
    <p1510:client id="{F7F831CF-F850-4F3E-9CDC-8A303AC79989}" v="10" dt="2023-05-11T15:23:42.715"/>
  </p1510:revLst>
</p1510:revInfo>
</file>

<file path=ppt/tableStyles.xml><?xml version="1.0" encoding="utf-8"?>
<a:tblStyleLst xmlns:a="http://schemas.openxmlformats.org/drawingml/2006/main" def="{44D4DE37-977D-4532-86B6-B956A695F155}">
  <a:tblStyle styleId="{44D4DE37-977D-4532-86B6-B956A695F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hl Hashim" userId="0WtO5RRopBoh0z7JvN45I40vKPUjHM9GbBHOYzlvjs8=" providerId="None" clId="Web-{CF51FD70-9AF5-4C43-AEB3-44776B9B6C82}"/>
    <pc:docChg chg="modSld">
      <pc:chgData name="Sahl Hashim" userId="0WtO5RRopBoh0z7JvN45I40vKPUjHM9GbBHOYzlvjs8=" providerId="None" clId="Web-{CF51FD70-9AF5-4C43-AEB3-44776B9B6C82}" dt="2023-05-24T09:05:38.903" v="15"/>
      <pc:docMkLst>
        <pc:docMk/>
      </pc:docMkLst>
      <pc:sldChg chg="modSp modNotes">
        <pc:chgData name="Sahl Hashim" userId="0WtO5RRopBoh0z7JvN45I40vKPUjHM9GbBHOYzlvjs8=" providerId="None" clId="Web-{CF51FD70-9AF5-4C43-AEB3-44776B9B6C82}" dt="2023-05-24T09:01:13.057" v="6" actId="20577"/>
        <pc:sldMkLst>
          <pc:docMk/>
          <pc:sldMk cId="0" sldId="259"/>
        </pc:sldMkLst>
        <pc:spChg chg="mod">
          <ac:chgData name="Sahl Hashim" userId="0WtO5RRopBoh0z7JvN45I40vKPUjHM9GbBHOYzlvjs8=" providerId="None" clId="Web-{CF51FD70-9AF5-4C43-AEB3-44776B9B6C82}" dt="2023-05-24T09:01:13.057" v="6" actId="20577"/>
          <ac:spMkLst>
            <pc:docMk/>
            <pc:sldMk cId="0" sldId="259"/>
            <ac:spMk id="5517" creationId="{00000000-0000-0000-0000-000000000000}"/>
          </ac:spMkLst>
        </pc:spChg>
      </pc:sldChg>
      <pc:sldChg chg="modNotes">
        <pc:chgData name="Sahl Hashim" userId="0WtO5RRopBoh0z7JvN45I40vKPUjHM9GbBHOYzlvjs8=" providerId="None" clId="Web-{CF51FD70-9AF5-4C43-AEB3-44776B9B6C82}" dt="2023-05-24T09:05:38.903" v="15"/>
        <pc:sldMkLst>
          <pc:docMk/>
          <pc:sldMk cId="0" sldId="261"/>
        </pc:sldMkLst>
      </pc:sldChg>
      <pc:sldChg chg="modSp">
        <pc:chgData name="Sahl Hashim" userId="0WtO5RRopBoh0z7JvN45I40vKPUjHM9GbBHOYzlvjs8=" providerId="None" clId="Web-{CF51FD70-9AF5-4C43-AEB3-44776B9B6C82}" dt="2023-05-24T09:00:08.338" v="2" actId="20577"/>
        <pc:sldMkLst>
          <pc:docMk/>
          <pc:sldMk cId="0" sldId="267"/>
        </pc:sldMkLst>
        <pc:spChg chg="mod">
          <ac:chgData name="Sahl Hashim" userId="0WtO5RRopBoh0z7JvN45I40vKPUjHM9GbBHOYzlvjs8=" providerId="None" clId="Web-{CF51FD70-9AF5-4C43-AEB3-44776B9B6C82}" dt="2023-05-24T09:00:08.338" v="2" actId="20577"/>
          <ac:spMkLst>
            <pc:docMk/>
            <pc:sldMk cId="0" sldId="267"/>
            <ac:spMk id="6342" creationId="{00000000-0000-0000-0000-000000000000}"/>
          </ac:spMkLst>
        </pc:spChg>
      </pc:sldChg>
      <pc:sldChg chg="modSp">
        <pc:chgData name="Sahl Hashim" userId="0WtO5RRopBoh0z7JvN45I40vKPUjHM9GbBHOYzlvjs8=" providerId="None" clId="Web-{CF51FD70-9AF5-4C43-AEB3-44776B9B6C82}" dt="2023-05-24T09:05:10.294" v="13" actId="20577"/>
        <pc:sldMkLst>
          <pc:docMk/>
          <pc:sldMk cId="3640387416" sldId="304"/>
        </pc:sldMkLst>
        <pc:spChg chg="mod">
          <ac:chgData name="Sahl Hashim" userId="0WtO5RRopBoh0z7JvN45I40vKPUjHM9GbBHOYzlvjs8=" providerId="None" clId="Web-{CF51FD70-9AF5-4C43-AEB3-44776B9B6C82}" dt="2023-05-24T09:05:10.294" v="13" actId="20577"/>
          <ac:spMkLst>
            <pc:docMk/>
            <pc:sldMk cId="3640387416" sldId="304"/>
            <ac:spMk id="17" creationId="{3B7285E8-941D-53E4-916C-F28C7F9D88DC}"/>
          </ac:spMkLst>
        </pc:spChg>
      </pc:sldChg>
    </pc:docChg>
  </pc:docChgLst>
  <pc:docChgLst>
    <pc:chgData name="Amy Cragg" clId="Web-{F7F831CF-F850-4F3E-9CDC-8A303AC79989}"/>
    <pc:docChg chg="modSld">
      <pc:chgData name="Amy Cragg" userId="" providerId="" clId="Web-{F7F831CF-F850-4F3E-9CDC-8A303AC79989}" dt="2023-05-11T15:23:40.496" v="95"/>
      <pc:docMkLst>
        <pc:docMk/>
      </pc:docMkLst>
      <pc:sldChg chg="modNotes">
        <pc:chgData name="Amy Cragg" userId="" providerId="" clId="Web-{F7F831CF-F850-4F3E-9CDC-8A303AC79989}" dt="2023-05-11T15:20:33.256" v="15"/>
        <pc:sldMkLst>
          <pc:docMk/>
          <pc:sldMk cId="0" sldId="259"/>
        </pc:sldMkLst>
      </pc:sldChg>
      <pc:sldChg chg="modNotes">
        <pc:chgData name="Amy Cragg" userId="" providerId="" clId="Web-{F7F831CF-F850-4F3E-9CDC-8A303AC79989}" dt="2023-05-11T15:21:26.835" v="22"/>
        <pc:sldMkLst>
          <pc:docMk/>
          <pc:sldMk cId="0" sldId="261"/>
        </pc:sldMkLst>
      </pc:sldChg>
      <pc:sldChg chg="modNotes">
        <pc:chgData name="Amy Cragg" userId="" providerId="" clId="Web-{F7F831CF-F850-4F3E-9CDC-8A303AC79989}" dt="2023-05-11T15:22:51.432" v="46"/>
        <pc:sldMkLst>
          <pc:docMk/>
          <pc:sldMk cId="0" sldId="263"/>
        </pc:sldMkLst>
      </pc:sldChg>
      <pc:sldChg chg="modNotes">
        <pc:chgData name="Amy Cragg" userId="" providerId="" clId="Web-{F7F831CF-F850-4F3E-9CDC-8A303AC79989}" dt="2023-05-11T15:22:06.399" v="26"/>
        <pc:sldMkLst>
          <pc:docMk/>
          <pc:sldMk cId="0" sldId="266"/>
        </pc:sldMkLst>
      </pc:sldChg>
      <pc:sldChg chg="modNotes">
        <pc:chgData name="Amy Cragg" userId="" providerId="" clId="Web-{F7F831CF-F850-4F3E-9CDC-8A303AC79989}" dt="2023-05-11T15:19:52.692" v="7"/>
        <pc:sldMkLst>
          <pc:docMk/>
          <pc:sldMk cId="0" sldId="267"/>
        </pc:sldMkLst>
      </pc:sldChg>
      <pc:sldChg chg="modNotes">
        <pc:chgData name="Amy Cragg" userId="" providerId="" clId="Web-{F7F831CF-F850-4F3E-9CDC-8A303AC79989}" dt="2023-05-11T15:23:13.792" v="68"/>
        <pc:sldMkLst>
          <pc:docMk/>
          <pc:sldMk cId="0" sldId="270"/>
        </pc:sldMkLst>
      </pc:sldChg>
      <pc:sldChg chg="modNotes">
        <pc:chgData name="Amy Cragg" userId="" providerId="" clId="Web-{F7F831CF-F850-4F3E-9CDC-8A303AC79989}" dt="2023-05-11T15:23:39.183" v="88"/>
        <pc:sldMkLst>
          <pc:docMk/>
          <pc:sldMk cId="0" sldId="271"/>
        </pc:sldMkLst>
      </pc:sldChg>
      <pc:sldChg chg="modNotes">
        <pc:chgData name="Amy Cragg" userId="" providerId="" clId="Web-{F7F831CF-F850-4F3E-9CDC-8A303AC79989}" dt="2023-05-11T15:22:42.744" v="43"/>
        <pc:sldMkLst>
          <pc:docMk/>
          <pc:sldMk cId="0" sldId="272"/>
        </pc:sldMkLst>
      </pc:sldChg>
      <pc:sldChg chg="modNotes">
        <pc:chgData name="Amy Cragg" userId="" providerId="" clId="Web-{F7F831CF-F850-4F3E-9CDC-8A303AC79989}" dt="2023-05-11T15:22:22.884" v="39"/>
        <pc:sldMkLst>
          <pc:docMk/>
          <pc:sldMk cId="0" sldId="276"/>
        </pc:sldMkLst>
      </pc:sldChg>
      <pc:sldChg chg="modNotes">
        <pc:chgData name="Amy Cragg" userId="" providerId="" clId="Web-{F7F831CF-F850-4F3E-9CDC-8A303AC79989}" dt="2023-05-11T15:23:40.496" v="95"/>
        <pc:sldMkLst>
          <pc:docMk/>
          <pc:sldMk cId="0" sldId="277"/>
        </pc:sldMkLst>
      </pc:sldChg>
      <pc:sldChg chg="modNotes">
        <pc:chgData name="Amy Cragg" userId="" providerId="" clId="Web-{F7F831CF-F850-4F3E-9CDC-8A303AC79989}" dt="2023-05-11T15:19:46.832" v="3"/>
        <pc:sldMkLst>
          <pc:docMk/>
          <pc:sldMk cId="3961201529"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7"/>
        <p:cNvGrpSpPr/>
        <p:nvPr/>
      </p:nvGrpSpPr>
      <p:grpSpPr>
        <a:xfrm>
          <a:off x="0" y="0"/>
          <a:ext cx="0" cy="0"/>
          <a:chOff x="0" y="0"/>
          <a:chExt cx="0" cy="0"/>
        </a:xfrm>
      </p:grpSpPr>
      <p:sp>
        <p:nvSpPr>
          <p:cNvPr id="4848" name="Google Shape;48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9" name="Google Shape;48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7"/>
        <p:cNvGrpSpPr/>
        <p:nvPr/>
      </p:nvGrpSpPr>
      <p:grpSpPr>
        <a:xfrm>
          <a:off x="0" y="0"/>
          <a:ext cx="0" cy="0"/>
          <a:chOff x="0" y="0"/>
          <a:chExt cx="0" cy="0"/>
        </a:xfrm>
      </p:grpSpPr>
      <p:sp>
        <p:nvSpPr>
          <p:cNvPr id="6188" name="Google Shape;6188;gf69cdb9b1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9" name="Google Shape;6189;gf69cdb9b1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is a quote from Persian Scholar, Rumi. He is well-known for his poetry, and many of his quoted words.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quote suggests that the worst thing to be able to hear is the sound of clattering cutlery made by the wealthy as they feast, while the poor can only hear the joy of eating well.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Link this quote to how the less fortunate wish for the things we take for granted, and food is one of these things.</a:t>
            </a:r>
          </a:p>
          <a:p>
            <a:pPr marL="0" indent="0">
              <a:buNone/>
            </a:pPr>
            <a:endParaRPr lang="en-GB" dirty="0"/>
          </a:p>
          <a:p>
            <a:pPr marL="0" indent="0">
              <a:buNone/>
            </a:pPr>
            <a:r>
              <a:rPr lang="en-GB" dirty="0" err="1"/>
              <a:t>Sahl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0"/>
        <p:cNvGrpSpPr/>
        <p:nvPr/>
      </p:nvGrpSpPr>
      <p:grpSpPr>
        <a:xfrm>
          <a:off x="0" y="0"/>
          <a:ext cx="0" cy="0"/>
          <a:chOff x="0" y="0"/>
          <a:chExt cx="0" cy="0"/>
        </a:xfrm>
      </p:grpSpPr>
      <p:sp>
        <p:nvSpPr>
          <p:cNvPr id="6421" name="Google Shape;6421;gf69cdff542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2" name="Google Shape;6422;gf69cdff542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Highlight the massive rise of emergency use of food banks. Use this graph to explain how essential food banks are, and that their implementation in communities is vital.</a:t>
            </a:r>
          </a:p>
          <a:p>
            <a:pPr marL="0" indent="0">
              <a:buNone/>
            </a:pPr>
            <a:endParaRPr lang="en-GB" dirty="0"/>
          </a:p>
          <a:p>
            <a:pPr marL="0" indent="0">
              <a:buNone/>
            </a:pPr>
            <a:r>
              <a:rPr lang="en-GB" dirty="0"/>
              <a:t>Shania and Gibson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2"/>
        <p:cNvGrpSpPr/>
        <p:nvPr/>
      </p:nvGrpSpPr>
      <p:grpSpPr>
        <a:xfrm>
          <a:off x="0" y="0"/>
          <a:ext cx="0" cy="0"/>
          <a:chOff x="0" y="0"/>
          <a:chExt cx="0" cy="0"/>
        </a:xfrm>
      </p:grpSpPr>
      <p:sp>
        <p:nvSpPr>
          <p:cNvPr id="6443" name="Google Shape;6443;gf69cdb9b11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4" name="Google Shape;6444;gf69cdb9b11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quote can apply to the state of the UK today… corrupt politicians sticking to their backward, selfish ways at the cost of the suffering of the state.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While this suffering hasn’t been caused by our own actions, we can better our situation by helping each other during these difficult times, while also playing our part in saving the environment.</a:t>
            </a:r>
          </a:p>
          <a:p>
            <a:pPr marL="0" indent="0">
              <a:buNone/>
            </a:pPr>
            <a:endParaRPr lang="en-GB" dirty="0"/>
          </a:p>
          <a:p>
            <a:pPr marL="0" indent="0">
              <a:buNone/>
            </a:pPr>
            <a:r>
              <a:rPr lang="en-GB" dirty="0"/>
              <a:t>Gibson and Shania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7"/>
        <p:cNvGrpSpPr/>
        <p:nvPr/>
      </p:nvGrpSpPr>
      <p:grpSpPr>
        <a:xfrm>
          <a:off x="0" y="0"/>
          <a:ext cx="0" cy="0"/>
          <a:chOff x="0" y="0"/>
          <a:chExt cx="0" cy="0"/>
        </a:xfrm>
      </p:grpSpPr>
      <p:sp>
        <p:nvSpPr>
          <p:cNvPr id="7118" name="Google Shape;7118;gf69cdb9b1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9" name="Google Shape;7119;gf69cdb9b1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Simply repeat what this slide says.</a:t>
            </a:r>
            <a:endParaRPr lang="en-US" dirty="0"/>
          </a:p>
          <a:p>
            <a:pPr marL="0" indent="0">
              <a:buNone/>
            </a:pPr>
            <a:endParaRPr lang="en-GB" dirty="0"/>
          </a:p>
          <a:p>
            <a:pPr marL="0" indent="0">
              <a:buNone/>
            </a:pPr>
            <a:r>
              <a:rPr lang="en-GB" dirty="0" err="1"/>
              <a:t>Aliyat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7"/>
        <p:cNvGrpSpPr/>
        <p:nvPr/>
      </p:nvGrpSpPr>
      <p:grpSpPr>
        <a:xfrm>
          <a:off x="0" y="0"/>
          <a:ext cx="0" cy="0"/>
          <a:chOff x="0" y="0"/>
          <a:chExt cx="0" cy="0"/>
        </a:xfrm>
      </p:grpSpPr>
      <p:sp>
        <p:nvSpPr>
          <p:cNvPr id="7118" name="Google Shape;7118;gf69cdb9b1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9" name="Google Shape;7119;gf69cdb9b1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Each school can choose who to direct any questions to. Simply edit the contact details of this slide to suit your individual school.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Well done you can now rest!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7"/>
        <p:cNvGrpSpPr/>
        <p:nvPr/>
      </p:nvGrpSpPr>
      <p:grpSpPr>
        <a:xfrm>
          <a:off x="0" y="0"/>
          <a:ext cx="0" cy="0"/>
          <a:chOff x="0" y="0"/>
          <a:chExt cx="0" cy="0"/>
        </a:xfrm>
      </p:grpSpPr>
      <p:sp>
        <p:nvSpPr>
          <p:cNvPr id="6338" name="Google Shape;6338;gf69cdb9b11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9" name="Google Shape;6339;gf69cdb9b1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Encourage audience to discuss with those around them for about 30-45 seconds.</a:t>
            </a:r>
          </a:p>
          <a:p>
            <a:pPr marL="0" indent="0">
              <a:buNone/>
            </a:pPr>
            <a:endParaRPr lang="en-GB" dirty="0"/>
          </a:p>
          <a:p>
            <a:pPr marL="0" indent="0">
              <a:buNone/>
            </a:pPr>
            <a:r>
              <a:rPr lang="en-GB" dirty="0" err="1"/>
              <a:t>Yeneba</a:t>
            </a:r>
            <a:r>
              <a:rPr lang="en-GB" dirty="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7"/>
        <p:cNvGrpSpPr/>
        <p:nvPr/>
      </p:nvGrpSpPr>
      <p:grpSpPr>
        <a:xfrm>
          <a:off x="0" y="0"/>
          <a:ext cx="0" cy="0"/>
          <a:chOff x="0" y="0"/>
          <a:chExt cx="0" cy="0"/>
        </a:xfrm>
      </p:grpSpPr>
      <p:sp>
        <p:nvSpPr>
          <p:cNvPr id="6338" name="Google Shape;6338;gf69cdb9b11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9" name="Google Shape;6339;gf69cdb9b1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Emphasise this statistic, and ensure your audience keeps this in mind while you continue your presentation.</a:t>
            </a:r>
            <a:endParaRPr lang="en-US" dirty="0"/>
          </a:p>
          <a:p>
            <a:pPr marL="0" indent="0">
              <a:buNone/>
            </a:pPr>
            <a:endParaRPr lang="en-GB" dirty="0"/>
          </a:p>
          <a:p>
            <a:pPr marL="0" indent="0">
              <a:buNone/>
            </a:pPr>
            <a:r>
              <a:rPr lang="en-GB" dirty="0" err="1"/>
              <a:t>Yeneba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2"/>
        <p:cNvGrpSpPr/>
        <p:nvPr/>
      </p:nvGrpSpPr>
      <p:grpSpPr>
        <a:xfrm>
          <a:off x="0" y="0"/>
          <a:ext cx="0" cy="0"/>
          <a:chOff x="0" y="0"/>
          <a:chExt cx="0" cy="0"/>
        </a:xfrm>
      </p:grpSpPr>
      <p:sp>
        <p:nvSpPr>
          <p:cNvPr id="5513" name="Google Shape;551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4" name="Google Shape;551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You should talk briefly about Student Voice, specifically introducing members in your school. Do mention that this year the theme is Sustainability.</a:t>
            </a:r>
            <a:endParaRPr lang="en-US" dirty="0"/>
          </a:p>
          <a:p>
            <a:pPr marL="0" indent="0">
              <a:buNone/>
            </a:pPr>
            <a:endParaRPr lang="en-GB" dirty="0"/>
          </a:p>
          <a:p>
            <a:pPr marL="0" indent="0">
              <a:buNone/>
            </a:pPr>
            <a:r>
              <a:rPr lang="en-GB" dirty="0" err="1"/>
              <a:t>Fetas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2"/>
        <p:cNvGrpSpPr/>
        <p:nvPr/>
      </p:nvGrpSpPr>
      <p:grpSpPr>
        <a:xfrm>
          <a:off x="0" y="0"/>
          <a:ext cx="0" cy="0"/>
          <a:chOff x="0" y="0"/>
          <a:chExt cx="0" cy="0"/>
        </a:xfrm>
      </p:grpSpPr>
      <p:sp>
        <p:nvSpPr>
          <p:cNvPr id="5853" name="Google Shape;5853;gf69cdb9b1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4" name="Google Shape;5854;gf69cdb9b1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1"/>
        <p:cNvGrpSpPr/>
        <p:nvPr/>
      </p:nvGrpSpPr>
      <p:grpSpPr>
        <a:xfrm>
          <a:off x="0" y="0"/>
          <a:ext cx="0" cy="0"/>
          <a:chOff x="0" y="0"/>
          <a:chExt cx="0" cy="0"/>
        </a:xfrm>
      </p:grpSpPr>
      <p:sp>
        <p:nvSpPr>
          <p:cNvPr id="6132" name="Google Shape;6132;gf69cdb995b_0_1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3" name="Google Shape;6133;gf69cdb995b_0_1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Give a brief explanation of our initial conference. You could talk about how we were split into 4 groups of 3/4 schools, and how our group has decided to focus on food wastage.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You can proceed to talk about our Thursday meetings, where we would collaborate, and keep each other up to speed on any progress.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Explaining that this presentation is for raising awareness of the harms of food wastage, and how we can help reduce this by redistributing to those in need. This will summarise the reasoning behind the presentation, so keep this short and simple.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End off by mentioning our Celebration event, where we promote our ideas to the entire Student Voice, where we attempt to win majority favour.</a:t>
            </a:r>
          </a:p>
          <a:p>
            <a:pPr marL="0" lvl="0" indent="0" algn="l">
              <a:spcBef>
                <a:spcPts val="0"/>
              </a:spcBef>
              <a:spcAft>
                <a:spcPts val="0"/>
              </a:spcAft>
              <a:buNone/>
            </a:pPr>
            <a:endParaRPr lang="en-GB" dirty="0"/>
          </a:p>
          <a:p>
            <a:pPr marL="0" lvl="0" indent="0" algn="l">
              <a:spcBef>
                <a:spcPts val="0"/>
              </a:spcBef>
              <a:spcAft>
                <a:spcPts val="0"/>
              </a:spcAft>
              <a:buNone/>
            </a:pPr>
            <a:r>
              <a:rPr lang="en-GB" dirty="0" err="1"/>
              <a:t>Sahl</a:t>
            </a:r>
          </a:p>
          <a:p>
            <a:pPr marL="0" indent="0">
              <a:buNone/>
            </a:pPr>
            <a:endParaRPr lang="en-GB" dirty="0"/>
          </a:p>
          <a:p>
            <a:pPr marL="0" indent="0">
              <a:buNone/>
            </a:pP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1"/>
        <p:cNvGrpSpPr/>
        <p:nvPr/>
      </p:nvGrpSpPr>
      <p:grpSpPr>
        <a:xfrm>
          <a:off x="0" y="0"/>
          <a:ext cx="0" cy="0"/>
          <a:chOff x="0" y="0"/>
          <a:chExt cx="0" cy="0"/>
        </a:xfrm>
      </p:grpSpPr>
      <p:sp>
        <p:nvSpPr>
          <p:cNvPr id="6312" name="Google Shape;6312;gf69cdb9b1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3" name="Google Shape;6313;gf69cdb9b1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Express how dire the food poverty crisis is, by explaining that 75% of food waste is from us as a society, yet 20% of society struggles to provide food to the table sufficiently.</a:t>
            </a:r>
          </a:p>
          <a:p>
            <a:pPr marL="0" indent="0">
              <a:buNone/>
            </a:pPr>
            <a:endParaRPr lang="en-GB" dirty="0"/>
          </a:p>
          <a:p>
            <a:pPr marL="0" indent="0">
              <a:buNone/>
            </a:pPr>
            <a:r>
              <a:rPr lang="en-GB" dirty="0"/>
              <a:t>William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8"/>
        <p:cNvGrpSpPr/>
        <p:nvPr/>
      </p:nvGrpSpPr>
      <p:grpSpPr>
        <a:xfrm>
          <a:off x="0" y="0"/>
          <a:ext cx="0" cy="0"/>
          <a:chOff x="0" y="0"/>
          <a:chExt cx="0" cy="0"/>
        </a:xfrm>
      </p:grpSpPr>
      <p:sp>
        <p:nvSpPr>
          <p:cNvPr id="7089" name="Google Shape;7089;gf69cdff542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0" name="Google Shape;7090;gf69cdff542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These are ways wastage impacts our world.</a:t>
            </a:r>
          </a:p>
          <a:p>
            <a:pPr marL="0" lvl="0" indent="0" algn="l" rtl="0">
              <a:spcBef>
                <a:spcPts val="0"/>
              </a:spcBef>
              <a:spcAft>
                <a:spcPts val="0"/>
              </a:spcAft>
              <a:buNone/>
            </a:pPr>
            <a:endParaRPr lang="en-GB" dirty="0"/>
          </a:p>
          <a:p>
            <a:pPr marL="0" indent="0">
              <a:buNone/>
            </a:pPr>
            <a:r>
              <a:rPr lang="en-GB" dirty="0"/>
              <a:t>Briefly go through each of these four points. Ensure this doesn’t take longer than a minute – while facts are important, spending too much time on environmental facts will stray the focus on food poverty, which affects many in our communities.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Most people are somewhat aware of the impact of food waste, so do not worry about taking time on this slide.</a:t>
            </a:r>
          </a:p>
          <a:p>
            <a:pPr marL="0" indent="0">
              <a:buNone/>
            </a:pPr>
            <a:endParaRPr lang="en-GB" dirty="0"/>
          </a:p>
          <a:p>
            <a:pPr marL="0" indent="0">
              <a:buNone/>
            </a:pPr>
            <a:r>
              <a:rPr lang="en-GB" dirty="0"/>
              <a:t>William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7"/>
        <p:cNvGrpSpPr/>
        <p:nvPr/>
      </p:nvGrpSpPr>
      <p:grpSpPr>
        <a:xfrm>
          <a:off x="0" y="0"/>
          <a:ext cx="0" cy="0"/>
          <a:chOff x="0" y="0"/>
          <a:chExt cx="0" cy="0"/>
        </a:xfrm>
      </p:grpSpPr>
      <p:sp>
        <p:nvSpPr>
          <p:cNvPr id="6988" name="Google Shape;6988;gf69cdff542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9" name="Google Shape;6989;gf69cdff542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is a rough method where a food bank system can be implemented.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Schools can facilitate a drop-off point where students can simply donate any foods that are suitable.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2. We will use a poster to explain what type of foods we are looking for, so as not to encourage unnecessary items being brought.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3. Once students have finished donating, this can be collected by SSLP representatives.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4. Local retailers such as Sainsbury’s and Lidl have donation drop-offs, and SSLP members can visit one and simply bring student donations there.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5. An incentive can be implemented, each school can implement their own effective rewards system, to promote regular donation. It is essential these rewards systems are always maintained, to not put-off students from donating.</a:t>
            </a:r>
          </a:p>
          <a:p>
            <a:pPr marL="0" lvl="0" indent="0" algn="l" rtl="0">
              <a:spcBef>
                <a:spcPts val="0"/>
              </a:spcBef>
              <a:spcAft>
                <a:spcPts val="0"/>
              </a:spcAft>
              <a:buNone/>
            </a:pPr>
            <a:endParaRPr lang="en-GB" dirty="0"/>
          </a:p>
          <a:p>
            <a:pPr marL="0" lvl="0" indent="0" algn="l">
              <a:spcBef>
                <a:spcPts val="0"/>
              </a:spcBef>
              <a:spcAft>
                <a:spcPts val="0"/>
              </a:spcAft>
              <a:buNone/>
            </a:pPr>
            <a:endParaRPr lang="en-GB" dirty="0"/>
          </a:p>
          <a:p>
            <a:pPr marL="0" lvl="0" indent="0" algn="l">
              <a:spcBef>
                <a:spcPts val="0"/>
              </a:spcBef>
              <a:spcAft>
                <a:spcPts val="0"/>
              </a:spcAft>
              <a:buNone/>
            </a:pPr>
            <a:r>
              <a:rPr lang="en-GB" dirty="0" err="1"/>
              <a:t>Sahl</a:t>
            </a:r>
          </a:p>
          <a:p>
            <a:pPr marL="0" lvl="0" indent="0" algn="l" rtl="0">
              <a:spcBef>
                <a:spcPts val="0"/>
              </a:spcBef>
              <a:spcAft>
                <a:spcPts val="0"/>
              </a:spcAft>
              <a:buNone/>
            </a:pPr>
            <a:endParaRPr lang="en-GB" dirty="0"/>
          </a:p>
          <a:p>
            <a:pPr marL="0" indent="0">
              <a:buNone/>
            </a:pPr>
            <a:endParaRPr lang="en-GB" dirty="0"/>
          </a:p>
          <a:p>
            <a:pPr marL="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111175"/>
            <a:ext cx="3858900" cy="1948200"/>
          </a:xfrm>
          <a:prstGeom prst="rect">
            <a:avLst/>
          </a:prstGeom>
        </p:spPr>
        <p:txBody>
          <a:bodyPr spcFirstLastPara="1" wrap="square" lIns="91425" tIns="91425" rIns="91425" bIns="91425" anchor="ctr" anchorCtr="0">
            <a:noAutofit/>
          </a:bodyPr>
          <a:lstStyle>
            <a:lvl1pPr lvl="0" algn="r">
              <a:spcBef>
                <a:spcPts val="0"/>
              </a:spcBef>
              <a:spcAft>
                <a:spcPts val="0"/>
              </a:spcAft>
              <a:buClr>
                <a:srgbClr val="191919"/>
              </a:buClr>
              <a:buSzPts val="5500"/>
              <a:buNone/>
              <a:defRPr sz="5500" b="1">
                <a:latin typeface="Italiana"/>
                <a:ea typeface="Italiana"/>
                <a:cs typeface="Italiana"/>
                <a:sym typeface="Italian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000" y="3238325"/>
            <a:ext cx="3858900" cy="475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solidFill>
                  <a:schemeClr val="lt2"/>
                </a:solidFill>
                <a:latin typeface="Actor"/>
                <a:ea typeface="Actor"/>
                <a:cs typeface="Actor"/>
                <a:sym typeface="Actor"/>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1792"/>
        <p:cNvGrpSpPr/>
        <p:nvPr/>
      </p:nvGrpSpPr>
      <p:grpSpPr>
        <a:xfrm>
          <a:off x="0" y="0"/>
          <a:ext cx="0" cy="0"/>
          <a:chOff x="0" y="0"/>
          <a:chExt cx="0" cy="0"/>
        </a:xfrm>
      </p:grpSpPr>
      <p:sp>
        <p:nvSpPr>
          <p:cNvPr id="1793" name="Google Shape;1793;p11"/>
          <p:cNvSpPr txBox="1">
            <a:spLocks noGrp="1"/>
          </p:cNvSpPr>
          <p:nvPr>
            <p:ph type="title" hasCustomPrompt="1"/>
          </p:nvPr>
        </p:nvSpPr>
        <p:spPr>
          <a:xfrm>
            <a:off x="1284000" y="893100"/>
            <a:ext cx="6576000" cy="210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4" name="Google Shape;1794;p11"/>
          <p:cNvSpPr txBox="1">
            <a:spLocks noGrp="1"/>
          </p:cNvSpPr>
          <p:nvPr>
            <p:ph type="subTitle" idx="1"/>
          </p:nvPr>
        </p:nvSpPr>
        <p:spPr>
          <a:xfrm>
            <a:off x="1284000" y="2993400"/>
            <a:ext cx="6576000" cy="4971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795" name="Google Shape;1795;p11"/>
          <p:cNvGrpSpPr/>
          <p:nvPr/>
        </p:nvGrpSpPr>
        <p:grpSpPr>
          <a:xfrm rot="8483594">
            <a:off x="-416383" y="2560990"/>
            <a:ext cx="1612195" cy="2908159"/>
            <a:chOff x="6100663" y="2011159"/>
            <a:chExt cx="485059" cy="874975"/>
          </a:xfrm>
        </p:grpSpPr>
        <p:sp>
          <p:nvSpPr>
            <p:cNvPr id="1796" name="Google Shape;1796;p11"/>
            <p:cNvSpPr/>
            <p:nvPr/>
          </p:nvSpPr>
          <p:spPr>
            <a:xfrm>
              <a:off x="6100663" y="2011159"/>
              <a:ext cx="485059" cy="874975"/>
            </a:xfrm>
            <a:custGeom>
              <a:avLst/>
              <a:gdLst/>
              <a:ahLst/>
              <a:cxnLst/>
              <a:rect l="l" t="t" r="r" b="b"/>
              <a:pathLst>
                <a:path w="15998" h="28858" extrusionOk="0">
                  <a:moveTo>
                    <a:pt x="2636" y="15925"/>
                  </a:moveTo>
                  <a:cubicBezTo>
                    <a:pt x="3473" y="15537"/>
                    <a:pt x="6711" y="13924"/>
                    <a:pt x="8103" y="11743"/>
                  </a:cubicBezTo>
                  <a:cubicBezTo>
                    <a:pt x="7996" y="11877"/>
                    <a:pt x="7882" y="12011"/>
                    <a:pt x="7755" y="12138"/>
                  </a:cubicBezTo>
                  <a:cubicBezTo>
                    <a:pt x="7066" y="12820"/>
                    <a:pt x="6149" y="13369"/>
                    <a:pt x="5152" y="13670"/>
                  </a:cubicBezTo>
                  <a:cubicBezTo>
                    <a:pt x="3633" y="14132"/>
                    <a:pt x="2877" y="15430"/>
                    <a:pt x="2636" y="15925"/>
                  </a:cubicBezTo>
                  <a:close/>
                  <a:moveTo>
                    <a:pt x="15021" y="20969"/>
                  </a:moveTo>
                  <a:cubicBezTo>
                    <a:pt x="15001" y="20849"/>
                    <a:pt x="14519" y="18360"/>
                    <a:pt x="12840" y="16607"/>
                  </a:cubicBezTo>
                  <a:cubicBezTo>
                    <a:pt x="11963" y="15704"/>
                    <a:pt x="11200" y="14854"/>
                    <a:pt x="10792" y="13877"/>
                  </a:cubicBezTo>
                  <a:cubicBezTo>
                    <a:pt x="10404" y="12954"/>
                    <a:pt x="10331" y="11924"/>
                    <a:pt x="10766" y="10612"/>
                  </a:cubicBezTo>
                  <a:cubicBezTo>
                    <a:pt x="10605" y="10773"/>
                    <a:pt x="10485" y="10940"/>
                    <a:pt x="10444" y="10987"/>
                  </a:cubicBezTo>
                  <a:cubicBezTo>
                    <a:pt x="10197" y="12693"/>
                    <a:pt x="10197" y="13864"/>
                    <a:pt x="10478" y="15001"/>
                  </a:cubicBezTo>
                  <a:cubicBezTo>
                    <a:pt x="10752" y="16139"/>
                    <a:pt x="11314" y="17249"/>
                    <a:pt x="12177" y="18815"/>
                  </a:cubicBezTo>
                  <a:cubicBezTo>
                    <a:pt x="13676" y="21518"/>
                    <a:pt x="13321" y="23793"/>
                    <a:pt x="13181" y="24415"/>
                  </a:cubicBezTo>
                  <a:cubicBezTo>
                    <a:pt x="15315" y="23431"/>
                    <a:pt x="15027" y="21009"/>
                    <a:pt x="15021" y="20969"/>
                  </a:cubicBezTo>
                  <a:close/>
                  <a:moveTo>
                    <a:pt x="10244" y="10713"/>
                  </a:moveTo>
                  <a:cubicBezTo>
                    <a:pt x="10244" y="10713"/>
                    <a:pt x="10244" y="10713"/>
                    <a:pt x="10237" y="10713"/>
                  </a:cubicBezTo>
                  <a:cubicBezTo>
                    <a:pt x="10117" y="10077"/>
                    <a:pt x="9876" y="9562"/>
                    <a:pt x="9628" y="9301"/>
                  </a:cubicBezTo>
                  <a:cubicBezTo>
                    <a:pt x="9541" y="9207"/>
                    <a:pt x="9454" y="9147"/>
                    <a:pt x="9374" y="9127"/>
                  </a:cubicBezTo>
                  <a:cubicBezTo>
                    <a:pt x="9307" y="9114"/>
                    <a:pt x="9247" y="9127"/>
                    <a:pt x="9193" y="9174"/>
                  </a:cubicBezTo>
                  <a:cubicBezTo>
                    <a:pt x="9086" y="9274"/>
                    <a:pt x="8999" y="9495"/>
                    <a:pt x="8959" y="9856"/>
                  </a:cubicBezTo>
                  <a:cubicBezTo>
                    <a:pt x="8939" y="10017"/>
                    <a:pt x="8912" y="10171"/>
                    <a:pt x="8865" y="10325"/>
                  </a:cubicBezTo>
                  <a:cubicBezTo>
                    <a:pt x="8283" y="13603"/>
                    <a:pt x="2717" y="16079"/>
                    <a:pt x="2509" y="16165"/>
                  </a:cubicBezTo>
                  <a:cubicBezTo>
                    <a:pt x="569" y="17403"/>
                    <a:pt x="870" y="19524"/>
                    <a:pt x="1064" y="20314"/>
                  </a:cubicBezTo>
                  <a:cubicBezTo>
                    <a:pt x="1251" y="19645"/>
                    <a:pt x="1907" y="18092"/>
                    <a:pt x="4128" y="16955"/>
                  </a:cubicBezTo>
                  <a:cubicBezTo>
                    <a:pt x="5560" y="16226"/>
                    <a:pt x="6624" y="15550"/>
                    <a:pt x="7400" y="14660"/>
                  </a:cubicBezTo>
                  <a:cubicBezTo>
                    <a:pt x="8176" y="13764"/>
                    <a:pt x="8665" y="12646"/>
                    <a:pt x="8932" y="11034"/>
                  </a:cubicBezTo>
                  <a:cubicBezTo>
                    <a:pt x="8939" y="10987"/>
                    <a:pt x="8986" y="10960"/>
                    <a:pt x="9033" y="10967"/>
                  </a:cubicBezTo>
                  <a:cubicBezTo>
                    <a:pt x="9073" y="10974"/>
                    <a:pt x="9106" y="11020"/>
                    <a:pt x="9100" y="11061"/>
                  </a:cubicBezTo>
                  <a:cubicBezTo>
                    <a:pt x="8825" y="12706"/>
                    <a:pt x="8323" y="13851"/>
                    <a:pt x="7527" y="14767"/>
                  </a:cubicBezTo>
                  <a:cubicBezTo>
                    <a:pt x="6738" y="15684"/>
                    <a:pt x="5654" y="16366"/>
                    <a:pt x="4209" y="17109"/>
                  </a:cubicBezTo>
                  <a:cubicBezTo>
                    <a:pt x="1379" y="18554"/>
                    <a:pt x="1158" y="20662"/>
                    <a:pt x="1158" y="20668"/>
                  </a:cubicBezTo>
                  <a:cubicBezTo>
                    <a:pt x="1158" y="20668"/>
                    <a:pt x="1158" y="20668"/>
                    <a:pt x="1158" y="20675"/>
                  </a:cubicBezTo>
                  <a:cubicBezTo>
                    <a:pt x="509" y="25291"/>
                    <a:pt x="4637" y="25486"/>
                    <a:pt x="5386" y="25486"/>
                  </a:cubicBezTo>
                  <a:cubicBezTo>
                    <a:pt x="5246" y="25064"/>
                    <a:pt x="4898" y="23485"/>
                    <a:pt x="6109" y="20374"/>
                  </a:cubicBezTo>
                  <a:cubicBezTo>
                    <a:pt x="6724" y="18795"/>
                    <a:pt x="7273" y="17765"/>
                    <a:pt x="7735" y="16908"/>
                  </a:cubicBezTo>
                  <a:cubicBezTo>
                    <a:pt x="8330" y="15784"/>
                    <a:pt x="8778" y="14954"/>
                    <a:pt x="9013" y="13536"/>
                  </a:cubicBezTo>
                  <a:cubicBezTo>
                    <a:pt x="9019" y="13496"/>
                    <a:pt x="9066" y="13462"/>
                    <a:pt x="9113" y="13469"/>
                  </a:cubicBezTo>
                  <a:cubicBezTo>
                    <a:pt x="9153" y="13476"/>
                    <a:pt x="9187" y="13523"/>
                    <a:pt x="9180" y="13570"/>
                  </a:cubicBezTo>
                  <a:cubicBezTo>
                    <a:pt x="8939" y="15008"/>
                    <a:pt x="8491" y="15851"/>
                    <a:pt x="7882" y="16988"/>
                  </a:cubicBezTo>
                  <a:cubicBezTo>
                    <a:pt x="7427" y="17838"/>
                    <a:pt x="6878" y="18862"/>
                    <a:pt x="6269" y="20434"/>
                  </a:cubicBezTo>
                  <a:cubicBezTo>
                    <a:pt x="4945" y="23820"/>
                    <a:pt x="5493" y="25318"/>
                    <a:pt x="5574" y="25506"/>
                  </a:cubicBezTo>
                  <a:cubicBezTo>
                    <a:pt x="10063" y="28664"/>
                    <a:pt x="12820" y="24756"/>
                    <a:pt x="12980" y="24522"/>
                  </a:cubicBezTo>
                  <a:cubicBezTo>
                    <a:pt x="13034" y="24341"/>
                    <a:pt x="13689" y="21893"/>
                    <a:pt x="12030" y="18895"/>
                  </a:cubicBezTo>
                  <a:cubicBezTo>
                    <a:pt x="11160" y="17316"/>
                    <a:pt x="10598" y="16199"/>
                    <a:pt x="10311" y="15041"/>
                  </a:cubicBezTo>
                  <a:cubicBezTo>
                    <a:pt x="10030" y="13884"/>
                    <a:pt x="10030" y="12686"/>
                    <a:pt x="10284" y="10960"/>
                  </a:cubicBezTo>
                  <a:cubicBezTo>
                    <a:pt x="10270" y="10873"/>
                    <a:pt x="10257" y="10793"/>
                    <a:pt x="10244" y="10713"/>
                  </a:cubicBezTo>
                  <a:close/>
                  <a:moveTo>
                    <a:pt x="10899" y="3386"/>
                  </a:moveTo>
                  <a:cubicBezTo>
                    <a:pt x="10899" y="3386"/>
                    <a:pt x="10899" y="3380"/>
                    <a:pt x="10899" y="3380"/>
                  </a:cubicBezTo>
                  <a:cubicBezTo>
                    <a:pt x="10866" y="2410"/>
                    <a:pt x="10598" y="1299"/>
                    <a:pt x="10351" y="670"/>
                  </a:cubicBezTo>
                  <a:cubicBezTo>
                    <a:pt x="10270" y="476"/>
                    <a:pt x="10197" y="329"/>
                    <a:pt x="10130" y="255"/>
                  </a:cubicBezTo>
                  <a:cubicBezTo>
                    <a:pt x="10117" y="242"/>
                    <a:pt x="10103" y="235"/>
                    <a:pt x="10103" y="235"/>
                  </a:cubicBezTo>
                  <a:cubicBezTo>
                    <a:pt x="10063" y="329"/>
                    <a:pt x="10043" y="563"/>
                    <a:pt x="10070" y="964"/>
                  </a:cubicBezTo>
                  <a:cubicBezTo>
                    <a:pt x="10197" y="3199"/>
                    <a:pt x="9468" y="8170"/>
                    <a:pt x="9347" y="8953"/>
                  </a:cubicBezTo>
                  <a:cubicBezTo>
                    <a:pt x="9374" y="8953"/>
                    <a:pt x="9394" y="8960"/>
                    <a:pt x="9414" y="8966"/>
                  </a:cubicBezTo>
                  <a:cubicBezTo>
                    <a:pt x="9528" y="8993"/>
                    <a:pt x="9642" y="9067"/>
                    <a:pt x="9749" y="9187"/>
                  </a:cubicBezTo>
                  <a:cubicBezTo>
                    <a:pt x="9949" y="9401"/>
                    <a:pt x="10143" y="9763"/>
                    <a:pt x="10284" y="10211"/>
                  </a:cubicBezTo>
                  <a:cubicBezTo>
                    <a:pt x="10404" y="8973"/>
                    <a:pt x="10725" y="5634"/>
                    <a:pt x="10886" y="4022"/>
                  </a:cubicBezTo>
                  <a:cubicBezTo>
                    <a:pt x="10906" y="3821"/>
                    <a:pt x="10906" y="3607"/>
                    <a:pt x="10899" y="3386"/>
                  </a:cubicBezTo>
                  <a:close/>
                  <a:moveTo>
                    <a:pt x="11221" y="10305"/>
                  </a:moveTo>
                  <a:cubicBezTo>
                    <a:pt x="11214" y="10311"/>
                    <a:pt x="11200" y="10311"/>
                    <a:pt x="11194" y="10311"/>
                  </a:cubicBezTo>
                  <a:cubicBezTo>
                    <a:pt x="11134" y="10331"/>
                    <a:pt x="11073" y="10365"/>
                    <a:pt x="11020" y="10405"/>
                  </a:cubicBezTo>
                  <a:cubicBezTo>
                    <a:pt x="10498" y="11797"/>
                    <a:pt x="10551" y="12867"/>
                    <a:pt x="10946" y="13810"/>
                  </a:cubicBezTo>
                  <a:cubicBezTo>
                    <a:pt x="11348" y="14767"/>
                    <a:pt x="12097" y="15597"/>
                    <a:pt x="12960" y="16493"/>
                  </a:cubicBezTo>
                  <a:cubicBezTo>
                    <a:pt x="14318" y="17912"/>
                    <a:pt x="14907" y="19805"/>
                    <a:pt x="15108" y="20588"/>
                  </a:cubicBezTo>
                  <a:cubicBezTo>
                    <a:pt x="15676" y="17791"/>
                    <a:pt x="14010" y="16500"/>
                    <a:pt x="12666" y="15463"/>
                  </a:cubicBezTo>
                  <a:cubicBezTo>
                    <a:pt x="12311" y="15189"/>
                    <a:pt x="11983" y="14934"/>
                    <a:pt x="11716" y="14667"/>
                  </a:cubicBezTo>
                  <a:cubicBezTo>
                    <a:pt x="10839" y="13804"/>
                    <a:pt x="11134" y="12245"/>
                    <a:pt x="11328" y="11208"/>
                  </a:cubicBezTo>
                  <a:cubicBezTo>
                    <a:pt x="11428" y="10679"/>
                    <a:pt x="11495" y="10305"/>
                    <a:pt x="11408" y="10291"/>
                  </a:cubicBezTo>
                  <a:cubicBezTo>
                    <a:pt x="11348" y="10278"/>
                    <a:pt x="11287" y="10284"/>
                    <a:pt x="11221" y="10305"/>
                  </a:cubicBezTo>
                  <a:close/>
                  <a:moveTo>
                    <a:pt x="11067" y="3380"/>
                  </a:moveTo>
                  <a:cubicBezTo>
                    <a:pt x="11073" y="3614"/>
                    <a:pt x="11073" y="3835"/>
                    <a:pt x="11053" y="4035"/>
                  </a:cubicBezTo>
                  <a:cubicBezTo>
                    <a:pt x="10859" y="5989"/>
                    <a:pt x="10431" y="10438"/>
                    <a:pt x="10404" y="10693"/>
                  </a:cubicBezTo>
                  <a:cubicBezTo>
                    <a:pt x="10411" y="10713"/>
                    <a:pt x="10418" y="10733"/>
                    <a:pt x="10418" y="10753"/>
                  </a:cubicBezTo>
                  <a:cubicBezTo>
                    <a:pt x="10525" y="10619"/>
                    <a:pt x="10692" y="10438"/>
                    <a:pt x="10886" y="10298"/>
                  </a:cubicBezTo>
                  <a:cubicBezTo>
                    <a:pt x="10893" y="10291"/>
                    <a:pt x="10906" y="10284"/>
                    <a:pt x="10919" y="10278"/>
                  </a:cubicBezTo>
                  <a:cubicBezTo>
                    <a:pt x="10980" y="10238"/>
                    <a:pt x="11040" y="10197"/>
                    <a:pt x="11107" y="10171"/>
                  </a:cubicBezTo>
                  <a:cubicBezTo>
                    <a:pt x="11187" y="9555"/>
                    <a:pt x="12077" y="2992"/>
                    <a:pt x="12793" y="1547"/>
                  </a:cubicBezTo>
                  <a:cubicBezTo>
                    <a:pt x="12913" y="1312"/>
                    <a:pt x="12947" y="1165"/>
                    <a:pt x="12920" y="1092"/>
                  </a:cubicBezTo>
                  <a:cubicBezTo>
                    <a:pt x="12907" y="1051"/>
                    <a:pt x="12853" y="1045"/>
                    <a:pt x="12779" y="1058"/>
                  </a:cubicBezTo>
                  <a:cubicBezTo>
                    <a:pt x="12672" y="1078"/>
                    <a:pt x="12525" y="1152"/>
                    <a:pt x="12371" y="1265"/>
                  </a:cubicBezTo>
                  <a:cubicBezTo>
                    <a:pt x="11823" y="1647"/>
                    <a:pt x="11134" y="2476"/>
                    <a:pt x="11067" y="3380"/>
                  </a:cubicBezTo>
                  <a:close/>
                  <a:moveTo>
                    <a:pt x="5487" y="25646"/>
                  </a:moveTo>
                  <a:cubicBezTo>
                    <a:pt x="5079" y="25659"/>
                    <a:pt x="295" y="25706"/>
                    <a:pt x="991" y="20668"/>
                  </a:cubicBezTo>
                  <a:cubicBezTo>
                    <a:pt x="904" y="20414"/>
                    <a:pt x="0" y="17584"/>
                    <a:pt x="2402" y="16038"/>
                  </a:cubicBezTo>
                  <a:cubicBezTo>
                    <a:pt x="2496" y="15811"/>
                    <a:pt x="3265" y="14071"/>
                    <a:pt x="5105" y="13516"/>
                  </a:cubicBezTo>
                  <a:cubicBezTo>
                    <a:pt x="6075" y="13222"/>
                    <a:pt x="6965" y="12686"/>
                    <a:pt x="7634" y="12017"/>
                  </a:cubicBezTo>
                  <a:cubicBezTo>
                    <a:pt x="8277" y="11375"/>
                    <a:pt x="8705" y="10619"/>
                    <a:pt x="8792" y="9843"/>
                  </a:cubicBezTo>
                  <a:cubicBezTo>
                    <a:pt x="8839" y="9435"/>
                    <a:pt x="8939" y="9180"/>
                    <a:pt x="9080" y="9053"/>
                  </a:cubicBezTo>
                  <a:cubicBezTo>
                    <a:pt x="9106" y="9027"/>
                    <a:pt x="9140" y="9000"/>
                    <a:pt x="9173" y="8986"/>
                  </a:cubicBezTo>
                  <a:cubicBezTo>
                    <a:pt x="9260" y="8438"/>
                    <a:pt x="10030" y="3259"/>
                    <a:pt x="9902" y="971"/>
                  </a:cubicBezTo>
                  <a:cubicBezTo>
                    <a:pt x="9876" y="543"/>
                    <a:pt x="9896" y="282"/>
                    <a:pt x="9949" y="168"/>
                  </a:cubicBezTo>
                  <a:cubicBezTo>
                    <a:pt x="10030" y="1"/>
                    <a:pt x="10137" y="8"/>
                    <a:pt x="10257" y="148"/>
                  </a:cubicBezTo>
                  <a:cubicBezTo>
                    <a:pt x="10331" y="235"/>
                    <a:pt x="10418" y="396"/>
                    <a:pt x="10505" y="610"/>
                  </a:cubicBezTo>
                  <a:cubicBezTo>
                    <a:pt x="10705" y="1125"/>
                    <a:pt x="10926" y="1961"/>
                    <a:pt x="11020" y="2791"/>
                  </a:cubicBezTo>
                  <a:cubicBezTo>
                    <a:pt x="11267" y="2068"/>
                    <a:pt x="11816" y="1446"/>
                    <a:pt x="12278" y="1125"/>
                  </a:cubicBezTo>
                  <a:cubicBezTo>
                    <a:pt x="12452" y="1005"/>
                    <a:pt x="12612" y="924"/>
                    <a:pt x="12746" y="898"/>
                  </a:cubicBezTo>
                  <a:cubicBezTo>
                    <a:pt x="12907" y="857"/>
                    <a:pt x="13027" y="904"/>
                    <a:pt x="13074" y="1038"/>
                  </a:cubicBezTo>
                  <a:cubicBezTo>
                    <a:pt x="13114" y="1152"/>
                    <a:pt x="13081" y="1346"/>
                    <a:pt x="12947" y="1620"/>
                  </a:cubicBezTo>
                  <a:cubicBezTo>
                    <a:pt x="12258" y="2998"/>
                    <a:pt x="11408" y="9187"/>
                    <a:pt x="11281" y="10124"/>
                  </a:cubicBezTo>
                  <a:cubicBezTo>
                    <a:pt x="11334" y="10117"/>
                    <a:pt x="11381" y="10117"/>
                    <a:pt x="11435" y="10124"/>
                  </a:cubicBezTo>
                  <a:cubicBezTo>
                    <a:pt x="11696" y="10164"/>
                    <a:pt x="11609" y="10612"/>
                    <a:pt x="11488" y="11235"/>
                  </a:cubicBezTo>
                  <a:cubicBezTo>
                    <a:pt x="11301" y="12238"/>
                    <a:pt x="11020" y="13743"/>
                    <a:pt x="11829" y="14553"/>
                  </a:cubicBezTo>
                  <a:cubicBezTo>
                    <a:pt x="12090" y="14807"/>
                    <a:pt x="12418" y="15062"/>
                    <a:pt x="12766" y="15329"/>
                  </a:cubicBezTo>
                  <a:cubicBezTo>
                    <a:pt x="14205" y="16440"/>
                    <a:pt x="15998" y="17831"/>
                    <a:pt x="15188" y="20969"/>
                  </a:cubicBezTo>
                  <a:cubicBezTo>
                    <a:pt x="15215" y="21177"/>
                    <a:pt x="15429" y="23672"/>
                    <a:pt x="13114" y="24629"/>
                  </a:cubicBezTo>
                  <a:cubicBezTo>
                    <a:pt x="12893" y="24944"/>
                    <a:pt x="10056" y="28858"/>
                    <a:pt x="5487" y="2564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
            <p:cNvSpPr/>
            <p:nvPr/>
          </p:nvSpPr>
          <p:spPr>
            <a:xfrm>
              <a:off x="6362749" y="2510196"/>
              <a:ext cx="4700" cy="4518"/>
            </a:xfrm>
            <a:custGeom>
              <a:avLst/>
              <a:gdLst/>
              <a:ahLst/>
              <a:cxnLst/>
              <a:rect l="l" t="t" r="r" b="b"/>
              <a:pathLst>
                <a:path w="155" h="149" extrusionOk="0">
                  <a:moveTo>
                    <a:pt x="121" y="81"/>
                  </a:moveTo>
                  <a:cubicBezTo>
                    <a:pt x="154" y="1"/>
                    <a:pt x="128" y="68"/>
                    <a:pt x="108" y="8"/>
                  </a:cubicBezTo>
                  <a:cubicBezTo>
                    <a:pt x="27" y="61"/>
                    <a:pt x="1" y="21"/>
                    <a:pt x="41" y="148"/>
                  </a:cubicBezTo>
                  <a:cubicBezTo>
                    <a:pt x="47" y="135"/>
                    <a:pt x="88" y="148"/>
                    <a:pt x="121" y="8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
            <p:cNvSpPr/>
            <p:nvPr/>
          </p:nvSpPr>
          <p:spPr>
            <a:xfrm>
              <a:off x="6553250" y="2574110"/>
              <a:ext cx="15827" cy="50543"/>
            </a:xfrm>
            <a:custGeom>
              <a:avLst/>
              <a:gdLst/>
              <a:ahLst/>
              <a:cxnLst/>
              <a:rect l="l" t="t" r="r" b="b"/>
              <a:pathLst>
                <a:path w="522" h="1667" extrusionOk="0">
                  <a:moveTo>
                    <a:pt x="0" y="0"/>
                  </a:moveTo>
                  <a:cubicBezTo>
                    <a:pt x="40" y="241"/>
                    <a:pt x="194" y="496"/>
                    <a:pt x="261" y="803"/>
                  </a:cubicBezTo>
                  <a:cubicBezTo>
                    <a:pt x="315" y="1011"/>
                    <a:pt x="301" y="1559"/>
                    <a:pt x="368" y="1666"/>
                  </a:cubicBezTo>
                  <a:cubicBezTo>
                    <a:pt x="522" y="1084"/>
                    <a:pt x="288" y="25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
            <p:cNvSpPr/>
            <p:nvPr/>
          </p:nvSpPr>
          <p:spPr>
            <a:xfrm>
              <a:off x="6410412" y="2193534"/>
              <a:ext cx="6125" cy="14857"/>
            </a:xfrm>
            <a:custGeom>
              <a:avLst/>
              <a:gdLst/>
              <a:ahLst/>
              <a:cxnLst/>
              <a:rect l="l" t="t" r="r" b="b"/>
              <a:pathLst>
                <a:path w="202" h="490" extrusionOk="0">
                  <a:moveTo>
                    <a:pt x="61" y="489"/>
                  </a:moveTo>
                  <a:cubicBezTo>
                    <a:pt x="141" y="382"/>
                    <a:pt x="202" y="141"/>
                    <a:pt x="141" y="1"/>
                  </a:cubicBezTo>
                  <a:cubicBezTo>
                    <a:pt x="21" y="115"/>
                    <a:pt x="1" y="362"/>
                    <a:pt x="61" y="4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1"/>
            <p:cNvSpPr/>
            <p:nvPr/>
          </p:nvSpPr>
          <p:spPr>
            <a:xfrm>
              <a:off x="6520777" y="2591969"/>
              <a:ext cx="7550" cy="6701"/>
            </a:xfrm>
            <a:custGeom>
              <a:avLst/>
              <a:gdLst/>
              <a:ahLst/>
              <a:cxnLst/>
              <a:rect l="l" t="t" r="r" b="b"/>
              <a:pathLst>
                <a:path w="249" h="221" extrusionOk="0">
                  <a:moveTo>
                    <a:pt x="88" y="0"/>
                  </a:moveTo>
                  <a:cubicBezTo>
                    <a:pt x="154" y="141"/>
                    <a:pt x="1" y="147"/>
                    <a:pt x="221" y="221"/>
                  </a:cubicBezTo>
                  <a:cubicBezTo>
                    <a:pt x="228" y="27"/>
                    <a:pt x="248" y="74"/>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1"/>
            <p:cNvSpPr/>
            <p:nvPr/>
          </p:nvSpPr>
          <p:spPr>
            <a:xfrm>
              <a:off x="6390552" y="2386066"/>
              <a:ext cx="19102" cy="131468"/>
            </a:xfrm>
            <a:custGeom>
              <a:avLst/>
              <a:gdLst/>
              <a:ahLst/>
              <a:cxnLst/>
              <a:rect l="l" t="t" r="r" b="b"/>
              <a:pathLst>
                <a:path w="630" h="4336" extrusionOk="0">
                  <a:moveTo>
                    <a:pt x="629" y="54"/>
                  </a:moveTo>
                  <a:cubicBezTo>
                    <a:pt x="562" y="101"/>
                    <a:pt x="609" y="0"/>
                    <a:pt x="535" y="161"/>
                  </a:cubicBezTo>
                  <a:cubicBezTo>
                    <a:pt x="529" y="181"/>
                    <a:pt x="509" y="275"/>
                    <a:pt x="502" y="295"/>
                  </a:cubicBezTo>
                  <a:lnTo>
                    <a:pt x="355" y="1205"/>
                  </a:lnTo>
                  <a:cubicBezTo>
                    <a:pt x="234" y="2034"/>
                    <a:pt x="0" y="3673"/>
                    <a:pt x="288" y="4336"/>
                  </a:cubicBezTo>
                  <a:cubicBezTo>
                    <a:pt x="308" y="4055"/>
                    <a:pt x="234" y="3714"/>
                    <a:pt x="248" y="3379"/>
                  </a:cubicBezTo>
                  <a:cubicBezTo>
                    <a:pt x="268" y="2656"/>
                    <a:pt x="475" y="596"/>
                    <a:pt x="629"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
            <p:cNvSpPr/>
            <p:nvPr/>
          </p:nvSpPr>
          <p:spPr>
            <a:xfrm>
              <a:off x="6266392" y="2384641"/>
              <a:ext cx="100662" cy="101663"/>
            </a:xfrm>
            <a:custGeom>
              <a:avLst/>
              <a:gdLst/>
              <a:ahLst/>
              <a:cxnLst/>
              <a:rect l="l" t="t" r="r" b="b"/>
              <a:pathLst>
                <a:path w="3320" h="3353" extrusionOk="0">
                  <a:moveTo>
                    <a:pt x="1" y="3352"/>
                  </a:moveTo>
                  <a:cubicBezTo>
                    <a:pt x="569" y="3232"/>
                    <a:pt x="3299" y="1151"/>
                    <a:pt x="3319" y="0"/>
                  </a:cubicBezTo>
                  <a:cubicBezTo>
                    <a:pt x="3038" y="248"/>
                    <a:pt x="3312" y="582"/>
                    <a:pt x="1840" y="1934"/>
                  </a:cubicBezTo>
                  <a:cubicBezTo>
                    <a:pt x="944" y="2757"/>
                    <a:pt x="402" y="2998"/>
                    <a:pt x="1" y="33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
            <p:cNvSpPr/>
            <p:nvPr/>
          </p:nvSpPr>
          <p:spPr>
            <a:xfrm>
              <a:off x="6379395" y="2280764"/>
              <a:ext cx="7944" cy="27015"/>
            </a:xfrm>
            <a:custGeom>
              <a:avLst/>
              <a:gdLst/>
              <a:ahLst/>
              <a:cxnLst/>
              <a:rect l="l" t="t" r="r" b="b"/>
              <a:pathLst>
                <a:path w="262" h="891" extrusionOk="0">
                  <a:moveTo>
                    <a:pt x="121" y="242"/>
                  </a:moveTo>
                  <a:cubicBezTo>
                    <a:pt x="94" y="349"/>
                    <a:pt x="60" y="449"/>
                    <a:pt x="47" y="563"/>
                  </a:cubicBezTo>
                  <a:cubicBezTo>
                    <a:pt x="0" y="891"/>
                    <a:pt x="60" y="810"/>
                    <a:pt x="81" y="837"/>
                  </a:cubicBezTo>
                  <a:lnTo>
                    <a:pt x="214" y="302"/>
                  </a:lnTo>
                  <a:cubicBezTo>
                    <a:pt x="254" y="1"/>
                    <a:pt x="261" y="215"/>
                    <a:pt x="174"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
            <p:cNvSpPr/>
            <p:nvPr/>
          </p:nvSpPr>
          <p:spPr>
            <a:xfrm>
              <a:off x="6406380" y="2540243"/>
              <a:ext cx="36930" cy="280975"/>
            </a:xfrm>
            <a:custGeom>
              <a:avLst/>
              <a:gdLst/>
              <a:ahLst/>
              <a:cxnLst/>
              <a:rect l="l" t="t" r="r" b="b"/>
              <a:pathLst>
                <a:path w="1218" h="9267" extrusionOk="0">
                  <a:moveTo>
                    <a:pt x="622" y="1967"/>
                  </a:moveTo>
                  <a:cubicBezTo>
                    <a:pt x="515" y="1004"/>
                    <a:pt x="221" y="669"/>
                    <a:pt x="20" y="0"/>
                  </a:cubicBezTo>
                  <a:cubicBezTo>
                    <a:pt x="0" y="207"/>
                    <a:pt x="241" y="736"/>
                    <a:pt x="315" y="984"/>
                  </a:cubicBezTo>
                  <a:cubicBezTo>
                    <a:pt x="609" y="1894"/>
                    <a:pt x="522" y="2302"/>
                    <a:pt x="636" y="3192"/>
                  </a:cubicBezTo>
                  <a:cubicBezTo>
                    <a:pt x="683" y="3573"/>
                    <a:pt x="770" y="3901"/>
                    <a:pt x="816" y="4262"/>
                  </a:cubicBezTo>
                  <a:cubicBezTo>
                    <a:pt x="1144" y="6644"/>
                    <a:pt x="422" y="7473"/>
                    <a:pt x="254" y="9267"/>
                  </a:cubicBezTo>
                  <a:cubicBezTo>
                    <a:pt x="489" y="8644"/>
                    <a:pt x="736" y="7447"/>
                    <a:pt x="870" y="6731"/>
                  </a:cubicBezTo>
                  <a:cubicBezTo>
                    <a:pt x="1218" y="4891"/>
                    <a:pt x="877" y="4443"/>
                    <a:pt x="736" y="3125"/>
                  </a:cubicBezTo>
                  <a:cubicBezTo>
                    <a:pt x="689" y="2743"/>
                    <a:pt x="669" y="2362"/>
                    <a:pt x="622" y="19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
            <p:cNvSpPr/>
            <p:nvPr/>
          </p:nvSpPr>
          <p:spPr>
            <a:xfrm>
              <a:off x="6454043" y="2614466"/>
              <a:ext cx="5912" cy="10582"/>
            </a:xfrm>
            <a:custGeom>
              <a:avLst/>
              <a:gdLst/>
              <a:ahLst/>
              <a:cxnLst/>
              <a:rect l="l" t="t" r="r" b="b"/>
              <a:pathLst>
                <a:path w="195" h="349" extrusionOk="0">
                  <a:moveTo>
                    <a:pt x="67" y="315"/>
                  </a:moveTo>
                  <a:cubicBezTo>
                    <a:pt x="194" y="88"/>
                    <a:pt x="67" y="74"/>
                    <a:pt x="61" y="54"/>
                  </a:cubicBezTo>
                  <a:cubicBezTo>
                    <a:pt x="41" y="81"/>
                    <a:pt x="0" y="1"/>
                    <a:pt x="0" y="195"/>
                  </a:cubicBezTo>
                  <a:cubicBezTo>
                    <a:pt x="0" y="349"/>
                    <a:pt x="47" y="295"/>
                    <a:pt x="67" y="3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
            <p:cNvSpPr/>
            <p:nvPr/>
          </p:nvSpPr>
          <p:spPr>
            <a:xfrm>
              <a:off x="6415294" y="2034293"/>
              <a:ext cx="10188" cy="149144"/>
            </a:xfrm>
            <a:custGeom>
              <a:avLst/>
              <a:gdLst/>
              <a:ahLst/>
              <a:cxnLst/>
              <a:rect l="l" t="t" r="r" b="b"/>
              <a:pathLst>
                <a:path w="336" h="4919" extrusionOk="0">
                  <a:moveTo>
                    <a:pt x="0" y="4918"/>
                  </a:moveTo>
                  <a:cubicBezTo>
                    <a:pt x="201" y="4671"/>
                    <a:pt x="248" y="2777"/>
                    <a:pt x="261" y="2329"/>
                  </a:cubicBezTo>
                  <a:cubicBezTo>
                    <a:pt x="268" y="2035"/>
                    <a:pt x="335" y="221"/>
                    <a:pt x="41" y="1"/>
                  </a:cubicBezTo>
                  <a:cubicBezTo>
                    <a:pt x="322" y="2362"/>
                    <a:pt x="41" y="2797"/>
                    <a:pt x="0" y="4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1"/>
            <p:cNvSpPr/>
            <p:nvPr/>
          </p:nvSpPr>
          <p:spPr>
            <a:xfrm>
              <a:off x="6449767" y="2444068"/>
              <a:ext cx="90111" cy="122553"/>
            </a:xfrm>
            <a:custGeom>
              <a:avLst/>
              <a:gdLst/>
              <a:ahLst/>
              <a:cxnLst/>
              <a:rect l="l" t="t" r="r" b="b"/>
              <a:pathLst>
                <a:path w="2972" h="4042" extrusionOk="0">
                  <a:moveTo>
                    <a:pt x="1" y="1"/>
                  </a:moveTo>
                  <a:cubicBezTo>
                    <a:pt x="21" y="34"/>
                    <a:pt x="128" y="268"/>
                    <a:pt x="168" y="329"/>
                  </a:cubicBezTo>
                  <a:cubicBezTo>
                    <a:pt x="422" y="757"/>
                    <a:pt x="516" y="777"/>
                    <a:pt x="737" y="1078"/>
                  </a:cubicBezTo>
                  <a:cubicBezTo>
                    <a:pt x="998" y="1433"/>
                    <a:pt x="1265" y="1687"/>
                    <a:pt x="1533" y="2028"/>
                  </a:cubicBezTo>
                  <a:lnTo>
                    <a:pt x="2323" y="3025"/>
                  </a:lnTo>
                  <a:cubicBezTo>
                    <a:pt x="2436" y="3185"/>
                    <a:pt x="2557" y="3346"/>
                    <a:pt x="2664" y="3540"/>
                  </a:cubicBezTo>
                  <a:cubicBezTo>
                    <a:pt x="2764" y="3721"/>
                    <a:pt x="2864" y="3921"/>
                    <a:pt x="2972" y="4042"/>
                  </a:cubicBezTo>
                  <a:cubicBezTo>
                    <a:pt x="2818" y="3406"/>
                    <a:pt x="2021" y="2416"/>
                    <a:pt x="1620" y="1968"/>
                  </a:cubicBezTo>
                  <a:lnTo>
                    <a:pt x="416" y="509"/>
                  </a:lnTo>
                  <a:cubicBezTo>
                    <a:pt x="295" y="302"/>
                    <a:pt x="175" y="10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
            <p:cNvSpPr/>
            <p:nvPr/>
          </p:nvSpPr>
          <p:spPr>
            <a:xfrm>
              <a:off x="6182193" y="2659097"/>
              <a:ext cx="21558" cy="116489"/>
            </a:xfrm>
            <a:custGeom>
              <a:avLst/>
              <a:gdLst/>
              <a:ahLst/>
              <a:cxnLst/>
              <a:rect l="l" t="t" r="r" b="b"/>
              <a:pathLst>
                <a:path w="711" h="3842" extrusionOk="0">
                  <a:moveTo>
                    <a:pt x="710" y="3841"/>
                  </a:moveTo>
                  <a:cubicBezTo>
                    <a:pt x="630" y="3480"/>
                    <a:pt x="1" y="2971"/>
                    <a:pt x="396" y="1038"/>
                  </a:cubicBezTo>
                  <a:cubicBezTo>
                    <a:pt x="469" y="656"/>
                    <a:pt x="610" y="349"/>
                    <a:pt x="683" y="1"/>
                  </a:cubicBezTo>
                  <a:cubicBezTo>
                    <a:pt x="329" y="302"/>
                    <a:pt x="175" y="1667"/>
                    <a:pt x="175" y="2082"/>
                  </a:cubicBezTo>
                  <a:cubicBezTo>
                    <a:pt x="175" y="2530"/>
                    <a:pt x="282" y="3614"/>
                    <a:pt x="710" y="38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
            <p:cNvSpPr/>
            <p:nvPr/>
          </p:nvSpPr>
          <p:spPr>
            <a:xfrm>
              <a:off x="6378970" y="2310599"/>
              <a:ext cx="4305" cy="8550"/>
            </a:xfrm>
            <a:custGeom>
              <a:avLst/>
              <a:gdLst/>
              <a:ahLst/>
              <a:cxnLst/>
              <a:rect l="l" t="t" r="r" b="b"/>
              <a:pathLst>
                <a:path w="142" h="282" extrusionOk="0">
                  <a:moveTo>
                    <a:pt x="68" y="261"/>
                  </a:moveTo>
                  <a:cubicBezTo>
                    <a:pt x="141" y="148"/>
                    <a:pt x="141" y="188"/>
                    <a:pt x="108" y="40"/>
                  </a:cubicBezTo>
                  <a:cubicBezTo>
                    <a:pt x="61" y="81"/>
                    <a:pt x="54" y="0"/>
                    <a:pt x="34" y="127"/>
                  </a:cubicBezTo>
                  <a:cubicBezTo>
                    <a:pt x="1" y="281"/>
                    <a:pt x="54" y="241"/>
                    <a:pt x="68"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
            <p:cNvSpPr/>
            <p:nvPr/>
          </p:nvSpPr>
          <p:spPr>
            <a:xfrm>
              <a:off x="6265998" y="2389310"/>
              <a:ext cx="109758" cy="201871"/>
            </a:xfrm>
            <a:custGeom>
              <a:avLst/>
              <a:gdLst/>
              <a:ahLst/>
              <a:cxnLst/>
              <a:rect l="l" t="t" r="r" b="b"/>
              <a:pathLst>
                <a:path w="3620" h="6658" extrusionOk="0">
                  <a:moveTo>
                    <a:pt x="602" y="5962"/>
                  </a:moveTo>
                  <a:cubicBezTo>
                    <a:pt x="1204" y="5139"/>
                    <a:pt x="1606" y="4389"/>
                    <a:pt x="2121" y="3667"/>
                  </a:cubicBezTo>
                  <a:cubicBezTo>
                    <a:pt x="2482" y="3152"/>
                    <a:pt x="2777" y="2590"/>
                    <a:pt x="3004" y="1941"/>
                  </a:cubicBezTo>
                  <a:lnTo>
                    <a:pt x="3620" y="0"/>
                  </a:lnTo>
                  <a:cubicBezTo>
                    <a:pt x="3285" y="509"/>
                    <a:pt x="3111" y="1332"/>
                    <a:pt x="2891" y="1954"/>
                  </a:cubicBezTo>
                  <a:cubicBezTo>
                    <a:pt x="2529" y="2958"/>
                    <a:pt x="1653" y="4209"/>
                    <a:pt x="1031" y="5165"/>
                  </a:cubicBezTo>
                  <a:lnTo>
                    <a:pt x="0" y="66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
            <p:cNvSpPr/>
            <p:nvPr/>
          </p:nvSpPr>
          <p:spPr>
            <a:xfrm>
              <a:off x="6454649" y="2638207"/>
              <a:ext cx="17464" cy="149963"/>
            </a:xfrm>
            <a:custGeom>
              <a:avLst/>
              <a:gdLst/>
              <a:ahLst/>
              <a:cxnLst/>
              <a:rect l="l" t="t" r="r" b="b"/>
              <a:pathLst>
                <a:path w="576" h="4946" extrusionOk="0">
                  <a:moveTo>
                    <a:pt x="502" y="2235"/>
                  </a:moveTo>
                  <a:cubicBezTo>
                    <a:pt x="429" y="1633"/>
                    <a:pt x="208" y="516"/>
                    <a:pt x="27" y="1"/>
                  </a:cubicBezTo>
                  <a:cubicBezTo>
                    <a:pt x="0" y="469"/>
                    <a:pt x="322" y="1693"/>
                    <a:pt x="402" y="2269"/>
                  </a:cubicBezTo>
                  <a:cubicBezTo>
                    <a:pt x="522" y="3125"/>
                    <a:pt x="375" y="4048"/>
                    <a:pt x="275" y="4945"/>
                  </a:cubicBezTo>
                  <a:cubicBezTo>
                    <a:pt x="569" y="4524"/>
                    <a:pt x="576" y="2777"/>
                    <a:pt x="502" y="22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
            <p:cNvSpPr/>
            <p:nvPr/>
          </p:nvSpPr>
          <p:spPr>
            <a:xfrm>
              <a:off x="6127830" y="2506770"/>
              <a:ext cx="82410" cy="104695"/>
            </a:xfrm>
            <a:custGeom>
              <a:avLst/>
              <a:gdLst/>
              <a:ahLst/>
              <a:cxnLst/>
              <a:rect l="l" t="t" r="r" b="b"/>
              <a:pathLst>
                <a:path w="2718" h="3453" extrusionOk="0">
                  <a:moveTo>
                    <a:pt x="8" y="3319"/>
                  </a:moveTo>
                  <a:lnTo>
                    <a:pt x="1" y="3452"/>
                  </a:lnTo>
                  <a:cubicBezTo>
                    <a:pt x="463" y="2389"/>
                    <a:pt x="469" y="1940"/>
                    <a:pt x="1446" y="970"/>
                  </a:cubicBezTo>
                  <a:cubicBezTo>
                    <a:pt x="1633" y="783"/>
                    <a:pt x="2035" y="435"/>
                    <a:pt x="2256" y="321"/>
                  </a:cubicBezTo>
                  <a:cubicBezTo>
                    <a:pt x="2383" y="254"/>
                    <a:pt x="2637" y="134"/>
                    <a:pt x="2717" y="20"/>
                  </a:cubicBezTo>
                  <a:lnTo>
                    <a:pt x="2704" y="0"/>
                  </a:lnTo>
                  <a:cubicBezTo>
                    <a:pt x="2570" y="80"/>
                    <a:pt x="2416" y="134"/>
                    <a:pt x="2262" y="221"/>
                  </a:cubicBezTo>
                  <a:cubicBezTo>
                    <a:pt x="1158" y="836"/>
                    <a:pt x="282" y="1987"/>
                    <a:pt x="8" y="33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1"/>
            <p:cNvSpPr/>
            <p:nvPr/>
          </p:nvSpPr>
          <p:spPr>
            <a:xfrm>
              <a:off x="6368419" y="2342253"/>
              <a:ext cx="28652" cy="161090"/>
            </a:xfrm>
            <a:custGeom>
              <a:avLst/>
              <a:gdLst/>
              <a:ahLst/>
              <a:cxnLst/>
              <a:rect l="l" t="t" r="r" b="b"/>
              <a:pathLst>
                <a:path w="945" h="5313" extrusionOk="0">
                  <a:moveTo>
                    <a:pt x="690" y="2629"/>
                  </a:moveTo>
                  <a:cubicBezTo>
                    <a:pt x="750" y="2141"/>
                    <a:pt x="944" y="321"/>
                    <a:pt x="777" y="0"/>
                  </a:cubicBezTo>
                  <a:cubicBezTo>
                    <a:pt x="657" y="80"/>
                    <a:pt x="737" y="569"/>
                    <a:pt x="730" y="769"/>
                  </a:cubicBezTo>
                  <a:cubicBezTo>
                    <a:pt x="710" y="1505"/>
                    <a:pt x="596" y="2690"/>
                    <a:pt x="483" y="3385"/>
                  </a:cubicBezTo>
                  <a:lnTo>
                    <a:pt x="1" y="5312"/>
                  </a:lnTo>
                  <a:cubicBezTo>
                    <a:pt x="409" y="4463"/>
                    <a:pt x="576" y="3620"/>
                    <a:pt x="690" y="26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
            <p:cNvSpPr/>
            <p:nvPr/>
          </p:nvSpPr>
          <p:spPr>
            <a:xfrm>
              <a:off x="6384064" y="2675137"/>
              <a:ext cx="7519" cy="147901"/>
            </a:xfrm>
            <a:custGeom>
              <a:avLst/>
              <a:gdLst/>
              <a:ahLst/>
              <a:cxnLst/>
              <a:rect l="l" t="t" r="r" b="b"/>
              <a:pathLst>
                <a:path w="248" h="4878" extrusionOk="0">
                  <a:moveTo>
                    <a:pt x="234" y="1158"/>
                  </a:moveTo>
                  <a:cubicBezTo>
                    <a:pt x="228" y="930"/>
                    <a:pt x="228" y="214"/>
                    <a:pt x="121" y="0"/>
                  </a:cubicBezTo>
                  <a:cubicBezTo>
                    <a:pt x="60" y="723"/>
                    <a:pt x="141" y="1666"/>
                    <a:pt x="134" y="2422"/>
                  </a:cubicBezTo>
                  <a:cubicBezTo>
                    <a:pt x="134" y="2810"/>
                    <a:pt x="0" y="4711"/>
                    <a:pt x="60" y="4878"/>
                  </a:cubicBezTo>
                  <a:cubicBezTo>
                    <a:pt x="234" y="4115"/>
                    <a:pt x="241" y="3118"/>
                    <a:pt x="241" y="2349"/>
                  </a:cubicBezTo>
                  <a:cubicBezTo>
                    <a:pt x="248" y="1954"/>
                    <a:pt x="241" y="1553"/>
                    <a:pt x="234" y="1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1"/>
            <p:cNvSpPr/>
            <p:nvPr/>
          </p:nvSpPr>
          <p:spPr>
            <a:xfrm>
              <a:off x="6509831" y="2599064"/>
              <a:ext cx="21527" cy="151570"/>
            </a:xfrm>
            <a:custGeom>
              <a:avLst/>
              <a:gdLst/>
              <a:ahLst/>
              <a:cxnLst/>
              <a:rect l="l" t="t" r="r" b="b"/>
              <a:pathLst>
                <a:path w="710" h="4999" extrusionOk="0">
                  <a:moveTo>
                    <a:pt x="609" y="3734"/>
                  </a:moveTo>
                  <a:cubicBezTo>
                    <a:pt x="710" y="2730"/>
                    <a:pt x="388" y="683"/>
                    <a:pt x="0" y="0"/>
                  </a:cubicBezTo>
                  <a:cubicBezTo>
                    <a:pt x="0" y="382"/>
                    <a:pt x="643" y="2088"/>
                    <a:pt x="515" y="3687"/>
                  </a:cubicBezTo>
                  <a:cubicBezTo>
                    <a:pt x="442" y="4604"/>
                    <a:pt x="241" y="4577"/>
                    <a:pt x="87" y="4971"/>
                  </a:cubicBezTo>
                  <a:cubicBezTo>
                    <a:pt x="161" y="4931"/>
                    <a:pt x="154" y="4998"/>
                    <a:pt x="308" y="4744"/>
                  </a:cubicBezTo>
                  <a:cubicBezTo>
                    <a:pt x="515" y="4409"/>
                    <a:pt x="569" y="4142"/>
                    <a:pt x="609" y="37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
            <p:cNvSpPr/>
            <p:nvPr/>
          </p:nvSpPr>
          <p:spPr>
            <a:xfrm>
              <a:off x="6279975" y="2659916"/>
              <a:ext cx="30472" cy="141837"/>
            </a:xfrm>
            <a:custGeom>
              <a:avLst/>
              <a:gdLst/>
              <a:ahLst/>
              <a:cxnLst/>
              <a:rect l="l" t="t" r="r" b="b"/>
              <a:pathLst>
                <a:path w="1005" h="4678" extrusionOk="0">
                  <a:moveTo>
                    <a:pt x="496" y="4677"/>
                  </a:moveTo>
                  <a:cubicBezTo>
                    <a:pt x="496" y="4008"/>
                    <a:pt x="262" y="3928"/>
                    <a:pt x="429" y="2436"/>
                  </a:cubicBezTo>
                  <a:cubicBezTo>
                    <a:pt x="590" y="971"/>
                    <a:pt x="770" y="997"/>
                    <a:pt x="1004" y="1"/>
                  </a:cubicBezTo>
                  <a:cubicBezTo>
                    <a:pt x="871" y="121"/>
                    <a:pt x="824" y="275"/>
                    <a:pt x="743" y="502"/>
                  </a:cubicBezTo>
                  <a:cubicBezTo>
                    <a:pt x="369" y="1499"/>
                    <a:pt x="1" y="4102"/>
                    <a:pt x="496" y="46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1"/>
            <p:cNvSpPr/>
            <p:nvPr/>
          </p:nvSpPr>
          <p:spPr>
            <a:xfrm>
              <a:off x="6453830" y="2467202"/>
              <a:ext cx="64127" cy="117884"/>
            </a:xfrm>
            <a:custGeom>
              <a:avLst/>
              <a:gdLst/>
              <a:ahLst/>
              <a:cxnLst/>
              <a:rect l="l" t="t" r="r" b="b"/>
              <a:pathLst>
                <a:path w="2115" h="3888" extrusionOk="0">
                  <a:moveTo>
                    <a:pt x="1" y="0"/>
                  </a:moveTo>
                  <a:cubicBezTo>
                    <a:pt x="34" y="188"/>
                    <a:pt x="21" y="87"/>
                    <a:pt x="128" y="295"/>
                  </a:cubicBezTo>
                  <a:cubicBezTo>
                    <a:pt x="188" y="395"/>
                    <a:pt x="195" y="409"/>
                    <a:pt x="262" y="516"/>
                  </a:cubicBezTo>
                  <a:lnTo>
                    <a:pt x="1051" y="1954"/>
                  </a:lnTo>
                  <a:cubicBezTo>
                    <a:pt x="1225" y="2269"/>
                    <a:pt x="1392" y="2603"/>
                    <a:pt x="1573" y="2938"/>
                  </a:cubicBezTo>
                  <a:cubicBezTo>
                    <a:pt x="1687" y="3158"/>
                    <a:pt x="1941" y="3767"/>
                    <a:pt x="2115" y="3888"/>
                  </a:cubicBezTo>
                  <a:cubicBezTo>
                    <a:pt x="2061" y="3560"/>
                    <a:pt x="1305" y="2228"/>
                    <a:pt x="1131" y="1894"/>
                  </a:cubicBezTo>
                  <a:cubicBezTo>
                    <a:pt x="944" y="1526"/>
                    <a:pt x="242" y="18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
            <p:cNvSpPr/>
            <p:nvPr/>
          </p:nvSpPr>
          <p:spPr>
            <a:xfrm>
              <a:off x="6235769" y="2654428"/>
              <a:ext cx="28622" cy="131104"/>
            </a:xfrm>
            <a:custGeom>
              <a:avLst/>
              <a:gdLst/>
              <a:ahLst/>
              <a:cxnLst/>
              <a:rect l="l" t="t" r="r" b="b"/>
              <a:pathLst>
                <a:path w="944" h="4324" extrusionOk="0">
                  <a:moveTo>
                    <a:pt x="562" y="4323"/>
                  </a:moveTo>
                  <a:cubicBezTo>
                    <a:pt x="368" y="3641"/>
                    <a:pt x="362" y="2998"/>
                    <a:pt x="435" y="2189"/>
                  </a:cubicBezTo>
                  <a:cubicBezTo>
                    <a:pt x="469" y="1794"/>
                    <a:pt x="522" y="1399"/>
                    <a:pt x="609" y="1011"/>
                  </a:cubicBezTo>
                  <a:cubicBezTo>
                    <a:pt x="696" y="616"/>
                    <a:pt x="863" y="342"/>
                    <a:pt x="944" y="1"/>
                  </a:cubicBezTo>
                  <a:cubicBezTo>
                    <a:pt x="395" y="416"/>
                    <a:pt x="0" y="3888"/>
                    <a:pt x="562" y="4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
            <p:cNvSpPr/>
            <p:nvPr/>
          </p:nvSpPr>
          <p:spPr>
            <a:xfrm>
              <a:off x="6233950" y="2383003"/>
              <a:ext cx="97994" cy="59882"/>
            </a:xfrm>
            <a:custGeom>
              <a:avLst/>
              <a:gdLst/>
              <a:ahLst/>
              <a:cxnLst/>
              <a:rect l="l" t="t" r="r" b="b"/>
              <a:pathLst>
                <a:path w="3232" h="1975" extrusionOk="0">
                  <a:moveTo>
                    <a:pt x="0" y="1968"/>
                  </a:moveTo>
                  <a:cubicBezTo>
                    <a:pt x="830" y="1975"/>
                    <a:pt x="3018" y="376"/>
                    <a:pt x="3232" y="1"/>
                  </a:cubicBezTo>
                  <a:cubicBezTo>
                    <a:pt x="3044" y="74"/>
                    <a:pt x="2997" y="155"/>
                    <a:pt x="2844" y="282"/>
                  </a:cubicBezTo>
                  <a:cubicBezTo>
                    <a:pt x="2730" y="376"/>
                    <a:pt x="2596" y="442"/>
                    <a:pt x="2476" y="543"/>
                  </a:cubicBezTo>
                  <a:cubicBezTo>
                    <a:pt x="977" y="1714"/>
                    <a:pt x="248" y="1794"/>
                    <a:pt x="0" y="19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
            <p:cNvSpPr/>
            <p:nvPr/>
          </p:nvSpPr>
          <p:spPr>
            <a:xfrm>
              <a:off x="6426057" y="2228826"/>
              <a:ext cx="10976" cy="99450"/>
            </a:xfrm>
            <a:custGeom>
              <a:avLst/>
              <a:gdLst/>
              <a:ahLst/>
              <a:cxnLst/>
              <a:rect l="l" t="t" r="r" b="b"/>
              <a:pathLst>
                <a:path w="362" h="3280" extrusionOk="0">
                  <a:moveTo>
                    <a:pt x="0" y="3279"/>
                  </a:moveTo>
                  <a:cubicBezTo>
                    <a:pt x="127" y="2798"/>
                    <a:pt x="361" y="349"/>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
            <p:cNvSpPr/>
            <p:nvPr/>
          </p:nvSpPr>
          <p:spPr>
            <a:xfrm>
              <a:off x="6441066" y="2144658"/>
              <a:ext cx="5094" cy="14645"/>
            </a:xfrm>
            <a:custGeom>
              <a:avLst/>
              <a:gdLst/>
              <a:ahLst/>
              <a:cxnLst/>
              <a:rect l="l" t="t" r="r" b="b"/>
              <a:pathLst>
                <a:path w="168" h="483" extrusionOk="0">
                  <a:moveTo>
                    <a:pt x="34" y="395"/>
                  </a:moveTo>
                  <a:cubicBezTo>
                    <a:pt x="40" y="388"/>
                    <a:pt x="101" y="482"/>
                    <a:pt x="134" y="228"/>
                  </a:cubicBezTo>
                  <a:cubicBezTo>
                    <a:pt x="167" y="0"/>
                    <a:pt x="107" y="74"/>
                    <a:pt x="80" y="34"/>
                  </a:cubicBezTo>
                  <a:cubicBezTo>
                    <a:pt x="27" y="161"/>
                    <a:pt x="0" y="241"/>
                    <a:pt x="34"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
            <p:cNvSpPr/>
            <p:nvPr/>
          </p:nvSpPr>
          <p:spPr>
            <a:xfrm>
              <a:off x="6152389" y="2510196"/>
              <a:ext cx="136743" cy="250170"/>
            </a:xfrm>
            <a:custGeom>
              <a:avLst/>
              <a:gdLst/>
              <a:ahLst/>
              <a:cxnLst/>
              <a:rect l="l" t="t" r="r" b="b"/>
              <a:pathLst>
                <a:path w="4510" h="8251" extrusionOk="0">
                  <a:moveTo>
                    <a:pt x="4376" y="235"/>
                  </a:moveTo>
                  <a:cubicBezTo>
                    <a:pt x="4015" y="710"/>
                    <a:pt x="3446" y="1399"/>
                    <a:pt x="3025" y="1807"/>
                  </a:cubicBezTo>
                  <a:cubicBezTo>
                    <a:pt x="2730" y="2095"/>
                    <a:pt x="2489" y="2222"/>
                    <a:pt x="2088" y="2617"/>
                  </a:cubicBezTo>
                  <a:cubicBezTo>
                    <a:pt x="1733" y="2972"/>
                    <a:pt x="1352" y="3453"/>
                    <a:pt x="1044" y="3955"/>
                  </a:cubicBezTo>
                  <a:cubicBezTo>
                    <a:pt x="723" y="4477"/>
                    <a:pt x="542" y="4852"/>
                    <a:pt x="342" y="5420"/>
                  </a:cubicBezTo>
                  <a:cubicBezTo>
                    <a:pt x="328" y="5447"/>
                    <a:pt x="308" y="5514"/>
                    <a:pt x="302" y="5534"/>
                  </a:cubicBezTo>
                  <a:lnTo>
                    <a:pt x="221" y="5675"/>
                  </a:lnTo>
                  <a:cubicBezTo>
                    <a:pt x="248" y="6029"/>
                    <a:pt x="0" y="6397"/>
                    <a:pt x="114" y="7180"/>
                  </a:cubicBezTo>
                  <a:cubicBezTo>
                    <a:pt x="174" y="7568"/>
                    <a:pt x="388" y="8070"/>
                    <a:pt x="636" y="8250"/>
                  </a:cubicBezTo>
                  <a:cubicBezTo>
                    <a:pt x="556" y="7849"/>
                    <a:pt x="275" y="7802"/>
                    <a:pt x="201" y="7160"/>
                  </a:cubicBezTo>
                  <a:cubicBezTo>
                    <a:pt x="47" y="5869"/>
                    <a:pt x="790" y="4437"/>
                    <a:pt x="1506" y="3473"/>
                  </a:cubicBezTo>
                  <a:cubicBezTo>
                    <a:pt x="2302" y="2396"/>
                    <a:pt x="2422" y="2530"/>
                    <a:pt x="3105" y="1854"/>
                  </a:cubicBezTo>
                  <a:cubicBezTo>
                    <a:pt x="3426" y="1540"/>
                    <a:pt x="4416" y="503"/>
                    <a:pt x="4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
            <p:cNvSpPr/>
            <p:nvPr/>
          </p:nvSpPr>
          <p:spPr>
            <a:xfrm>
              <a:off x="6341252" y="2561133"/>
              <a:ext cx="30259" cy="260479"/>
            </a:xfrm>
            <a:custGeom>
              <a:avLst/>
              <a:gdLst/>
              <a:ahLst/>
              <a:cxnLst/>
              <a:rect l="l" t="t" r="r" b="b"/>
              <a:pathLst>
                <a:path w="998" h="8591" extrusionOk="0">
                  <a:moveTo>
                    <a:pt x="215" y="4503"/>
                  </a:moveTo>
                  <a:cubicBezTo>
                    <a:pt x="107" y="5199"/>
                    <a:pt x="0" y="8149"/>
                    <a:pt x="121" y="8591"/>
                  </a:cubicBezTo>
                  <a:cubicBezTo>
                    <a:pt x="288" y="7969"/>
                    <a:pt x="74" y="6002"/>
                    <a:pt x="335" y="4429"/>
                  </a:cubicBezTo>
                  <a:cubicBezTo>
                    <a:pt x="455" y="3707"/>
                    <a:pt x="997" y="495"/>
                    <a:pt x="8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
            <p:cNvSpPr/>
            <p:nvPr/>
          </p:nvSpPr>
          <p:spPr>
            <a:xfrm>
              <a:off x="6146719" y="2539637"/>
              <a:ext cx="92719" cy="117066"/>
            </a:xfrm>
            <a:custGeom>
              <a:avLst/>
              <a:gdLst/>
              <a:ahLst/>
              <a:cxnLst/>
              <a:rect l="l" t="t" r="r" b="b"/>
              <a:pathLst>
                <a:path w="3058" h="3861" extrusionOk="0">
                  <a:moveTo>
                    <a:pt x="60" y="3860"/>
                  </a:moveTo>
                  <a:cubicBezTo>
                    <a:pt x="462" y="2877"/>
                    <a:pt x="402" y="2536"/>
                    <a:pt x="1238" y="1525"/>
                  </a:cubicBezTo>
                  <a:cubicBezTo>
                    <a:pt x="1512" y="1191"/>
                    <a:pt x="1773" y="943"/>
                    <a:pt x="2081" y="703"/>
                  </a:cubicBezTo>
                  <a:lnTo>
                    <a:pt x="3058" y="0"/>
                  </a:lnTo>
                  <a:cubicBezTo>
                    <a:pt x="2710" y="74"/>
                    <a:pt x="1880" y="709"/>
                    <a:pt x="1599" y="977"/>
                  </a:cubicBezTo>
                  <a:cubicBezTo>
                    <a:pt x="1459" y="1111"/>
                    <a:pt x="1332" y="1258"/>
                    <a:pt x="1191" y="1418"/>
                  </a:cubicBezTo>
                  <a:cubicBezTo>
                    <a:pt x="816" y="1853"/>
                    <a:pt x="0" y="3098"/>
                    <a:pt x="60" y="38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
            <p:cNvSpPr/>
            <p:nvPr/>
          </p:nvSpPr>
          <p:spPr>
            <a:xfrm>
              <a:off x="6394403" y="2256630"/>
              <a:ext cx="13220" cy="142443"/>
            </a:xfrm>
            <a:custGeom>
              <a:avLst/>
              <a:gdLst/>
              <a:ahLst/>
              <a:cxnLst/>
              <a:rect l="l" t="t" r="r" b="b"/>
              <a:pathLst>
                <a:path w="436" h="4698" extrusionOk="0">
                  <a:moveTo>
                    <a:pt x="34" y="850"/>
                  </a:moveTo>
                  <a:lnTo>
                    <a:pt x="61" y="931"/>
                  </a:lnTo>
                  <a:cubicBezTo>
                    <a:pt x="101" y="1272"/>
                    <a:pt x="47" y="683"/>
                    <a:pt x="67" y="1018"/>
                  </a:cubicBezTo>
                  <a:cubicBezTo>
                    <a:pt x="87" y="1479"/>
                    <a:pt x="101" y="1185"/>
                    <a:pt x="181" y="1526"/>
                  </a:cubicBezTo>
                  <a:cubicBezTo>
                    <a:pt x="235" y="1754"/>
                    <a:pt x="228" y="1988"/>
                    <a:pt x="261" y="2215"/>
                  </a:cubicBezTo>
                  <a:cubicBezTo>
                    <a:pt x="241" y="2637"/>
                    <a:pt x="228" y="3031"/>
                    <a:pt x="188" y="3460"/>
                  </a:cubicBezTo>
                  <a:cubicBezTo>
                    <a:pt x="161" y="3741"/>
                    <a:pt x="0" y="4510"/>
                    <a:pt x="87" y="4697"/>
                  </a:cubicBezTo>
                  <a:cubicBezTo>
                    <a:pt x="295" y="3968"/>
                    <a:pt x="435" y="2429"/>
                    <a:pt x="295" y="1647"/>
                  </a:cubicBezTo>
                  <a:cubicBezTo>
                    <a:pt x="268" y="1473"/>
                    <a:pt x="168" y="1285"/>
                    <a:pt x="154" y="1198"/>
                  </a:cubicBezTo>
                  <a:cubicBezTo>
                    <a:pt x="107" y="824"/>
                    <a:pt x="288" y="355"/>
                    <a:pt x="181" y="1"/>
                  </a:cubicBezTo>
                  <a:cubicBezTo>
                    <a:pt x="14" y="215"/>
                    <a:pt x="148" y="596"/>
                    <a:pt x="34" y="8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
            <p:cNvSpPr/>
            <p:nvPr/>
          </p:nvSpPr>
          <p:spPr>
            <a:xfrm>
              <a:off x="6409412" y="2378546"/>
              <a:ext cx="49725" cy="144475"/>
            </a:xfrm>
            <a:custGeom>
              <a:avLst/>
              <a:gdLst/>
              <a:ahLst/>
              <a:cxnLst/>
              <a:rect l="l" t="t" r="r" b="b"/>
              <a:pathLst>
                <a:path w="1640" h="4765" extrusionOk="0">
                  <a:moveTo>
                    <a:pt x="362" y="302"/>
                  </a:moveTo>
                  <a:cubicBezTo>
                    <a:pt x="362" y="275"/>
                    <a:pt x="362" y="181"/>
                    <a:pt x="355" y="148"/>
                  </a:cubicBezTo>
                  <a:cubicBezTo>
                    <a:pt x="348" y="1"/>
                    <a:pt x="355" y="81"/>
                    <a:pt x="328" y="21"/>
                  </a:cubicBezTo>
                  <a:cubicBezTo>
                    <a:pt x="0" y="1198"/>
                    <a:pt x="977" y="3359"/>
                    <a:pt x="1492" y="4530"/>
                  </a:cubicBezTo>
                  <a:lnTo>
                    <a:pt x="1640" y="4764"/>
                  </a:lnTo>
                  <a:cubicBezTo>
                    <a:pt x="1606" y="4490"/>
                    <a:pt x="1319" y="3868"/>
                    <a:pt x="1211" y="3614"/>
                  </a:cubicBezTo>
                  <a:cubicBezTo>
                    <a:pt x="716" y="2456"/>
                    <a:pt x="375" y="1560"/>
                    <a:pt x="362" y="3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
            <p:cNvSpPr/>
            <p:nvPr/>
          </p:nvSpPr>
          <p:spPr>
            <a:xfrm>
              <a:off x="6412656" y="2462139"/>
              <a:ext cx="36960" cy="128011"/>
            </a:xfrm>
            <a:custGeom>
              <a:avLst/>
              <a:gdLst/>
              <a:ahLst/>
              <a:cxnLst/>
              <a:rect l="l" t="t" r="r" b="b"/>
              <a:pathLst>
                <a:path w="1219" h="4222" extrusionOk="0">
                  <a:moveTo>
                    <a:pt x="268" y="1091"/>
                  </a:moveTo>
                  <a:cubicBezTo>
                    <a:pt x="221" y="857"/>
                    <a:pt x="141" y="208"/>
                    <a:pt x="34" y="0"/>
                  </a:cubicBezTo>
                  <a:cubicBezTo>
                    <a:pt x="1" y="502"/>
                    <a:pt x="315" y="1793"/>
                    <a:pt x="462" y="2228"/>
                  </a:cubicBezTo>
                  <a:cubicBezTo>
                    <a:pt x="583" y="2583"/>
                    <a:pt x="690" y="2884"/>
                    <a:pt x="817" y="3218"/>
                  </a:cubicBezTo>
                  <a:lnTo>
                    <a:pt x="1151" y="4102"/>
                  </a:lnTo>
                  <a:cubicBezTo>
                    <a:pt x="1218" y="4222"/>
                    <a:pt x="1158" y="4115"/>
                    <a:pt x="1212" y="4189"/>
                  </a:cubicBezTo>
                  <a:cubicBezTo>
                    <a:pt x="1185" y="3847"/>
                    <a:pt x="469" y="2034"/>
                    <a:pt x="268" y="10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1"/>
            <p:cNvSpPr/>
            <p:nvPr/>
          </p:nvSpPr>
          <p:spPr>
            <a:xfrm>
              <a:off x="6308779" y="2321545"/>
              <a:ext cx="61095" cy="117884"/>
            </a:xfrm>
            <a:custGeom>
              <a:avLst/>
              <a:gdLst/>
              <a:ahLst/>
              <a:cxnLst/>
              <a:rect l="l" t="t" r="r" b="b"/>
              <a:pathLst>
                <a:path w="2015" h="3888" extrusionOk="0">
                  <a:moveTo>
                    <a:pt x="1165" y="2075"/>
                  </a:moveTo>
                  <a:cubicBezTo>
                    <a:pt x="1091" y="2543"/>
                    <a:pt x="115" y="3587"/>
                    <a:pt x="1" y="3888"/>
                  </a:cubicBezTo>
                  <a:cubicBezTo>
                    <a:pt x="396" y="3573"/>
                    <a:pt x="931" y="2797"/>
                    <a:pt x="1225" y="2262"/>
                  </a:cubicBezTo>
                  <a:cubicBezTo>
                    <a:pt x="1881" y="1044"/>
                    <a:pt x="1707" y="991"/>
                    <a:pt x="2015" y="1"/>
                  </a:cubicBezTo>
                  <a:cubicBezTo>
                    <a:pt x="1868" y="114"/>
                    <a:pt x="1774" y="723"/>
                    <a:pt x="1633" y="1098"/>
                  </a:cubicBezTo>
                  <a:cubicBezTo>
                    <a:pt x="1533" y="1372"/>
                    <a:pt x="1359" y="1928"/>
                    <a:pt x="1165" y="20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1"/>
            <p:cNvSpPr/>
            <p:nvPr/>
          </p:nvSpPr>
          <p:spPr>
            <a:xfrm>
              <a:off x="6442491" y="2043238"/>
              <a:ext cx="48694" cy="88868"/>
            </a:xfrm>
            <a:custGeom>
              <a:avLst/>
              <a:gdLst/>
              <a:ahLst/>
              <a:cxnLst/>
              <a:rect l="l" t="t" r="r" b="b"/>
              <a:pathLst>
                <a:path w="1606" h="2931" extrusionOk="0">
                  <a:moveTo>
                    <a:pt x="107" y="2931"/>
                  </a:moveTo>
                  <a:cubicBezTo>
                    <a:pt x="335" y="1853"/>
                    <a:pt x="294" y="957"/>
                    <a:pt x="1077" y="348"/>
                  </a:cubicBezTo>
                  <a:cubicBezTo>
                    <a:pt x="1231" y="228"/>
                    <a:pt x="1472" y="127"/>
                    <a:pt x="1606" y="20"/>
                  </a:cubicBezTo>
                  <a:cubicBezTo>
                    <a:pt x="1258" y="0"/>
                    <a:pt x="656" y="502"/>
                    <a:pt x="442" y="970"/>
                  </a:cubicBezTo>
                  <a:cubicBezTo>
                    <a:pt x="274" y="1338"/>
                    <a:pt x="0" y="2583"/>
                    <a:pt x="107" y="29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
            <p:cNvSpPr/>
            <p:nvPr/>
          </p:nvSpPr>
          <p:spPr>
            <a:xfrm>
              <a:off x="6538635" y="2632325"/>
              <a:ext cx="9975" cy="87473"/>
            </a:xfrm>
            <a:custGeom>
              <a:avLst/>
              <a:gdLst/>
              <a:ahLst/>
              <a:cxnLst/>
              <a:rect l="l" t="t" r="r" b="b"/>
              <a:pathLst>
                <a:path w="329" h="2885" extrusionOk="0">
                  <a:moveTo>
                    <a:pt x="295" y="2403"/>
                  </a:moveTo>
                  <a:cubicBezTo>
                    <a:pt x="241" y="2255"/>
                    <a:pt x="328" y="1332"/>
                    <a:pt x="315" y="1064"/>
                  </a:cubicBezTo>
                  <a:cubicBezTo>
                    <a:pt x="301" y="630"/>
                    <a:pt x="281" y="215"/>
                    <a:pt x="0" y="1"/>
                  </a:cubicBezTo>
                  <a:lnTo>
                    <a:pt x="54" y="134"/>
                  </a:lnTo>
                  <a:cubicBezTo>
                    <a:pt x="148" y="335"/>
                    <a:pt x="148" y="349"/>
                    <a:pt x="181" y="603"/>
                  </a:cubicBezTo>
                  <a:cubicBezTo>
                    <a:pt x="281" y="1319"/>
                    <a:pt x="101" y="2724"/>
                    <a:pt x="154" y="2884"/>
                  </a:cubicBezTo>
                  <a:cubicBezTo>
                    <a:pt x="241" y="2791"/>
                    <a:pt x="228" y="2577"/>
                    <a:pt x="295" y="24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
            <p:cNvSpPr/>
            <p:nvPr/>
          </p:nvSpPr>
          <p:spPr>
            <a:xfrm>
              <a:off x="6430514" y="2317088"/>
              <a:ext cx="14614" cy="79135"/>
            </a:xfrm>
            <a:custGeom>
              <a:avLst/>
              <a:gdLst/>
              <a:ahLst/>
              <a:cxnLst/>
              <a:rect l="l" t="t" r="r" b="b"/>
              <a:pathLst>
                <a:path w="482" h="2610" extrusionOk="0">
                  <a:moveTo>
                    <a:pt x="147" y="2610"/>
                  </a:moveTo>
                  <a:cubicBezTo>
                    <a:pt x="308" y="1760"/>
                    <a:pt x="0" y="897"/>
                    <a:pt x="482" y="74"/>
                  </a:cubicBezTo>
                  <a:cubicBezTo>
                    <a:pt x="368" y="114"/>
                    <a:pt x="462" y="0"/>
                    <a:pt x="335" y="181"/>
                  </a:cubicBezTo>
                  <a:cubicBezTo>
                    <a:pt x="154" y="442"/>
                    <a:pt x="94" y="1051"/>
                    <a:pt x="87" y="1345"/>
                  </a:cubicBezTo>
                  <a:cubicBezTo>
                    <a:pt x="74" y="1633"/>
                    <a:pt x="20" y="2369"/>
                    <a:pt x="147" y="26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
            <p:cNvSpPr/>
            <p:nvPr/>
          </p:nvSpPr>
          <p:spPr>
            <a:xfrm>
              <a:off x="6212241" y="2638813"/>
              <a:ext cx="5488" cy="9369"/>
            </a:xfrm>
            <a:custGeom>
              <a:avLst/>
              <a:gdLst/>
              <a:ahLst/>
              <a:cxnLst/>
              <a:rect l="l" t="t" r="r" b="b"/>
              <a:pathLst>
                <a:path w="181" h="309" extrusionOk="0">
                  <a:moveTo>
                    <a:pt x="67" y="308"/>
                  </a:moveTo>
                  <a:cubicBezTo>
                    <a:pt x="101" y="275"/>
                    <a:pt x="134" y="242"/>
                    <a:pt x="167" y="168"/>
                  </a:cubicBezTo>
                  <a:lnTo>
                    <a:pt x="181" y="34"/>
                  </a:lnTo>
                  <a:cubicBezTo>
                    <a:pt x="181" y="14"/>
                    <a:pt x="174" y="7"/>
                    <a:pt x="174" y="1"/>
                  </a:cubicBezTo>
                  <a:cubicBezTo>
                    <a:pt x="67" y="88"/>
                    <a:pt x="0" y="155"/>
                    <a:pt x="67" y="3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
            <p:cNvSpPr/>
            <p:nvPr/>
          </p:nvSpPr>
          <p:spPr>
            <a:xfrm>
              <a:off x="6228856" y="2491337"/>
              <a:ext cx="5518" cy="6943"/>
            </a:xfrm>
            <a:custGeom>
              <a:avLst/>
              <a:gdLst/>
              <a:ahLst/>
              <a:cxnLst/>
              <a:rect l="l" t="t" r="r" b="b"/>
              <a:pathLst>
                <a:path w="182" h="229" extrusionOk="0">
                  <a:moveTo>
                    <a:pt x="181" y="1"/>
                  </a:moveTo>
                  <a:cubicBezTo>
                    <a:pt x="1" y="41"/>
                    <a:pt x="7" y="1"/>
                    <a:pt x="1"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1"/>
            <p:cNvSpPr/>
            <p:nvPr/>
          </p:nvSpPr>
          <p:spPr>
            <a:xfrm>
              <a:off x="6357079" y="2730925"/>
              <a:ext cx="16039" cy="16039"/>
            </a:xfrm>
            <a:custGeom>
              <a:avLst/>
              <a:gdLst/>
              <a:ahLst/>
              <a:cxnLst/>
              <a:rect l="l" t="t" r="r" b="b"/>
              <a:pathLst>
                <a:path w="529" h="529" extrusionOk="0">
                  <a:moveTo>
                    <a:pt x="0" y="529"/>
                  </a:moveTo>
                  <a:cubicBezTo>
                    <a:pt x="74" y="495"/>
                    <a:pt x="94" y="455"/>
                    <a:pt x="147" y="402"/>
                  </a:cubicBezTo>
                  <a:cubicBezTo>
                    <a:pt x="221" y="328"/>
                    <a:pt x="502" y="67"/>
                    <a:pt x="529" y="0"/>
                  </a:cubicBezTo>
                  <a:cubicBezTo>
                    <a:pt x="482" y="27"/>
                    <a:pt x="422" y="81"/>
                    <a:pt x="388" y="121"/>
                  </a:cubicBezTo>
                  <a:cubicBezTo>
                    <a:pt x="295" y="241"/>
                    <a:pt x="34" y="449"/>
                    <a:pt x="0" y="5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1"/>
            <p:cNvSpPr/>
            <p:nvPr/>
          </p:nvSpPr>
          <p:spPr>
            <a:xfrm>
              <a:off x="6286888" y="2446312"/>
              <a:ext cx="4275" cy="19920"/>
            </a:xfrm>
            <a:custGeom>
              <a:avLst/>
              <a:gdLst/>
              <a:ahLst/>
              <a:cxnLst/>
              <a:rect l="l" t="t" r="r" b="b"/>
              <a:pathLst>
                <a:path w="141" h="657" extrusionOk="0">
                  <a:moveTo>
                    <a:pt x="0" y="656"/>
                  </a:moveTo>
                  <a:cubicBezTo>
                    <a:pt x="34" y="623"/>
                    <a:pt x="40" y="556"/>
                    <a:pt x="47" y="509"/>
                  </a:cubicBezTo>
                  <a:cubicBezTo>
                    <a:pt x="74" y="388"/>
                    <a:pt x="141" y="94"/>
                    <a:pt x="141" y="0"/>
                  </a:cubicBezTo>
                  <a:cubicBezTo>
                    <a:pt x="94" y="47"/>
                    <a:pt x="0" y="589"/>
                    <a:pt x="0" y="6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
            <p:cNvSpPr/>
            <p:nvPr/>
          </p:nvSpPr>
          <p:spPr>
            <a:xfrm>
              <a:off x="6359111" y="2720981"/>
              <a:ext cx="14008" cy="12007"/>
            </a:xfrm>
            <a:custGeom>
              <a:avLst/>
              <a:gdLst/>
              <a:ahLst/>
              <a:cxnLst/>
              <a:rect l="l" t="t" r="r" b="b"/>
              <a:pathLst>
                <a:path w="462" h="396" extrusionOk="0">
                  <a:moveTo>
                    <a:pt x="0" y="395"/>
                  </a:moveTo>
                  <a:cubicBezTo>
                    <a:pt x="54" y="382"/>
                    <a:pt x="194" y="248"/>
                    <a:pt x="248" y="208"/>
                  </a:cubicBezTo>
                  <a:lnTo>
                    <a:pt x="361" y="107"/>
                  </a:lnTo>
                  <a:cubicBezTo>
                    <a:pt x="388" y="87"/>
                    <a:pt x="402" y="74"/>
                    <a:pt x="422" y="54"/>
                  </a:cubicBezTo>
                  <a:cubicBezTo>
                    <a:pt x="442" y="34"/>
                    <a:pt x="455" y="27"/>
                    <a:pt x="462" y="0"/>
                  </a:cubicBezTo>
                  <a:cubicBezTo>
                    <a:pt x="422" y="14"/>
                    <a:pt x="254" y="154"/>
                    <a:pt x="221" y="181"/>
                  </a:cubicBezTo>
                  <a:cubicBezTo>
                    <a:pt x="154" y="248"/>
                    <a:pt x="47" y="322"/>
                    <a:pt x="0"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
            <p:cNvSpPr/>
            <p:nvPr/>
          </p:nvSpPr>
          <p:spPr>
            <a:xfrm>
              <a:off x="6311023" y="2778983"/>
              <a:ext cx="14038" cy="14038"/>
            </a:xfrm>
            <a:custGeom>
              <a:avLst/>
              <a:gdLst/>
              <a:ahLst/>
              <a:cxnLst/>
              <a:rect l="l" t="t" r="r" b="b"/>
              <a:pathLst>
                <a:path w="463" h="463" extrusionOk="0">
                  <a:moveTo>
                    <a:pt x="1" y="463"/>
                  </a:moveTo>
                  <a:cubicBezTo>
                    <a:pt x="54" y="443"/>
                    <a:pt x="188" y="302"/>
                    <a:pt x="241" y="248"/>
                  </a:cubicBezTo>
                  <a:cubicBezTo>
                    <a:pt x="302" y="188"/>
                    <a:pt x="435" y="61"/>
                    <a:pt x="462" y="1"/>
                  </a:cubicBezTo>
                  <a:cubicBezTo>
                    <a:pt x="415" y="28"/>
                    <a:pt x="362" y="75"/>
                    <a:pt x="335" y="115"/>
                  </a:cubicBezTo>
                  <a:cubicBezTo>
                    <a:pt x="241" y="222"/>
                    <a:pt x="41" y="376"/>
                    <a:pt x="1" y="4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
            <p:cNvSpPr/>
            <p:nvPr/>
          </p:nvSpPr>
          <p:spPr>
            <a:xfrm>
              <a:off x="6298865" y="2440217"/>
              <a:ext cx="4275" cy="14038"/>
            </a:xfrm>
            <a:custGeom>
              <a:avLst/>
              <a:gdLst/>
              <a:ahLst/>
              <a:cxnLst/>
              <a:rect l="l" t="t" r="r" b="b"/>
              <a:pathLst>
                <a:path w="141" h="463" extrusionOk="0">
                  <a:moveTo>
                    <a:pt x="0" y="462"/>
                  </a:moveTo>
                  <a:cubicBezTo>
                    <a:pt x="13" y="456"/>
                    <a:pt x="13" y="462"/>
                    <a:pt x="27" y="442"/>
                  </a:cubicBezTo>
                  <a:lnTo>
                    <a:pt x="87" y="241"/>
                  </a:lnTo>
                  <a:cubicBezTo>
                    <a:pt x="107" y="175"/>
                    <a:pt x="141" y="74"/>
                    <a:pt x="141" y="1"/>
                  </a:cubicBezTo>
                  <a:cubicBezTo>
                    <a:pt x="94" y="41"/>
                    <a:pt x="7" y="402"/>
                    <a:pt x="0" y="4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1"/>
            <p:cNvSpPr/>
            <p:nvPr/>
          </p:nvSpPr>
          <p:spPr>
            <a:xfrm>
              <a:off x="6315086" y="2700909"/>
              <a:ext cx="6125" cy="6094"/>
            </a:xfrm>
            <a:custGeom>
              <a:avLst/>
              <a:gdLst/>
              <a:ahLst/>
              <a:cxnLst/>
              <a:rect l="l" t="t" r="r" b="b"/>
              <a:pathLst>
                <a:path w="202" h="201" extrusionOk="0">
                  <a:moveTo>
                    <a:pt x="0" y="201"/>
                  </a:moveTo>
                  <a:cubicBezTo>
                    <a:pt x="47" y="187"/>
                    <a:pt x="54" y="167"/>
                    <a:pt x="114" y="107"/>
                  </a:cubicBezTo>
                  <a:cubicBezTo>
                    <a:pt x="168" y="47"/>
                    <a:pt x="188" y="40"/>
                    <a:pt x="201" y="0"/>
                  </a:cubicBezTo>
                  <a:cubicBezTo>
                    <a:pt x="154" y="13"/>
                    <a:pt x="14" y="154"/>
                    <a:pt x="0" y="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1"/>
            <p:cNvSpPr/>
            <p:nvPr/>
          </p:nvSpPr>
          <p:spPr>
            <a:xfrm>
              <a:off x="6308992" y="2753029"/>
              <a:ext cx="16070" cy="14432"/>
            </a:xfrm>
            <a:custGeom>
              <a:avLst/>
              <a:gdLst/>
              <a:ahLst/>
              <a:cxnLst/>
              <a:rect l="l" t="t" r="r" b="b"/>
              <a:pathLst>
                <a:path w="530" h="476" extrusionOk="0">
                  <a:moveTo>
                    <a:pt x="34" y="435"/>
                  </a:moveTo>
                  <a:cubicBezTo>
                    <a:pt x="61" y="302"/>
                    <a:pt x="476" y="101"/>
                    <a:pt x="529" y="1"/>
                  </a:cubicBezTo>
                  <a:cubicBezTo>
                    <a:pt x="469" y="7"/>
                    <a:pt x="175" y="241"/>
                    <a:pt x="101" y="302"/>
                  </a:cubicBezTo>
                  <a:cubicBezTo>
                    <a:pt x="61" y="328"/>
                    <a:pt x="1" y="382"/>
                    <a:pt x="14" y="455"/>
                  </a:cubicBezTo>
                  <a:cubicBezTo>
                    <a:pt x="47" y="469"/>
                    <a:pt x="88" y="476"/>
                    <a:pt x="134" y="469"/>
                  </a:cubicBezTo>
                  <a:lnTo>
                    <a:pt x="88" y="449"/>
                  </a:lnTo>
                  <a:cubicBezTo>
                    <a:pt x="61" y="449"/>
                    <a:pt x="54" y="442"/>
                    <a:pt x="34" y="4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1"/>
            <p:cNvSpPr/>
            <p:nvPr/>
          </p:nvSpPr>
          <p:spPr>
            <a:xfrm>
              <a:off x="6306960" y="2765187"/>
              <a:ext cx="18101" cy="15857"/>
            </a:xfrm>
            <a:custGeom>
              <a:avLst/>
              <a:gdLst/>
              <a:ahLst/>
              <a:cxnLst/>
              <a:rect l="l" t="t" r="r" b="b"/>
              <a:pathLst>
                <a:path w="597" h="523" extrusionOk="0">
                  <a:moveTo>
                    <a:pt x="1" y="523"/>
                  </a:moveTo>
                  <a:cubicBezTo>
                    <a:pt x="54" y="516"/>
                    <a:pt x="569" y="48"/>
                    <a:pt x="596" y="1"/>
                  </a:cubicBezTo>
                  <a:cubicBezTo>
                    <a:pt x="543" y="1"/>
                    <a:pt x="34" y="469"/>
                    <a:pt x="1" y="5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1"/>
            <p:cNvSpPr/>
            <p:nvPr/>
          </p:nvSpPr>
          <p:spPr>
            <a:xfrm>
              <a:off x="6313055" y="2699059"/>
              <a:ext cx="18071" cy="15857"/>
            </a:xfrm>
            <a:custGeom>
              <a:avLst/>
              <a:gdLst/>
              <a:ahLst/>
              <a:cxnLst/>
              <a:rect l="l" t="t" r="r" b="b"/>
              <a:pathLst>
                <a:path w="596" h="523" extrusionOk="0">
                  <a:moveTo>
                    <a:pt x="0" y="523"/>
                  </a:moveTo>
                  <a:cubicBezTo>
                    <a:pt x="74" y="496"/>
                    <a:pt x="248" y="322"/>
                    <a:pt x="315" y="262"/>
                  </a:cubicBezTo>
                  <a:lnTo>
                    <a:pt x="596" y="1"/>
                  </a:lnTo>
                  <a:cubicBezTo>
                    <a:pt x="556" y="1"/>
                    <a:pt x="536" y="28"/>
                    <a:pt x="509" y="54"/>
                  </a:cubicBezTo>
                  <a:cubicBezTo>
                    <a:pt x="442" y="115"/>
                    <a:pt x="34" y="449"/>
                    <a:pt x="0" y="5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1"/>
            <p:cNvSpPr/>
            <p:nvPr/>
          </p:nvSpPr>
          <p:spPr>
            <a:xfrm>
              <a:off x="6403317" y="2181770"/>
              <a:ext cx="16070" cy="12219"/>
            </a:xfrm>
            <a:custGeom>
              <a:avLst/>
              <a:gdLst/>
              <a:ahLst/>
              <a:cxnLst/>
              <a:rect l="l" t="t" r="r" b="b"/>
              <a:pathLst>
                <a:path w="530" h="403" extrusionOk="0">
                  <a:moveTo>
                    <a:pt x="1" y="402"/>
                  </a:moveTo>
                  <a:cubicBezTo>
                    <a:pt x="94" y="382"/>
                    <a:pt x="255" y="282"/>
                    <a:pt x="309" y="235"/>
                  </a:cubicBezTo>
                  <a:cubicBezTo>
                    <a:pt x="349" y="195"/>
                    <a:pt x="389" y="168"/>
                    <a:pt x="429" y="128"/>
                  </a:cubicBezTo>
                  <a:cubicBezTo>
                    <a:pt x="456" y="94"/>
                    <a:pt x="516" y="41"/>
                    <a:pt x="529" y="1"/>
                  </a:cubicBezTo>
                  <a:cubicBezTo>
                    <a:pt x="469" y="14"/>
                    <a:pt x="322" y="175"/>
                    <a:pt x="288" y="222"/>
                  </a:cubicBezTo>
                  <a:cubicBezTo>
                    <a:pt x="222" y="302"/>
                    <a:pt x="41" y="309"/>
                    <a:pt x="1" y="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1"/>
            <p:cNvSpPr/>
            <p:nvPr/>
          </p:nvSpPr>
          <p:spPr>
            <a:xfrm>
              <a:off x="6311023" y="2714886"/>
              <a:ext cx="12007" cy="12007"/>
            </a:xfrm>
            <a:custGeom>
              <a:avLst/>
              <a:gdLst/>
              <a:ahLst/>
              <a:cxnLst/>
              <a:rect l="l" t="t" r="r" b="b"/>
              <a:pathLst>
                <a:path w="396" h="396" extrusionOk="0">
                  <a:moveTo>
                    <a:pt x="1" y="395"/>
                  </a:moveTo>
                  <a:cubicBezTo>
                    <a:pt x="47" y="382"/>
                    <a:pt x="368" y="81"/>
                    <a:pt x="395" y="1"/>
                  </a:cubicBezTo>
                  <a:cubicBezTo>
                    <a:pt x="335" y="27"/>
                    <a:pt x="14" y="355"/>
                    <a:pt x="1"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1"/>
            <p:cNvSpPr/>
            <p:nvPr/>
          </p:nvSpPr>
          <p:spPr>
            <a:xfrm>
              <a:off x="6359111" y="2712855"/>
              <a:ext cx="12189" cy="8156"/>
            </a:xfrm>
            <a:custGeom>
              <a:avLst/>
              <a:gdLst/>
              <a:ahLst/>
              <a:cxnLst/>
              <a:rect l="l" t="t" r="r" b="b"/>
              <a:pathLst>
                <a:path w="402" h="269" extrusionOk="0">
                  <a:moveTo>
                    <a:pt x="7" y="268"/>
                  </a:moveTo>
                  <a:cubicBezTo>
                    <a:pt x="67" y="248"/>
                    <a:pt x="368" y="54"/>
                    <a:pt x="402" y="1"/>
                  </a:cubicBezTo>
                  <a:cubicBezTo>
                    <a:pt x="348" y="14"/>
                    <a:pt x="40" y="215"/>
                    <a:pt x="20" y="242"/>
                  </a:cubicBezTo>
                  <a:cubicBezTo>
                    <a:pt x="0" y="262"/>
                    <a:pt x="20" y="228"/>
                    <a:pt x="7"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1"/>
            <p:cNvSpPr/>
            <p:nvPr/>
          </p:nvSpPr>
          <p:spPr>
            <a:xfrm>
              <a:off x="6306960" y="2730925"/>
              <a:ext cx="8156" cy="9975"/>
            </a:xfrm>
            <a:custGeom>
              <a:avLst/>
              <a:gdLst/>
              <a:ahLst/>
              <a:cxnLst/>
              <a:rect l="l" t="t" r="r" b="b"/>
              <a:pathLst>
                <a:path w="269" h="329" extrusionOk="0">
                  <a:moveTo>
                    <a:pt x="1" y="328"/>
                  </a:moveTo>
                  <a:cubicBezTo>
                    <a:pt x="34" y="321"/>
                    <a:pt x="54" y="295"/>
                    <a:pt x="81" y="261"/>
                  </a:cubicBezTo>
                  <a:cubicBezTo>
                    <a:pt x="121" y="214"/>
                    <a:pt x="262" y="40"/>
                    <a:pt x="268" y="0"/>
                  </a:cubicBezTo>
                  <a:cubicBezTo>
                    <a:pt x="215" y="27"/>
                    <a:pt x="14" y="288"/>
                    <a:pt x="1" y="3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1"/>
            <p:cNvSpPr/>
            <p:nvPr/>
          </p:nvSpPr>
          <p:spPr>
            <a:xfrm>
              <a:off x="6407380" y="2195777"/>
              <a:ext cx="9975" cy="8156"/>
            </a:xfrm>
            <a:custGeom>
              <a:avLst/>
              <a:gdLst/>
              <a:ahLst/>
              <a:cxnLst/>
              <a:rect l="l" t="t" r="r" b="b"/>
              <a:pathLst>
                <a:path w="329" h="269" extrusionOk="0">
                  <a:moveTo>
                    <a:pt x="1" y="268"/>
                  </a:moveTo>
                  <a:cubicBezTo>
                    <a:pt x="61" y="241"/>
                    <a:pt x="308" y="47"/>
                    <a:pt x="328" y="0"/>
                  </a:cubicBezTo>
                  <a:cubicBezTo>
                    <a:pt x="268" y="14"/>
                    <a:pt x="34" y="201"/>
                    <a:pt x="1"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1"/>
            <p:cNvSpPr/>
            <p:nvPr/>
          </p:nvSpPr>
          <p:spPr>
            <a:xfrm>
              <a:off x="6409412" y="2207754"/>
              <a:ext cx="5912" cy="8126"/>
            </a:xfrm>
            <a:custGeom>
              <a:avLst/>
              <a:gdLst/>
              <a:ahLst/>
              <a:cxnLst/>
              <a:rect l="l" t="t" r="r" b="b"/>
              <a:pathLst>
                <a:path w="195" h="268" extrusionOk="0">
                  <a:moveTo>
                    <a:pt x="0" y="268"/>
                  </a:moveTo>
                  <a:cubicBezTo>
                    <a:pt x="27" y="248"/>
                    <a:pt x="81" y="181"/>
                    <a:pt x="108" y="141"/>
                  </a:cubicBezTo>
                  <a:cubicBezTo>
                    <a:pt x="134" y="107"/>
                    <a:pt x="188" y="47"/>
                    <a:pt x="194" y="0"/>
                  </a:cubicBezTo>
                  <a:cubicBezTo>
                    <a:pt x="148" y="14"/>
                    <a:pt x="0" y="221"/>
                    <a:pt x="0"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11"/>
          <p:cNvGrpSpPr/>
          <p:nvPr/>
        </p:nvGrpSpPr>
        <p:grpSpPr>
          <a:xfrm rot="-3430342">
            <a:off x="7956028" y="-149494"/>
            <a:ext cx="1809896" cy="1882824"/>
            <a:chOff x="3328475" y="2884139"/>
            <a:chExt cx="479602" cy="498916"/>
          </a:xfrm>
        </p:grpSpPr>
        <p:sp>
          <p:nvSpPr>
            <p:cNvPr id="1850" name="Google Shape;1850;p11"/>
            <p:cNvSpPr/>
            <p:nvPr/>
          </p:nvSpPr>
          <p:spPr>
            <a:xfrm>
              <a:off x="3328475" y="2884139"/>
              <a:ext cx="479602" cy="498916"/>
            </a:xfrm>
            <a:custGeom>
              <a:avLst/>
              <a:gdLst/>
              <a:ahLst/>
              <a:cxnLst/>
              <a:rect l="l" t="t" r="r" b="b"/>
              <a:pathLst>
                <a:path w="15818" h="16455" extrusionOk="0">
                  <a:moveTo>
                    <a:pt x="4786" y="1884"/>
                  </a:moveTo>
                  <a:cubicBezTo>
                    <a:pt x="4930" y="1884"/>
                    <a:pt x="5070" y="1915"/>
                    <a:pt x="5206" y="1980"/>
                  </a:cubicBezTo>
                  <a:cubicBezTo>
                    <a:pt x="5239" y="1994"/>
                    <a:pt x="5280" y="2014"/>
                    <a:pt x="5313" y="2027"/>
                  </a:cubicBezTo>
                  <a:cubicBezTo>
                    <a:pt x="4992" y="2088"/>
                    <a:pt x="4677" y="2161"/>
                    <a:pt x="4356" y="2268"/>
                  </a:cubicBezTo>
                  <a:cubicBezTo>
                    <a:pt x="4370" y="2221"/>
                    <a:pt x="4376" y="2188"/>
                    <a:pt x="4396" y="2161"/>
                  </a:cubicBezTo>
                  <a:cubicBezTo>
                    <a:pt x="4443" y="2081"/>
                    <a:pt x="4497" y="2007"/>
                    <a:pt x="4550" y="1934"/>
                  </a:cubicBezTo>
                  <a:cubicBezTo>
                    <a:pt x="4570" y="1907"/>
                    <a:pt x="4604" y="1893"/>
                    <a:pt x="4644" y="1893"/>
                  </a:cubicBezTo>
                  <a:cubicBezTo>
                    <a:pt x="4692" y="1887"/>
                    <a:pt x="4739" y="1884"/>
                    <a:pt x="4786" y="1884"/>
                  </a:cubicBezTo>
                  <a:close/>
                  <a:moveTo>
                    <a:pt x="8210" y="3098"/>
                  </a:moveTo>
                  <a:lnTo>
                    <a:pt x="8210" y="3098"/>
                  </a:lnTo>
                  <a:cubicBezTo>
                    <a:pt x="8518" y="3191"/>
                    <a:pt x="8959" y="3452"/>
                    <a:pt x="9006" y="3566"/>
                  </a:cubicBezTo>
                  <a:cubicBezTo>
                    <a:pt x="8859" y="3486"/>
                    <a:pt x="8699" y="3399"/>
                    <a:pt x="8538" y="3319"/>
                  </a:cubicBezTo>
                  <a:cubicBezTo>
                    <a:pt x="8484" y="3285"/>
                    <a:pt x="8424" y="3258"/>
                    <a:pt x="8371" y="3232"/>
                  </a:cubicBezTo>
                  <a:cubicBezTo>
                    <a:pt x="8304" y="3198"/>
                    <a:pt x="8264" y="3145"/>
                    <a:pt x="8210" y="3098"/>
                  </a:cubicBezTo>
                  <a:close/>
                  <a:moveTo>
                    <a:pt x="8371" y="3258"/>
                  </a:moveTo>
                  <a:cubicBezTo>
                    <a:pt x="8538" y="3352"/>
                    <a:pt x="8692" y="3439"/>
                    <a:pt x="8852" y="3526"/>
                  </a:cubicBezTo>
                  <a:cubicBezTo>
                    <a:pt x="8899" y="3553"/>
                    <a:pt x="8953" y="3580"/>
                    <a:pt x="9000" y="3600"/>
                  </a:cubicBezTo>
                  <a:cubicBezTo>
                    <a:pt x="9033" y="3613"/>
                    <a:pt x="9040" y="3626"/>
                    <a:pt x="9026" y="3660"/>
                  </a:cubicBezTo>
                  <a:cubicBezTo>
                    <a:pt x="8913" y="3600"/>
                    <a:pt x="8799" y="3539"/>
                    <a:pt x="8685" y="3486"/>
                  </a:cubicBezTo>
                  <a:cubicBezTo>
                    <a:pt x="8638" y="3459"/>
                    <a:pt x="8592" y="3432"/>
                    <a:pt x="8545" y="3419"/>
                  </a:cubicBezTo>
                  <a:cubicBezTo>
                    <a:pt x="8458" y="3392"/>
                    <a:pt x="8411" y="3339"/>
                    <a:pt x="8371" y="3258"/>
                  </a:cubicBezTo>
                  <a:close/>
                  <a:moveTo>
                    <a:pt x="8531" y="3459"/>
                  </a:moveTo>
                  <a:cubicBezTo>
                    <a:pt x="8618" y="3506"/>
                    <a:pt x="8705" y="3553"/>
                    <a:pt x="8792" y="3600"/>
                  </a:cubicBezTo>
                  <a:cubicBezTo>
                    <a:pt x="8959" y="3680"/>
                    <a:pt x="9013" y="3720"/>
                    <a:pt x="9040" y="3767"/>
                  </a:cubicBezTo>
                  <a:cubicBezTo>
                    <a:pt x="8980" y="3740"/>
                    <a:pt x="8933" y="3713"/>
                    <a:pt x="8879" y="3687"/>
                  </a:cubicBezTo>
                  <a:cubicBezTo>
                    <a:pt x="8792" y="3640"/>
                    <a:pt x="8705" y="3600"/>
                    <a:pt x="8612" y="3553"/>
                  </a:cubicBezTo>
                  <a:cubicBezTo>
                    <a:pt x="8571" y="3539"/>
                    <a:pt x="8545" y="3506"/>
                    <a:pt x="8531" y="3459"/>
                  </a:cubicBezTo>
                  <a:close/>
                  <a:moveTo>
                    <a:pt x="11167" y="3807"/>
                  </a:moveTo>
                  <a:cubicBezTo>
                    <a:pt x="11167" y="3814"/>
                    <a:pt x="11167" y="3820"/>
                    <a:pt x="11167" y="3827"/>
                  </a:cubicBezTo>
                  <a:lnTo>
                    <a:pt x="11094" y="3854"/>
                  </a:lnTo>
                  <a:cubicBezTo>
                    <a:pt x="11100" y="3807"/>
                    <a:pt x="11141" y="3820"/>
                    <a:pt x="11167" y="3807"/>
                  </a:cubicBezTo>
                  <a:close/>
                  <a:moveTo>
                    <a:pt x="8712" y="3693"/>
                  </a:moveTo>
                  <a:cubicBezTo>
                    <a:pt x="8926" y="3780"/>
                    <a:pt x="9020" y="3840"/>
                    <a:pt x="9046" y="3901"/>
                  </a:cubicBezTo>
                  <a:cubicBezTo>
                    <a:pt x="8926" y="3827"/>
                    <a:pt x="8819" y="3760"/>
                    <a:pt x="8712" y="3693"/>
                  </a:cubicBezTo>
                  <a:close/>
                  <a:moveTo>
                    <a:pt x="11261" y="3881"/>
                  </a:moveTo>
                  <a:cubicBezTo>
                    <a:pt x="11221" y="3907"/>
                    <a:pt x="11181" y="3927"/>
                    <a:pt x="11134" y="3954"/>
                  </a:cubicBezTo>
                  <a:cubicBezTo>
                    <a:pt x="11121" y="3941"/>
                    <a:pt x="11107" y="3934"/>
                    <a:pt x="11080" y="3914"/>
                  </a:cubicBezTo>
                  <a:cubicBezTo>
                    <a:pt x="11141" y="3887"/>
                    <a:pt x="11201" y="3881"/>
                    <a:pt x="11261" y="3881"/>
                  </a:cubicBezTo>
                  <a:close/>
                  <a:moveTo>
                    <a:pt x="13358" y="3855"/>
                  </a:moveTo>
                  <a:cubicBezTo>
                    <a:pt x="13396" y="3855"/>
                    <a:pt x="13433" y="3863"/>
                    <a:pt x="13476" y="3867"/>
                  </a:cubicBezTo>
                  <a:cubicBezTo>
                    <a:pt x="13355" y="3914"/>
                    <a:pt x="13255" y="3948"/>
                    <a:pt x="13148" y="3988"/>
                  </a:cubicBezTo>
                  <a:cubicBezTo>
                    <a:pt x="13134" y="3990"/>
                    <a:pt x="13119" y="3992"/>
                    <a:pt x="13104" y="3992"/>
                  </a:cubicBezTo>
                  <a:cubicBezTo>
                    <a:pt x="13082" y="3992"/>
                    <a:pt x="13060" y="3989"/>
                    <a:pt x="13041" y="3981"/>
                  </a:cubicBezTo>
                  <a:cubicBezTo>
                    <a:pt x="13047" y="3974"/>
                    <a:pt x="13061" y="3968"/>
                    <a:pt x="13074" y="3968"/>
                  </a:cubicBezTo>
                  <a:cubicBezTo>
                    <a:pt x="13141" y="3934"/>
                    <a:pt x="13215" y="3914"/>
                    <a:pt x="13275" y="3874"/>
                  </a:cubicBezTo>
                  <a:cubicBezTo>
                    <a:pt x="13303" y="3860"/>
                    <a:pt x="13331" y="3855"/>
                    <a:pt x="13358" y="3855"/>
                  </a:cubicBezTo>
                  <a:close/>
                  <a:moveTo>
                    <a:pt x="12640" y="3790"/>
                  </a:moveTo>
                  <a:cubicBezTo>
                    <a:pt x="12664" y="3790"/>
                    <a:pt x="12688" y="3791"/>
                    <a:pt x="12713" y="3794"/>
                  </a:cubicBezTo>
                  <a:cubicBezTo>
                    <a:pt x="12887" y="3814"/>
                    <a:pt x="13068" y="3820"/>
                    <a:pt x="13241" y="3834"/>
                  </a:cubicBezTo>
                  <a:cubicBezTo>
                    <a:pt x="13241" y="3840"/>
                    <a:pt x="13248" y="3847"/>
                    <a:pt x="13248" y="3854"/>
                  </a:cubicBezTo>
                  <a:cubicBezTo>
                    <a:pt x="13081" y="3894"/>
                    <a:pt x="12940" y="3994"/>
                    <a:pt x="12766" y="4021"/>
                  </a:cubicBezTo>
                  <a:cubicBezTo>
                    <a:pt x="12766" y="4014"/>
                    <a:pt x="12766" y="4008"/>
                    <a:pt x="12760" y="4001"/>
                  </a:cubicBezTo>
                  <a:cubicBezTo>
                    <a:pt x="12860" y="3954"/>
                    <a:pt x="12960" y="3914"/>
                    <a:pt x="13054" y="3874"/>
                  </a:cubicBezTo>
                  <a:cubicBezTo>
                    <a:pt x="13054" y="3867"/>
                    <a:pt x="13054" y="3867"/>
                    <a:pt x="13054" y="3861"/>
                  </a:cubicBezTo>
                  <a:cubicBezTo>
                    <a:pt x="13041" y="3861"/>
                    <a:pt x="13027" y="3861"/>
                    <a:pt x="13014" y="3867"/>
                  </a:cubicBezTo>
                  <a:cubicBezTo>
                    <a:pt x="12887" y="3907"/>
                    <a:pt x="12766" y="3941"/>
                    <a:pt x="12646" y="3994"/>
                  </a:cubicBezTo>
                  <a:cubicBezTo>
                    <a:pt x="12593" y="4015"/>
                    <a:pt x="12542" y="4023"/>
                    <a:pt x="12489" y="4023"/>
                  </a:cubicBezTo>
                  <a:cubicBezTo>
                    <a:pt x="12456" y="4023"/>
                    <a:pt x="12421" y="4020"/>
                    <a:pt x="12385" y="4014"/>
                  </a:cubicBezTo>
                  <a:cubicBezTo>
                    <a:pt x="12532" y="3961"/>
                    <a:pt x="12673" y="3907"/>
                    <a:pt x="12813" y="3861"/>
                  </a:cubicBezTo>
                  <a:cubicBezTo>
                    <a:pt x="12795" y="3857"/>
                    <a:pt x="12776" y="3855"/>
                    <a:pt x="12757" y="3855"/>
                  </a:cubicBezTo>
                  <a:cubicBezTo>
                    <a:pt x="12710" y="3855"/>
                    <a:pt x="12663" y="3866"/>
                    <a:pt x="12619" y="3881"/>
                  </a:cubicBezTo>
                  <a:cubicBezTo>
                    <a:pt x="12499" y="3921"/>
                    <a:pt x="12385" y="3961"/>
                    <a:pt x="12265" y="4001"/>
                  </a:cubicBezTo>
                  <a:cubicBezTo>
                    <a:pt x="12243" y="4010"/>
                    <a:pt x="12230" y="4015"/>
                    <a:pt x="12212" y="4015"/>
                  </a:cubicBezTo>
                  <a:cubicBezTo>
                    <a:pt x="12191" y="4015"/>
                    <a:pt x="12165" y="4009"/>
                    <a:pt x="12111" y="3994"/>
                  </a:cubicBezTo>
                  <a:cubicBezTo>
                    <a:pt x="12151" y="3968"/>
                    <a:pt x="12184" y="3954"/>
                    <a:pt x="12225" y="3934"/>
                  </a:cubicBezTo>
                  <a:cubicBezTo>
                    <a:pt x="12265" y="3914"/>
                    <a:pt x="12311" y="3894"/>
                    <a:pt x="12358" y="3867"/>
                  </a:cubicBezTo>
                  <a:cubicBezTo>
                    <a:pt x="12445" y="3813"/>
                    <a:pt x="12540" y="3790"/>
                    <a:pt x="12640" y="3790"/>
                  </a:cubicBezTo>
                  <a:close/>
                  <a:moveTo>
                    <a:pt x="8792" y="3794"/>
                  </a:moveTo>
                  <a:lnTo>
                    <a:pt x="8792" y="3794"/>
                  </a:lnTo>
                  <a:cubicBezTo>
                    <a:pt x="8826" y="3814"/>
                    <a:pt x="8852" y="3834"/>
                    <a:pt x="8879" y="3847"/>
                  </a:cubicBezTo>
                  <a:cubicBezTo>
                    <a:pt x="8919" y="3881"/>
                    <a:pt x="8966" y="3921"/>
                    <a:pt x="9013" y="3954"/>
                  </a:cubicBezTo>
                  <a:cubicBezTo>
                    <a:pt x="9040" y="3974"/>
                    <a:pt x="9046" y="3994"/>
                    <a:pt x="9026" y="4028"/>
                  </a:cubicBezTo>
                  <a:cubicBezTo>
                    <a:pt x="8859" y="3927"/>
                    <a:pt x="8839" y="3907"/>
                    <a:pt x="8792" y="3794"/>
                  </a:cubicBezTo>
                  <a:close/>
                  <a:moveTo>
                    <a:pt x="13573" y="3882"/>
                  </a:moveTo>
                  <a:cubicBezTo>
                    <a:pt x="13598" y="3882"/>
                    <a:pt x="13624" y="3886"/>
                    <a:pt x="13650" y="3894"/>
                  </a:cubicBezTo>
                  <a:cubicBezTo>
                    <a:pt x="13710" y="3914"/>
                    <a:pt x="13783" y="3921"/>
                    <a:pt x="13830" y="3974"/>
                  </a:cubicBezTo>
                  <a:cubicBezTo>
                    <a:pt x="13844" y="3988"/>
                    <a:pt x="13844" y="4008"/>
                    <a:pt x="13850" y="4021"/>
                  </a:cubicBezTo>
                  <a:cubicBezTo>
                    <a:pt x="13870" y="4028"/>
                    <a:pt x="13890" y="4034"/>
                    <a:pt x="13911" y="4048"/>
                  </a:cubicBezTo>
                  <a:cubicBezTo>
                    <a:pt x="13904" y="4055"/>
                    <a:pt x="13904" y="4061"/>
                    <a:pt x="13897" y="4068"/>
                  </a:cubicBezTo>
                  <a:cubicBezTo>
                    <a:pt x="13870" y="4055"/>
                    <a:pt x="13837" y="4041"/>
                    <a:pt x="13810" y="4028"/>
                  </a:cubicBezTo>
                  <a:cubicBezTo>
                    <a:pt x="13777" y="4021"/>
                    <a:pt x="13737" y="4014"/>
                    <a:pt x="13703" y="4008"/>
                  </a:cubicBezTo>
                  <a:cubicBezTo>
                    <a:pt x="13670" y="4008"/>
                    <a:pt x="13636" y="4001"/>
                    <a:pt x="13609" y="3968"/>
                  </a:cubicBezTo>
                  <a:cubicBezTo>
                    <a:pt x="13650" y="3968"/>
                    <a:pt x="13683" y="3961"/>
                    <a:pt x="13717" y="3954"/>
                  </a:cubicBezTo>
                  <a:cubicBezTo>
                    <a:pt x="13688" y="3939"/>
                    <a:pt x="13660" y="3933"/>
                    <a:pt x="13632" y="3933"/>
                  </a:cubicBezTo>
                  <a:cubicBezTo>
                    <a:pt x="13600" y="3933"/>
                    <a:pt x="13568" y="3940"/>
                    <a:pt x="13536" y="3948"/>
                  </a:cubicBezTo>
                  <a:cubicBezTo>
                    <a:pt x="13516" y="3950"/>
                    <a:pt x="13498" y="3952"/>
                    <a:pt x="13480" y="3952"/>
                  </a:cubicBezTo>
                  <a:cubicBezTo>
                    <a:pt x="13453" y="3952"/>
                    <a:pt x="13427" y="3949"/>
                    <a:pt x="13395" y="3941"/>
                  </a:cubicBezTo>
                  <a:cubicBezTo>
                    <a:pt x="13456" y="3903"/>
                    <a:pt x="13514" y="3882"/>
                    <a:pt x="13573" y="3882"/>
                  </a:cubicBezTo>
                  <a:close/>
                  <a:moveTo>
                    <a:pt x="12234" y="3777"/>
                  </a:moveTo>
                  <a:cubicBezTo>
                    <a:pt x="12282" y="3777"/>
                    <a:pt x="12330" y="3778"/>
                    <a:pt x="12378" y="3780"/>
                  </a:cubicBezTo>
                  <a:cubicBezTo>
                    <a:pt x="12398" y="3780"/>
                    <a:pt x="12412" y="3787"/>
                    <a:pt x="12432" y="3800"/>
                  </a:cubicBezTo>
                  <a:cubicBezTo>
                    <a:pt x="12398" y="3814"/>
                    <a:pt x="12365" y="3820"/>
                    <a:pt x="12338" y="3840"/>
                  </a:cubicBezTo>
                  <a:cubicBezTo>
                    <a:pt x="12245" y="3881"/>
                    <a:pt x="12158" y="3921"/>
                    <a:pt x="12064" y="3961"/>
                  </a:cubicBezTo>
                  <a:cubicBezTo>
                    <a:pt x="12040" y="3975"/>
                    <a:pt x="12017" y="3989"/>
                    <a:pt x="11986" y="3989"/>
                  </a:cubicBezTo>
                  <a:cubicBezTo>
                    <a:pt x="11973" y="3989"/>
                    <a:pt x="11959" y="3987"/>
                    <a:pt x="11944" y="3981"/>
                  </a:cubicBezTo>
                  <a:cubicBezTo>
                    <a:pt x="12057" y="3914"/>
                    <a:pt x="12178" y="3881"/>
                    <a:pt x="12278" y="3800"/>
                  </a:cubicBezTo>
                  <a:lnTo>
                    <a:pt x="12278" y="3800"/>
                  </a:lnTo>
                  <a:cubicBezTo>
                    <a:pt x="12057" y="3861"/>
                    <a:pt x="11863" y="3968"/>
                    <a:pt x="11656" y="4041"/>
                  </a:cubicBezTo>
                  <a:cubicBezTo>
                    <a:pt x="11649" y="4041"/>
                    <a:pt x="11649" y="4034"/>
                    <a:pt x="11649" y="4028"/>
                  </a:cubicBezTo>
                  <a:cubicBezTo>
                    <a:pt x="11770" y="3968"/>
                    <a:pt x="11890" y="3914"/>
                    <a:pt x="12010" y="3854"/>
                  </a:cubicBezTo>
                  <a:cubicBezTo>
                    <a:pt x="12004" y="3847"/>
                    <a:pt x="12004" y="3840"/>
                    <a:pt x="12004" y="3834"/>
                  </a:cubicBezTo>
                  <a:cubicBezTo>
                    <a:pt x="11937" y="3861"/>
                    <a:pt x="11863" y="3887"/>
                    <a:pt x="11803" y="3914"/>
                  </a:cubicBezTo>
                  <a:cubicBezTo>
                    <a:pt x="11676" y="3968"/>
                    <a:pt x="11549" y="4021"/>
                    <a:pt x="11442" y="4095"/>
                  </a:cubicBezTo>
                  <a:cubicBezTo>
                    <a:pt x="11402" y="4115"/>
                    <a:pt x="11361" y="4121"/>
                    <a:pt x="11321" y="4135"/>
                  </a:cubicBezTo>
                  <a:cubicBezTo>
                    <a:pt x="11274" y="4075"/>
                    <a:pt x="11234" y="4021"/>
                    <a:pt x="11187" y="3961"/>
                  </a:cubicBezTo>
                  <a:cubicBezTo>
                    <a:pt x="11241" y="3941"/>
                    <a:pt x="11295" y="3914"/>
                    <a:pt x="11348" y="3894"/>
                  </a:cubicBezTo>
                  <a:cubicBezTo>
                    <a:pt x="11395" y="3867"/>
                    <a:pt x="11442" y="3847"/>
                    <a:pt x="11495" y="3820"/>
                  </a:cubicBezTo>
                  <a:lnTo>
                    <a:pt x="11495" y="3820"/>
                  </a:lnTo>
                  <a:cubicBezTo>
                    <a:pt x="11462" y="3827"/>
                    <a:pt x="11428" y="3827"/>
                    <a:pt x="11402" y="3840"/>
                  </a:cubicBezTo>
                  <a:cubicBezTo>
                    <a:pt x="11369" y="3851"/>
                    <a:pt x="11337" y="3858"/>
                    <a:pt x="11305" y="3858"/>
                  </a:cubicBezTo>
                  <a:cubicBezTo>
                    <a:pt x="11277" y="3858"/>
                    <a:pt x="11249" y="3853"/>
                    <a:pt x="11221" y="3840"/>
                  </a:cubicBezTo>
                  <a:cubicBezTo>
                    <a:pt x="11234" y="3814"/>
                    <a:pt x="11261" y="3807"/>
                    <a:pt x="11295" y="3807"/>
                  </a:cubicBezTo>
                  <a:lnTo>
                    <a:pt x="11502" y="3807"/>
                  </a:lnTo>
                  <a:cubicBezTo>
                    <a:pt x="11742" y="3801"/>
                    <a:pt x="11988" y="3777"/>
                    <a:pt x="12234" y="3777"/>
                  </a:cubicBezTo>
                  <a:close/>
                  <a:moveTo>
                    <a:pt x="11966" y="4095"/>
                  </a:moveTo>
                  <a:cubicBezTo>
                    <a:pt x="11986" y="4095"/>
                    <a:pt x="12008" y="4098"/>
                    <a:pt x="12030" y="4101"/>
                  </a:cubicBezTo>
                  <a:cubicBezTo>
                    <a:pt x="12164" y="4115"/>
                    <a:pt x="12298" y="4121"/>
                    <a:pt x="12439" y="4135"/>
                  </a:cubicBezTo>
                  <a:lnTo>
                    <a:pt x="12619" y="4135"/>
                  </a:lnTo>
                  <a:lnTo>
                    <a:pt x="12619" y="4148"/>
                  </a:lnTo>
                  <a:cubicBezTo>
                    <a:pt x="12539" y="4155"/>
                    <a:pt x="12465" y="4162"/>
                    <a:pt x="12392" y="4162"/>
                  </a:cubicBezTo>
                  <a:cubicBezTo>
                    <a:pt x="12218" y="4175"/>
                    <a:pt x="12044" y="4175"/>
                    <a:pt x="11877" y="4188"/>
                  </a:cubicBezTo>
                  <a:cubicBezTo>
                    <a:pt x="11823" y="4188"/>
                    <a:pt x="11796" y="4162"/>
                    <a:pt x="11756" y="4135"/>
                  </a:cubicBezTo>
                  <a:cubicBezTo>
                    <a:pt x="11771" y="4132"/>
                    <a:pt x="11780" y="4131"/>
                    <a:pt x="11788" y="4131"/>
                  </a:cubicBezTo>
                  <a:cubicBezTo>
                    <a:pt x="11801" y="4131"/>
                    <a:pt x="11809" y="4136"/>
                    <a:pt x="11830" y="4148"/>
                  </a:cubicBezTo>
                  <a:cubicBezTo>
                    <a:pt x="11868" y="4110"/>
                    <a:pt x="11914" y="4095"/>
                    <a:pt x="11966" y="4095"/>
                  </a:cubicBezTo>
                  <a:close/>
                  <a:moveTo>
                    <a:pt x="8913" y="4014"/>
                  </a:moveTo>
                  <a:cubicBezTo>
                    <a:pt x="8946" y="4041"/>
                    <a:pt x="8986" y="4075"/>
                    <a:pt x="9020" y="4101"/>
                  </a:cubicBezTo>
                  <a:cubicBezTo>
                    <a:pt x="9013" y="4135"/>
                    <a:pt x="9006" y="4162"/>
                    <a:pt x="9000" y="4208"/>
                  </a:cubicBezTo>
                  <a:cubicBezTo>
                    <a:pt x="8959" y="4135"/>
                    <a:pt x="8926" y="4081"/>
                    <a:pt x="8899" y="4028"/>
                  </a:cubicBezTo>
                  <a:cubicBezTo>
                    <a:pt x="8906" y="4021"/>
                    <a:pt x="8906" y="4014"/>
                    <a:pt x="8913" y="4014"/>
                  </a:cubicBezTo>
                  <a:close/>
                  <a:moveTo>
                    <a:pt x="11589" y="4167"/>
                  </a:moveTo>
                  <a:cubicBezTo>
                    <a:pt x="11608" y="4167"/>
                    <a:pt x="11631" y="4191"/>
                    <a:pt x="11649" y="4208"/>
                  </a:cubicBezTo>
                  <a:cubicBezTo>
                    <a:pt x="11549" y="4235"/>
                    <a:pt x="11455" y="4262"/>
                    <a:pt x="11355" y="4289"/>
                  </a:cubicBezTo>
                  <a:cubicBezTo>
                    <a:pt x="11348" y="4255"/>
                    <a:pt x="11348" y="4242"/>
                    <a:pt x="11348" y="4222"/>
                  </a:cubicBezTo>
                  <a:lnTo>
                    <a:pt x="11348" y="4222"/>
                  </a:lnTo>
                  <a:lnTo>
                    <a:pt x="11355" y="4235"/>
                  </a:lnTo>
                  <a:cubicBezTo>
                    <a:pt x="11435" y="4215"/>
                    <a:pt x="11509" y="4188"/>
                    <a:pt x="11582" y="4168"/>
                  </a:cubicBezTo>
                  <a:cubicBezTo>
                    <a:pt x="11584" y="4168"/>
                    <a:pt x="11587" y="4167"/>
                    <a:pt x="11589" y="4167"/>
                  </a:cubicBezTo>
                  <a:close/>
                  <a:moveTo>
                    <a:pt x="7568" y="4354"/>
                  </a:moveTo>
                  <a:cubicBezTo>
                    <a:pt x="7574" y="4354"/>
                    <a:pt x="7581" y="4355"/>
                    <a:pt x="7588" y="4356"/>
                  </a:cubicBezTo>
                  <a:cubicBezTo>
                    <a:pt x="7521" y="4409"/>
                    <a:pt x="7461" y="4463"/>
                    <a:pt x="7394" y="4510"/>
                  </a:cubicBezTo>
                  <a:cubicBezTo>
                    <a:pt x="7451" y="4453"/>
                    <a:pt x="7466" y="4354"/>
                    <a:pt x="7568" y="4354"/>
                  </a:cubicBezTo>
                  <a:close/>
                  <a:moveTo>
                    <a:pt x="6190" y="2088"/>
                  </a:moveTo>
                  <a:cubicBezTo>
                    <a:pt x="6424" y="2108"/>
                    <a:pt x="6658" y="2128"/>
                    <a:pt x="6885" y="2148"/>
                  </a:cubicBezTo>
                  <a:cubicBezTo>
                    <a:pt x="7146" y="2174"/>
                    <a:pt x="7394" y="2241"/>
                    <a:pt x="7641" y="2315"/>
                  </a:cubicBezTo>
                  <a:cubicBezTo>
                    <a:pt x="7976" y="2415"/>
                    <a:pt x="8310" y="2529"/>
                    <a:pt x="8645" y="2636"/>
                  </a:cubicBezTo>
                  <a:cubicBezTo>
                    <a:pt x="8678" y="2650"/>
                    <a:pt x="8712" y="2670"/>
                    <a:pt x="8745" y="2690"/>
                  </a:cubicBezTo>
                  <a:cubicBezTo>
                    <a:pt x="8779" y="2710"/>
                    <a:pt x="8806" y="2743"/>
                    <a:pt x="8819" y="2790"/>
                  </a:cubicBezTo>
                  <a:cubicBezTo>
                    <a:pt x="8866" y="2944"/>
                    <a:pt x="8919" y="3091"/>
                    <a:pt x="8966" y="3245"/>
                  </a:cubicBezTo>
                  <a:cubicBezTo>
                    <a:pt x="8993" y="3319"/>
                    <a:pt x="9013" y="3392"/>
                    <a:pt x="9020" y="3479"/>
                  </a:cubicBezTo>
                  <a:cubicBezTo>
                    <a:pt x="8933" y="3419"/>
                    <a:pt x="8852" y="3359"/>
                    <a:pt x="8772" y="3312"/>
                  </a:cubicBezTo>
                  <a:cubicBezTo>
                    <a:pt x="8578" y="3185"/>
                    <a:pt x="8371" y="3098"/>
                    <a:pt x="8143" y="3031"/>
                  </a:cubicBezTo>
                  <a:cubicBezTo>
                    <a:pt x="8116" y="3024"/>
                    <a:pt x="8083" y="3024"/>
                    <a:pt x="8056" y="3018"/>
                  </a:cubicBezTo>
                  <a:lnTo>
                    <a:pt x="8050" y="3038"/>
                  </a:lnTo>
                  <a:cubicBezTo>
                    <a:pt x="8090" y="3091"/>
                    <a:pt x="8137" y="3138"/>
                    <a:pt x="8183" y="3198"/>
                  </a:cubicBezTo>
                  <a:cubicBezTo>
                    <a:pt x="8277" y="3319"/>
                    <a:pt x="8364" y="3439"/>
                    <a:pt x="8458" y="3559"/>
                  </a:cubicBezTo>
                  <a:cubicBezTo>
                    <a:pt x="8525" y="3640"/>
                    <a:pt x="8592" y="3720"/>
                    <a:pt x="8658" y="3807"/>
                  </a:cubicBezTo>
                  <a:cubicBezTo>
                    <a:pt x="8806" y="4001"/>
                    <a:pt x="8893" y="4222"/>
                    <a:pt x="8919" y="4463"/>
                  </a:cubicBezTo>
                  <a:cubicBezTo>
                    <a:pt x="8919" y="4476"/>
                    <a:pt x="8919" y="4483"/>
                    <a:pt x="8919" y="4496"/>
                  </a:cubicBezTo>
                  <a:cubicBezTo>
                    <a:pt x="8919" y="4496"/>
                    <a:pt x="8913" y="4503"/>
                    <a:pt x="8913" y="4510"/>
                  </a:cubicBezTo>
                  <a:cubicBezTo>
                    <a:pt x="8873" y="4510"/>
                    <a:pt x="8832" y="4496"/>
                    <a:pt x="8799" y="4476"/>
                  </a:cubicBezTo>
                  <a:cubicBezTo>
                    <a:pt x="8678" y="4396"/>
                    <a:pt x="8551" y="4322"/>
                    <a:pt x="8424" y="4242"/>
                  </a:cubicBezTo>
                  <a:cubicBezTo>
                    <a:pt x="8418" y="4235"/>
                    <a:pt x="8411" y="4235"/>
                    <a:pt x="8411" y="4229"/>
                  </a:cubicBezTo>
                  <a:cubicBezTo>
                    <a:pt x="8264" y="4075"/>
                    <a:pt x="8090" y="3948"/>
                    <a:pt x="7949" y="3794"/>
                  </a:cubicBezTo>
                  <a:cubicBezTo>
                    <a:pt x="7822" y="3653"/>
                    <a:pt x="7688" y="3519"/>
                    <a:pt x="7534" y="3399"/>
                  </a:cubicBezTo>
                  <a:cubicBezTo>
                    <a:pt x="7320" y="3232"/>
                    <a:pt x="7113" y="3051"/>
                    <a:pt x="6919" y="2857"/>
                  </a:cubicBezTo>
                  <a:cubicBezTo>
                    <a:pt x="6765" y="2703"/>
                    <a:pt x="6638" y="2522"/>
                    <a:pt x="6471" y="2375"/>
                  </a:cubicBezTo>
                  <a:cubicBezTo>
                    <a:pt x="6404" y="2308"/>
                    <a:pt x="6323" y="2248"/>
                    <a:pt x="6250" y="2188"/>
                  </a:cubicBezTo>
                  <a:cubicBezTo>
                    <a:pt x="6210" y="2161"/>
                    <a:pt x="6176" y="2134"/>
                    <a:pt x="6123" y="2094"/>
                  </a:cubicBezTo>
                  <a:cubicBezTo>
                    <a:pt x="6156" y="2094"/>
                    <a:pt x="6169" y="2088"/>
                    <a:pt x="6190" y="2088"/>
                  </a:cubicBezTo>
                  <a:close/>
                  <a:moveTo>
                    <a:pt x="9187" y="2837"/>
                  </a:moveTo>
                  <a:lnTo>
                    <a:pt x="9187" y="2837"/>
                  </a:lnTo>
                  <a:cubicBezTo>
                    <a:pt x="9843" y="3084"/>
                    <a:pt x="10465" y="3365"/>
                    <a:pt x="11040" y="3747"/>
                  </a:cubicBezTo>
                  <a:cubicBezTo>
                    <a:pt x="10913" y="3820"/>
                    <a:pt x="10793" y="3914"/>
                    <a:pt x="10632" y="3934"/>
                  </a:cubicBezTo>
                  <a:cubicBezTo>
                    <a:pt x="10585" y="3941"/>
                    <a:pt x="10545" y="3961"/>
                    <a:pt x="10512" y="4001"/>
                  </a:cubicBezTo>
                  <a:cubicBezTo>
                    <a:pt x="10498" y="4008"/>
                    <a:pt x="10492" y="4021"/>
                    <a:pt x="10478" y="4028"/>
                  </a:cubicBezTo>
                  <a:cubicBezTo>
                    <a:pt x="10365" y="4095"/>
                    <a:pt x="10291" y="4188"/>
                    <a:pt x="10211" y="4289"/>
                  </a:cubicBezTo>
                  <a:cubicBezTo>
                    <a:pt x="10157" y="4362"/>
                    <a:pt x="10090" y="4429"/>
                    <a:pt x="10023" y="4503"/>
                  </a:cubicBezTo>
                  <a:cubicBezTo>
                    <a:pt x="10010" y="4516"/>
                    <a:pt x="9983" y="4523"/>
                    <a:pt x="9963" y="4536"/>
                  </a:cubicBezTo>
                  <a:cubicBezTo>
                    <a:pt x="9869" y="4489"/>
                    <a:pt x="9829" y="4402"/>
                    <a:pt x="9796" y="4322"/>
                  </a:cubicBezTo>
                  <a:cubicBezTo>
                    <a:pt x="9709" y="4095"/>
                    <a:pt x="9615" y="3867"/>
                    <a:pt x="9542" y="3633"/>
                  </a:cubicBezTo>
                  <a:cubicBezTo>
                    <a:pt x="9481" y="3439"/>
                    <a:pt x="9381" y="3265"/>
                    <a:pt x="9294" y="3084"/>
                  </a:cubicBezTo>
                  <a:cubicBezTo>
                    <a:pt x="9267" y="3018"/>
                    <a:pt x="9234" y="2951"/>
                    <a:pt x="9200" y="2890"/>
                  </a:cubicBezTo>
                  <a:cubicBezTo>
                    <a:pt x="9200" y="2877"/>
                    <a:pt x="9194" y="2857"/>
                    <a:pt x="9187" y="2837"/>
                  </a:cubicBezTo>
                  <a:close/>
                  <a:moveTo>
                    <a:pt x="7742" y="4349"/>
                  </a:moveTo>
                  <a:cubicBezTo>
                    <a:pt x="7662" y="4436"/>
                    <a:pt x="7601" y="4516"/>
                    <a:pt x="7528" y="4603"/>
                  </a:cubicBezTo>
                  <a:cubicBezTo>
                    <a:pt x="7501" y="4596"/>
                    <a:pt x="7467" y="4596"/>
                    <a:pt x="7434" y="4596"/>
                  </a:cubicBezTo>
                  <a:cubicBezTo>
                    <a:pt x="7427" y="4590"/>
                    <a:pt x="7427" y="4583"/>
                    <a:pt x="7427" y="4576"/>
                  </a:cubicBezTo>
                  <a:cubicBezTo>
                    <a:pt x="7501" y="4510"/>
                    <a:pt x="7581" y="4436"/>
                    <a:pt x="7662" y="4369"/>
                  </a:cubicBezTo>
                  <a:cubicBezTo>
                    <a:pt x="7675" y="4356"/>
                    <a:pt x="7708" y="4356"/>
                    <a:pt x="7742" y="4349"/>
                  </a:cubicBezTo>
                  <a:close/>
                  <a:moveTo>
                    <a:pt x="10932" y="3923"/>
                  </a:moveTo>
                  <a:cubicBezTo>
                    <a:pt x="10954" y="3923"/>
                    <a:pt x="10975" y="3930"/>
                    <a:pt x="11000" y="3941"/>
                  </a:cubicBezTo>
                  <a:cubicBezTo>
                    <a:pt x="11067" y="3974"/>
                    <a:pt x="11134" y="4014"/>
                    <a:pt x="11187" y="4068"/>
                  </a:cubicBezTo>
                  <a:cubicBezTo>
                    <a:pt x="11241" y="4135"/>
                    <a:pt x="11261" y="4208"/>
                    <a:pt x="11274" y="4289"/>
                  </a:cubicBezTo>
                  <a:cubicBezTo>
                    <a:pt x="11281" y="4309"/>
                    <a:pt x="11268" y="4336"/>
                    <a:pt x="11261" y="4362"/>
                  </a:cubicBezTo>
                  <a:cubicBezTo>
                    <a:pt x="11261" y="4396"/>
                    <a:pt x="11248" y="4436"/>
                    <a:pt x="11254" y="4463"/>
                  </a:cubicBezTo>
                  <a:cubicBezTo>
                    <a:pt x="11261" y="4550"/>
                    <a:pt x="11208" y="4617"/>
                    <a:pt x="11121" y="4617"/>
                  </a:cubicBezTo>
                  <a:cubicBezTo>
                    <a:pt x="10993" y="4617"/>
                    <a:pt x="10893" y="4556"/>
                    <a:pt x="10806" y="4469"/>
                  </a:cubicBezTo>
                  <a:cubicBezTo>
                    <a:pt x="10746" y="4416"/>
                    <a:pt x="10692" y="4349"/>
                    <a:pt x="10639" y="4289"/>
                  </a:cubicBezTo>
                  <a:cubicBezTo>
                    <a:pt x="10605" y="4255"/>
                    <a:pt x="10585" y="4222"/>
                    <a:pt x="10579" y="4175"/>
                  </a:cubicBezTo>
                  <a:cubicBezTo>
                    <a:pt x="10579" y="4148"/>
                    <a:pt x="10552" y="4121"/>
                    <a:pt x="10532" y="4095"/>
                  </a:cubicBezTo>
                  <a:cubicBezTo>
                    <a:pt x="10585" y="4008"/>
                    <a:pt x="10686" y="4021"/>
                    <a:pt x="10759" y="3988"/>
                  </a:cubicBezTo>
                  <a:cubicBezTo>
                    <a:pt x="10799" y="3974"/>
                    <a:pt x="10840" y="3968"/>
                    <a:pt x="10873" y="3941"/>
                  </a:cubicBezTo>
                  <a:cubicBezTo>
                    <a:pt x="10895" y="3928"/>
                    <a:pt x="10914" y="3923"/>
                    <a:pt x="10932" y="3923"/>
                  </a:cubicBezTo>
                  <a:close/>
                  <a:moveTo>
                    <a:pt x="7851" y="4370"/>
                  </a:moveTo>
                  <a:cubicBezTo>
                    <a:pt x="7872" y="4370"/>
                    <a:pt x="7898" y="4382"/>
                    <a:pt x="7943" y="4402"/>
                  </a:cubicBezTo>
                  <a:cubicBezTo>
                    <a:pt x="7909" y="4429"/>
                    <a:pt x="7869" y="4456"/>
                    <a:pt x="7835" y="4489"/>
                  </a:cubicBezTo>
                  <a:cubicBezTo>
                    <a:pt x="7802" y="4523"/>
                    <a:pt x="7769" y="4556"/>
                    <a:pt x="7735" y="4590"/>
                  </a:cubicBezTo>
                  <a:cubicBezTo>
                    <a:pt x="7713" y="4612"/>
                    <a:pt x="7703" y="4622"/>
                    <a:pt x="7685" y="4622"/>
                  </a:cubicBezTo>
                  <a:cubicBezTo>
                    <a:pt x="7671" y="4622"/>
                    <a:pt x="7651" y="4615"/>
                    <a:pt x="7615" y="4603"/>
                  </a:cubicBezTo>
                  <a:cubicBezTo>
                    <a:pt x="7668" y="4543"/>
                    <a:pt x="7715" y="4483"/>
                    <a:pt x="7769" y="4429"/>
                  </a:cubicBezTo>
                  <a:cubicBezTo>
                    <a:pt x="7806" y="4388"/>
                    <a:pt x="7824" y="4370"/>
                    <a:pt x="7851" y="4370"/>
                  </a:cubicBezTo>
                  <a:close/>
                  <a:moveTo>
                    <a:pt x="7379" y="4354"/>
                  </a:moveTo>
                  <a:cubicBezTo>
                    <a:pt x="7393" y="4354"/>
                    <a:pt x="7406" y="4354"/>
                    <a:pt x="7421" y="4356"/>
                  </a:cubicBezTo>
                  <a:cubicBezTo>
                    <a:pt x="7387" y="4402"/>
                    <a:pt x="7354" y="4443"/>
                    <a:pt x="7320" y="4483"/>
                  </a:cubicBezTo>
                  <a:cubicBezTo>
                    <a:pt x="7307" y="4496"/>
                    <a:pt x="7294" y="4510"/>
                    <a:pt x="7287" y="4523"/>
                  </a:cubicBezTo>
                  <a:cubicBezTo>
                    <a:pt x="7220" y="4623"/>
                    <a:pt x="7200" y="4630"/>
                    <a:pt x="7059" y="4630"/>
                  </a:cubicBezTo>
                  <a:cubicBezTo>
                    <a:pt x="7093" y="4590"/>
                    <a:pt x="7120" y="4556"/>
                    <a:pt x="7153" y="4523"/>
                  </a:cubicBezTo>
                  <a:cubicBezTo>
                    <a:pt x="7180" y="4489"/>
                    <a:pt x="7220" y="4456"/>
                    <a:pt x="7247" y="4416"/>
                  </a:cubicBezTo>
                  <a:cubicBezTo>
                    <a:pt x="7279" y="4367"/>
                    <a:pt x="7324" y="4354"/>
                    <a:pt x="7379" y="4354"/>
                  </a:cubicBezTo>
                  <a:close/>
                  <a:moveTo>
                    <a:pt x="7983" y="4409"/>
                  </a:moveTo>
                  <a:cubicBezTo>
                    <a:pt x="8009" y="4436"/>
                    <a:pt x="8043" y="4463"/>
                    <a:pt x="8070" y="4483"/>
                  </a:cubicBezTo>
                  <a:cubicBezTo>
                    <a:pt x="8009" y="4550"/>
                    <a:pt x="7949" y="4617"/>
                    <a:pt x="7882" y="4683"/>
                  </a:cubicBezTo>
                  <a:cubicBezTo>
                    <a:pt x="7856" y="4670"/>
                    <a:pt x="7822" y="4663"/>
                    <a:pt x="7782" y="4650"/>
                  </a:cubicBezTo>
                  <a:cubicBezTo>
                    <a:pt x="7835" y="4556"/>
                    <a:pt x="7929" y="4503"/>
                    <a:pt x="7983" y="4409"/>
                  </a:cubicBezTo>
                  <a:close/>
                  <a:moveTo>
                    <a:pt x="7193" y="4382"/>
                  </a:moveTo>
                  <a:lnTo>
                    <a:pt x="7193" y="4382"/>
                  </a:lnTo>
                  <a:cubicBezTo>
                    <a:pt x="7140" y="4449"/>
                    <a:pt x="7093" y="4503"/>
                    <a:pt x="7039" y="4556"/>
                  </a:cubicBezTo>
                  <a:cubicBezTo>
                    <a:pt x="7033" y="4563"/>
                    <a:pt x="7026" y="4570"/>
                    <a:pt x="7019" y="4583"/>
                  </a:cubicBezTo>
                  <a:cubicBezTo>
                    <a:pt x="6979" y="4690"/>
                    <a:pt x="6879" y="4697"/>
                    <a:pt x="6778" y="4717"/>
                  </a:cubicBezTo>
                  <a:cubicBezTo>
                    <a:pt x="6818" y="4657"/>
                    <a:pt x="6859" y="4603"/>
                    <a:pt x="6905" y="4550"/>
                  </a:cubicBezTo>
                  <a:cubicBezTo>
                    <a:pt x="6912" y="4536"/>
                    <a:pt x="6926" y="4530"/>
                    <a:pt x="6926" y="4516"/>
                  </a:cubicBezTo>
                  <a:cubicBezTo>
                    <a:pt x="6986" y="4416"/>
                    <a:pt x="7086" y="4409"/>
                    <a:pt x="7193" y="4382"/>
                  </a:cubicBezTo>
                  <a:close/>
                  <a:moveTo>
                    <a:pt x="8116" y="4530"/>
                  </a:moveTo>
                  <a:cubicBezTo>
                    <a:pt x="8143" y="4556"/>
                    <a:pt x="8163" y="4576"/>
                    <a:pt x="8183" y="4596"/>
                  </a:cubicBezTo>
                  <a:cubicBezTo>
                    <a:pt x="8137" y="4643"/>
                    <a:pt x="8090" y="4683"/>
                    <a:pt x="8043" y="4724"/>
                  </a:cubicBezTo>
                  <a:cubicBezTo>
                    <a:pt x="8036" y="4728"/>
                    <a:pt x="8029" y="4730"/>
                    <a:pt x="8023" y="4730"/>
                  </a:cubicBezTo>
                  <a:cubicBezTo>
                    <a:pt x="8009" y="4730"/>
                    <a:pt x="7994" y="4721"/>
                    <a:pt x="7976" y="4704"/>
                  </a:cubicBezTo>
                  <a:cubicBezTo>
                    <a:pt x="8023" y="4650"/>
                    <a:pt x="8070" y="4596"/>
                    <a:pt x="8116" y="4530"/>
                  </a:cubicBezTo>
                  <a:close/>
                  <a:moveTo>
                    <a:pt x="6009" y="2563"/>
                  </a:moveTo>
                  <a:cubicBezTo>
                    <a:pt x="6042" y="2563"/>
                    <a:pt x="6076" y="2576"/>
                    <a:pt x="6096" y="2589"/>
                  </a:cubicBezTo>
                  <a:cubicBezTo>
                    <a:pt x="6263" y="2737"/>
                    <a:pt x="6430" y="2884"/>
                    <a:pt x="6591" y="3038"/>
                  </a:cubicBezTo>
                  <a:cubicBezTo>
                    <a:pt x="6711" y="3151"/>
                    <a:pt x="6825" y="3272"/>
                    <a:pt x="6946" y="3392"/>
                  </a:cubicBezTo>
                  <a:cubicBezTo>
                    <a:pt x="7039" y="3486"/>
                    <a:pt x="7140" y="3580"/>
                    <a:pt x="7240" y="3680"/>
                  </a:cubicBezTo>
                  <a:cubicBezTo>
                    <a:pt x="7267" y="3700"/>
                    <a:pt x="7294" y="3720"/>
                    <a:pt x="7314" y="3747"/>
                  </a:cubicBezTo>
                  <a:cubicBezTo>
                    <a:pt x="7387" y="3834"/>
                    <a:pt x="7474" y="3914"/>
                    <a:pt x="7561" y="3988"/>
                  </a:cubicBezTo>
                  <a:cubicBezTo>
                    <a:pt x="7608" y="4028"/>
                    <a:pt x="7655" y="4081"/>
                    <a:pt x="7695" y="4128"/>
                  </a:cubicBezTo>
                  <a:cubicBezTo>
                    <a:pt x="7748" y="4175"/>
                    <a:pt x="7795" y="4229"/>
                    <a:pt x="7856" y="4289"/>
                  </a:cubicBezTo>
                  <a:cubicBezTo>
                    <a:pt x="7762" y="4275"/>
                    <a:pt x="7688" y="4262"/>
                    <a:pt x="7608" y="4255"/>
                  </a:cubicBezTo>
                  <a:cubicBezTo>
                    <a:pt x="7608" y="4235"/>
                    <a:pt x="7615" y="4222"/>
                    <a:pt x="7615" y="4208"/>
                  </a:cubicBezTo>
                  <a:lnTo>
                    <a:pt x="7608" y="4208"/>
                  </a:lnTo>
                  <a:cubicBezTo>
                    <a:pt x="7554" y="4249"/>
                    <a:pt x="7501" y="4255"/>
                    <a:pt x="7441" y="4255"/>
                  </a:cubicBezTo>
                  <a:cubicBezTo>
                    <a:pt x="7053" y="4269"/>
                    <a:pt x="6725" y="4409"/>
                    <a:pt x="6457" y="4683"/>
                  </a:cubicBezTo>
                  <a:cubicBezTo>
                    <a:pt x="6437" y="4704"/>
                    <a:pt x="6417" y="4724"/>
                    <a:pt x="6397" y="4744"/>
                  </a:cubicBezTo>
                  <a:cubicBezTo>
                    <a:pt x="6384" y="4764"/>
                    <a:pt x="6364" y="4777"/>
                    <a:pt x="6350" y="4797"/>
                  </a:cubicBezTo>
                  <a:cubicBezTo>
                    <a:pt x="6283" y="4764"/>
                    <a:pt x="6216" y="4757"/>
                    <a:pt x="6143" y="4757"/>
                  </a:cubicBezTo>
                  <a:lnTo>
                    <a:pt x="6016" y="4757"/>
                  </a:lnTo>
                  <a:cubicBezTo>
                    <a:pt x="5982" y="4757"/>
                    <a:pt x="5955" y="4750"/>
                    <a:pt x="5929" y="4717"/>
                  </a:cubicBezTo>
                  <a:cubicBezTo>
                    <a:pt x="5942" y="4670"/>
                    <a:pt x="5969" y="4637"/>
                    <a:pt x="6016" y="4610"/>
                  </a:cubicBezTo>
                  <a:cubicBezTo>
                    <a:pt x="6042" y="4596"/>
                    <a:pt x="6069" y="4590"/>
                    <a:pt x="6096" y="4576"/>
                  </a:cubicBezTo>
                  <a:cubicBezTo>
                    <a:pt x="6123" y="4563"/>
                    <a:pt x="6149" y="4550"/>
                    <a:pt x="6176" y="4530"/>
                  </a:cubicBezTo>
                  <a:cubicBezTo>
                    <a:pt x="6223" y="4489"/>
                    <a:pt x="6216" y="4436"/>
                    <a:pt x="6163" y="4402"/>
                  </a:cubicBezTo>
                  <a:cubicBezTo>
                    <a:pt x="6103" y="4376"/>
                    <a:pt x="6042" y="4349"/>
                    <a:pt x="5982" y="4329"/>
                  </a:cubicBezTo>
                  <a:cubicBezTo>
                    <a:pt x="5860" y="4296"/>
                    <a:pt x="5732" y="4280"/>
                    <a:pt x="5604" y="4280"/>
                  </a:cubicBezTo>
                  <a:cubicBezTo>
                    <a:pt x="5549" y="4280"/>
                    <a:pt x="5494" y="4283"/>
                    <a:pt x="5440" y="4289"/>
                  </a:cubicBezTo>
                  <a:cubicBezTo>
                    <a:pt x="5326" y="4295"/>
                    <a:pt x="5213" y="4295"/>
                    <a:pt x="5106" y="4295"/>
                  </a:cubicBezTo>
                  <a:cubicBezTo>
                    <a:pt x="5019" y="4295"/>
                    <a:pt x="4958" y="4242"/>
                    <a:pt x="4912" y="4168"/>
                  </a:cubicBezTo>
                  <a:cubicBezTo>
                    <a:pt x="4878" y="4115"/>
                    <a:pt x="4872" y="4061"/>
                    <a:pt x="4912" y="4008"/>
                  </a:cubicBezTo>
                  <a:cubicBezTo>
                    <a:pt x="4945" y="3961"/>
                    <a:pt x="4985" y="3914"/>
                    <a:pt x="5032" y="3874"/>
                  </a:cubicBezTo>
                  <a:cubicBezTo>
                    <a:pt x="5166" y="3753"/>
                    <a:pt x="5246" y="3600"/>
                    <a:pt x="5320" y="3439"/>
                  </a:cubicBezTo>
                  <a:cubicBezTo>
                    <a:pt x="5347" y="3379"/>
                    <a:pt x="5347" y="3325"/>
                    <a:pt x="5320" y="3265"/>
                  </a:cubicBezTo>
                  <a:cubicBezTo>
                    <a:pt x="5306" y="3225"/>
                    <a:pt x="5293" y="3171"/>
                    <a:pt x="5273" y="3125"/>
                  </a:cubicBezTo>
                  <a:cubicBezTo>
                    <a:pt x="5219" y="2977"/>
                    <a:pt x="5260" y="2850"/>
                    <a:pt x="5367" y="2737"/>
                  </a:cubicBezTo>
                  <a:cubicBezTo>
                    <a:pt x="5454" y="2643"/>
                    <a:pt x="5561" y="2603"/>
                    <a:pt x="5681" y="2589"/>
                  </a:cubicBezTo>
                  <a:cubicBezTo>
                    <a:pt x="5795" y="2576"/>
                    <a:pt x="5902" y="2569"/>
                    <a:pt x="6009" y="2563"/>
                  </a:cubicBezTo>
                  <a:close/>
                  <a:moveTo>
                    <a:pt x="8210" y="4630"/>
                  </a:moveTo>
                  <a:cubicBezTo>
                    <a:pt x="8250" y="4670"/>
                    <a:pt x="8284" y="4704"/>
                    <a:pt x="8324" y="4737"/>
                  </a:cubicBezTo>
                  <a:cubicBezTo>
                    <a:pt x="8290" y="4770"/>
                    <a:pt x="8257" y="4797"/>
                    <a:pt x="8224" y="4831"/>
                  </a:cubicBezTo>
                  <a:cubicBezTo>
                    <a:pt x="8183" y="4811"/>
                    <a:pt x="8150" y="4791"/>
                    <a:pt x="8103" y="4770"/>
                  </a:cubicBezTo>
                  <a:cubicBezTo>
                    <a:pt x="8143" y="4724"/>
                    <a:pt x="8177" y="4683"/>
                    <a:pt x="8210" y="4630"/>
                  </a:cubicBezTo>
                  <a:close/>
                  <a:moveTo>
                    <a:pt x="6832" y="4530"/>
                  </a:moveTo>
                  <a:cubicBezTo>
                    <a:pt x="6778" y="4610"/>
                    <a:pt x="6725" y="4683"/>
                    <a:pt x="6671" y="4764"/>
                  </a:cubicBezTo>
                  <a:cubicBezTo>
                    <a:pt x="6658" y="4777"/>
                    <a:pt x="6645" y="4784"/>
                    <a:pt x="6631" y="4791"/>
                  </a:cubicBezTo>
                  <a:cubicBezTo>
                    <a:pt x="6584" y="4811"/>
                    <a:pt x="6537" y="4837"/>
                    <a:pt x="6477" y="4864"/>
                  </a:cubicBezTo>
                  <a:cubicBezTo>
                    <a:pt x="6564" y="4764"/>
                    <a:pt x="6638" y="4677"/>
                    <a:pt x="6711" y="4590"/>
                  </a:cubicBezTo>
                  <a:cubicBezTo>
                    <a:pt x="6745" y="4556"/>
                    <a:pt x="6785" y="4543"/>
                    <a:pt x="6832" y="4530"/>
                  </a:cubicBezTo>
                  <a:close/>
                  <a:moveTo>
                    <a:pt x="8364" y="4777"/>
                  </a:moveTo>
                  <a:cubicBezTo>
                    <a:pt x="8458" y="4864"/>
                    <a:pt x="8538" y="4958"/>
                    <a:pt x="8605" y="5051"/>
                  </a:cubicBezTo>
                  <a:cubicBezTo>
                    <a:pt x="8531" y="4991"/>
                    <a:pt x="8431" y="4971"/>
                    <a:pt x="8371" y="4891"/>
                  </a:cubicBezTo>
                  <a:cubicBezTo>
                    <a:pt x="8371" y="4891"/>
                    <a:pt x="8377" y="4884"/>
                    <a:pt x="8377" y="4878"/>
                  </a:cubicBezTo>
                  <a:cubicBezTo>
                    <a:pt x="8357" y="4871"/>
                    <a:pt x="8337" y="4864"/>
                    <a:pt x="8297" y="4851"/>
                  </a:cubicBezTo>
                  <a:cubicBezTo>
                    <a:pt x="8324" y="4824"/>
                    <a:pt x="8344" y="4804"/>
                    <a:pt x="8364" y="4777"/>
                  </a:cubicBezTo>
                  <a:close/>
                  <a:moveTo>
                    <a:pt x="11798" y="4307"/>
                  </a:moveTo>
                  <a:cubicBezTo>
                    <a:pt x="11810" y="4307"/>
                    <a:pt x="11826" y="4317"/>
                    <a:pt x="11836" y="4322"/>
                  </a:cubicBezTo>
                  <a:cubicBezTo>
                    <a:pt x="11997" y="4402"/>
                    <a:pt x="12158" y="4496"/>
                    <a:pt x="12325" y="4576"/>
                  </a:cubicBezTo>
                  <a:cubicBezTo>
                    <a:pt x="12485" y="4663"/>
                    <a:pt x="12633" y="4770"/>
                    <a:pt x="12766" y="4891"/>
                  </a:cubicBezTo>
                  <a:cubicBezTo>
                    <a:pt x="12874" y="4991"/>
                    <a:pt x="12981" y="5098"/>
                    <a:pt x="13088" y="5199"/>
                  </a:cubicBezTo>
                  <a:cubicBezTo>
                    <a:pt x="13108" y="5219"/>
                    <a:pt x="13128" y="5232"/>
                    <a:pt x="13148" y="5259"/>
                  </a:cubicBezTo>
                  <a:cubicBezTo>
                    <a:pt x="13101" y="5245"/>
                    <a:pt x="13054" y="5225"/>
                    <a:pt x="13014" y="5212"/>
                  </a:cubicBezTo>
                  <a:cubicBezTo>
                    <a:pt x="12880" y="5172"/>
                    <a:pt x="12753" y="5132"/>
                    <a:pt x="12626" y="5092"/>
                  </a:cubicBezTo>
                  <a:cubicBezTo>
                    <a:pt x="12459" y="5045"/>
                    <a:pt x="12285" y="5045"/>
                    <a:pt x="12111" y="5038"/>
                  </a:cubicBezTo>
                  <a:cubicBezTo>
                    <a:pt x="11984" y="5031"/>
                    <a:pt x="11850" y="5031"/>
                    <a:pt x="11716" y="5025"/>
                  </a:cubicBezTo>
                  <a:cubicBezTo>
                    <a:pt x="11688" y="5024"/>
                    <a:pt x="11661" y="5023"/>
                    <a:pt x="11633" y="5023"/>
                  </a:cubicBezTo>
                  <a:cubicBezTo>
                    <a:pt x="11500" y="5023"/>
                    <a:pt x="11367" y="5036"/>
                    <a:pt x="11234" y="5058"/>
                  </a:cubicBezTo>
                  <a:cubicBezTo>
                    <a:pt x="11214" y="5060"/>
                    <a:pt x="11194" y="5062"/>
                    <a:pt x="11174" y="5062"/>
                  </a:cubicBezTo>
                  <a:cubicBezTo>
                    <a:pt x="11134" y="5062"/>
                    <a:pt x="11094" y="5056"/>
                    <a:pt x="11054" y="5038"/>
                  </a:cubicBezTo>
                  <a:cubicBezTo>
                    <a:pt x="11107" y="4911"/>
                    <a:pt x="11167" y="4791"/>
                    <a:pt x="11274" y="4697"/>
                  </a:cubicBezTo>
                  <a:cubicBezTo>
                    <a:pt x="11315" y="4657"/>
                    <a:pt x="11348" y="4610"/>
                    <a:pt x="11368" y="4556"/>
                  </a:cubicBezTo>
                  <a:cubicBezTo>
                    <a:pt x="11388" y="4516"/>
                    <a:pt x="11381" y="4463"/>
                    <a:pt x="11388" y="4396"/>
                  </a:cubicBezTo>
                  <a:cubicBezTo>
                    <a:pt x="11515" y="4356"/>
                    <a:pt x="11649" y="4315"/>
                    <a:pt x="11790" y="4309"/>
                  </a:cubicBezTo>
                  <a:cubicBezTo>
                    <a:pt x="11792" y="4308"/>
                    <a:pt x="11795" y="4307"/>
                    <a:pt x="11798" y="4307"/>
                  </a:cubicBezTo>
                  <a:close/>
                  <a:moveTo>
                    <a:pt x="12870" y="5326"/>
                  </a:moveTo>
                  <a:cubicBezTo>
                    <a:pt x="12914" y="5326"/>
                    <a:pt x="12956" y="5335"/>
                    <a:pt x="13001" y="5353"/>
                  </a:cubicBezTo>
                  <a:cubicBezTo>
                    <a:pt x="13088" y="5386"/>
                    <a:pt x="13175" y="5413"/>
                    <a:pt x="13262" y="5440"/>
                  </a:cubicBezTo>
                  <a:cubicBezTo>
                    <a:pt x="13282" y="5446"/>
                    <a:pt x="13302" y="5453"/>
                    <a:pt x="13322" y="5473"/>
                  </a:cubicBezTo>
                  <a:cubicBezTo>
                    <a:pt x="13201" y="5460"/>
                    <a:pt x="13088" y="5453"/>
                    <a:pt x="12967" y="5440"/>
                  </a:cubicBezTo>
                  <a:cubicBezTo>
                    <a:pt x="12967" y="5440"/>
                    <a:pt x="12967" y="5433"/>
                    <a:pt x="12967" y="5426"/>
                  </a:cubicBezTo>
                  <a:cubicBezTo>
                    <a:pt x="12987" y="5419"/>
                    <a:pt x="13007" y="5413"/>
                    <a:pt x="13034" y="5406"/>
                  </a:cubicBezTo>
                  <a:cubicBezTo>
                    <a:pt x="13012" y="5400"/>
                    <a:pt x="12990" y="5398"/>
                    <a:pt x="12969" y="5398"/>
                  </a:cubicBezTo>
                  <a:cubicBezTo>
                    <a:pt x="12895" y="5398"/>
                    <a:pt x="12827" y="5426"/>
                    <a:pt x="12760" y="5426"/>
                  </a:cubicBezTo>
                  <a:cubicBezTo>
                    <a:pt x="12673" y="5426"/>
                    <a:pt x="12586" y="5413"/>
                    <a:pt x="12492" y="5413"/>
                  </a:cubicBezTo>
                  <a:lnTo>
                    <a:pt x="12492" y="5393"/>
                  </a:lnTo>
                  <a:cubicBezTo>
                    <a:pt x="12552" y="5379"/>
                    <a:pt x="12606" y="5366"/>
                    <a:pt x="12659" y="5359"/>
                  </a:cubicBezTo>
                  <a:cubicBezTo>
                    <a:pt x="12706" y="5346"/>
                    <a:pt x="12760" y="5346"/>
                    <a:pt x="12800" y="5332"/>
                  </a:cubicBezTo>
                  <a:cubicBezTo>
                    <a:pt x="12824" y="5328"/>
                    <a:pt x="12847" y="5326"/>
                    <a:pt x="12870" y="5326"/>
                  </a:cubicBezTo>
                  <a:close/>
                  <a:moveTo>
                    <a:pt x="12595" y="5517"/>
                  </a:moveTo>
                  <a:cubicBezTo>
                    <a:pt x="12652" y="5517"/>
                    <a:pt x="12718" y="5525"/>
                    <a:pt x="12793" y="5540"/>
                  </a:cubicBezTo>
                  <a:cubicBezTo>
                    <a:pt x="12659" y="5553"/>
                    <a:pt x="12526" y="5567"/>
                    <a:pt x="12378" y="5580"/>
                  </a:cubicBezTo>
                  <a:cubicBezTo>
                    <a:pt x="12429" y="5538"/>
                    <a:pt x="12500" y="5517"/>
                    <a:pt x="12595" y="5517"/>
                  </a:cubicBezTo>
                  <a:close/>
                  <a:moveTo>
                    <a:pt x="13035" y="5544"/>
                  </a:moveTo>
                  <a:cubicBezTo>
                    <a:pt x="13120" y="5544"/>
                    <a:pt x="13204" y="5567"/>
                    <a:pt x="13288" y="5567"/>
                  </a:cubicBezTo>
                  <a:cubicBezTo>
                    <a:pt x="13237" y="5583"/>
                    <a:pt x="13182" y="5591"/>
                    <a:pt x="13124" y="5591"/>
                  </a:cubicBezTo>
                  <a:cubicBezTo>
                    <a:pt x="13060" y="5591"/>
                    <a:pt x="12993" y="5581"/>
                    <a:pt x="12927" y="5560"/>
                  </a:cubicBezTo>
                  <a:cubicBezTo>
                    <a:pt x="12963" y="5548"/>
                    <a:pt x="12999" y="5544"/>
                    <a:pt x="13035" y="5544"/>
                  </a:cubicBezTo>
                  <a:close/>
                  <a:moveTo>
                    <a:pt x="13447" y="5589"/>
                  </a:moveTo>
                  <a:cubicBezTo>
                    <a:pt x="13554" y="5589"/>
                    <a:pt x="13658" y="5624"/>
                    <a:pt x="13763" y="5674"/>
                  </a:cubicBezTo>
                  <a:cubicBezTo>
                    <a:pt x="13609" y="5654"/>
                    <a:pt x="13449" y="5634"/>
                    <a:pt x="13295" y="5613"/>
                  </a:cubicBezTo>
                  <a:cubicBezTo>
                    <a:pt x="13346" y="5596"/>
                    <a:pt x="13397" y="5589"/>
                    <a:pt x="13447" y="5589"/>
                  </a:cubicBezTo>
                  <a:close/>
                  <a:moveTo>
                    <a:pt x="12423" y="5702"/>
                  </a:moveTo>
                  <a:cubicBezTo>
                    <a:pt x="12461" y="5702"/>
                    <a:pt x="12500" y="5704"/>
                    <a:pt x="12539" y="5707"/>
                  </a:cubicBezTo>
                  <a:cubicBezTo>
                    <a:pt x="12439" y="5727"/>
                    <a:pt x="12332" y="5747"/>
                    <a:pt x="12231" y="5774"/>
                  </a:cubicBezTo>
                  <a:cubicBezTo>
                    <a:pt x="12204" y="5781"/>
                    <a:pt x="12178" y="5781"/>
                    <a:pt x="12158" y="5794"/>
                  </a:cubicBezTo>
                  <a:cubicBezTo>
                    <a:pt x="12143" y="5802"/>
                    <a:pt x="12127" y="5805"/>
                    <a:pt x="12112" y="5805"/>
                  </a:cubicBezTo>
                  <a:cubicBezTo>
                    <a:pt x="12086" y="5805"/>
                    <a:pt x="12060" y="5795"/>
                    <a:pt x="12030" y="5774"/>
                  </a:cubicBezTo>
                  <a:cubicBezTo>
                    <a:pt x="12160" y="5722"/>
                    <a:pt x="12290" y="5702"/>
                    <a:pt x="12423" y="5702"/>
                  </a:cubicBezTo>
                  <a:close/>
                  <a:moveTo>
                    <a:pt x="12419" y="5888"/>
                  </a:moveTo>
                  <a:cubicBezTo>
                    <a:pt x="12419" y="5894"/>
                    <a:pt x="12419" y="5894"/>
                    <a:pt x="12419" y="5901"/>
                  </a:cubicBezTo>
                  <a:cubicBezTo>
                    <a:pt x="12398" y="5908"/>
                    <a:pt x="12372" y="5915"/>
                    <a:pt x="12345" y="5921"/>
                  </a:cubicBezTo>
                  <a:cubicBezTo>
                    <a:pt x="12345" y="5915"/>
                    <a:pt x="12345" y="5908"/>
                    <a:pt x="12345" y="5901"/>
                  </a:cubicBezTo>
                  <a:cubicBezTo>
                    <a:pt x="12365" y="5894"/>
                    <a:pt x="12392" y="5888"/>
                    <a:pt x="12419" y="5888"/>
                  </a:cubicBezTo>
                  <a:close/>
                  <a:moveTo>
                    <a:pt x="12780" y="5695"/>
                  </a:moveTo>
                  <a:cubicBezTo>
                    <a:pt x="12843" y="5695"/>
                    <a:pt x="12907" y="5700"/>
                    <a:pt x="12974" y="5700"/>
                  </a:cubicBezTo>
                  <a:cubicBezTo>
                    <a:pt x="13014" y="5707"/>
                    <a:pt x="13061" y="5714"/>
                    <a:pt x="13108" y="5721"/>
                  </a:cubicBezTo>
                  <a:cubicBezTo>
                    <a:pt x="13128" y="5727"/>
                    <a:pt x="13148" y="5741"/>
                    <a:pt x="13168" y="5747"/>
                  </a:cubicBezTo>
                  <a:cubicBezTo>
                    <a:pt x="13180" y="5733"/>
                    <a:pt x="13191" y="5728"/>
                    <a:pt x="13203" y="5728"/>
                  </a:cubicBezTo>
                  <a:cubicBezTo>
                    <a:pt x="13225" y="5728"/>
                    <a:pt x="13247" y="5745"/>
                    <a:pt x="13268" y="5754"/>
                  </a:cubicBezTo>
                  <a:cubicBezTo>
                    <a:pt x="13228" y="5767"/>
                    <a:pt x="13188" y="5781"/>
                    <a:pt x="13148" y="5794"/>
                  </a:cubicBezTo>
                  <a:cubicBezTo>
                    <a:pt x="13047" y="5828"/>
                    <a:pt x="12947" y="5861"/>
                    <a:pt x="12853" y="5894"/>
                  </a:cubicBezTo>
                  <a:cubicBezTo>
                    <a:pt x="12805" y="5914"/>
                    <a:pt x="12764" y="5929"/>
                    <a:pt x="12720" y="5929"/>
                  </a:cubicBezTo>
                  <a:cubicBezTo>
                    <a:pt x="12703" y="5929"/>
                    <a:pt x="12685" y="5927"/>
                    <a:pt x="12666" y="5921"/>
                  </a:cubicBezTo>
                  <a:cubicBezTo>
                    <a:pt x="12633" y="5915"/>
                    <a:pt x="12606" y="5915"/>
                    <a:pt x="12572" y="5908"/>
                  </a:cubicBezTo>
                  <a:cubicBezTo>
                    <a:pt x="12760" y="5854"/>
                    <a:pt x="12947" y="5807"/>
                    <a:pt x="13128" y="5761"/>
                  </a:cubicBezTo>
                  <a:cubicBezTo>
                    <a:pt x="13077" y="5752"/>
                    <a:pt x="13026" y="5749"/>
                    <a:pt x="12974" y="5749"/>
                  </a:cubicBezTo>
                  <a:cubicBezTo>
                    <a:pt x="12902" y="5749"/>
                    <a:pt x="12830" y="5756"/>
                    <a:pt x="12760" y="5767"/>
                  </a:cubicBezTo>
                  <a:cubicBezTo>
                    <a:pt x="12606" y="5801"/>
                    <a:pt x="12459" y="5828"/>
                    <a:pt x="12305" y="5861"/>
                  </a:cubicBezTo>
                  <a:cubicBezTo>
                    <a:pt x="12290" y="5864"/>
                    <a:pt x="12275" y="5866"/>
                    <a:pt x="12262" y="5866"/>
                  </a:cubicBezTo>
                  <a:cubicBezTo>
                    <a:pt x="12239" y="5866"/>
                    <a:pt x="12219" y="5859"/>
                    <a:pt x="12198" y="5834"/>
                  </a:cubicBezTo>
                  <a:cubicBezTo>
                    <a:pt x="12218" y="5828"/>
                    <a:pt x="12231" y="5814"/>
                    <a:pt x="12245" y="5814"/>
                  </a:cubicBezTo>
                  <a:cubicBezTo>
                    <a:pt x="12392" y="5774"/>
                    <a:pt x="12539" y="5727"/>
                    <a:pt x="12686" y="5700"/>
                  </a:cubicBezTo>
                  <a:cubicBezTo>
                    <a:pt x="12717" y="5696"/>
                    <a:pt x="12749" y="5695"/>
                    <a:pt x="12780" y="5695"/>
                  </a:cubicBezTo>
                  <a:close/>
                  <a:moveTo>
                    <a:pt x="8739" y="5540"/>
                  </a:moveTo>
                  <a:lnTo>
                    <a:pt x="8739" y="5540"/>
                  </a:lnTo>
                  <a:cubicBezTo>
                    <a:pt x="8745" y="5761"/>
                    <a:pt x="8719" y="5854"/>
                    <a:pt x="8578" y="6122"/>
                  </a:cubicBezTo>
                  <a:cubicBezTo>
                    <a:pt x="8545" y="6109"/>
                    <a:pt x="8545" y="6082"/>
                    <a:pt x="8545" y="6055"/>
                  </a:cubicBezTo>
                  <a:cubicBezTo>
                    <a:pt x="8545" y="5981"/>
                    <a:pt x="8565" y="5915"/>
                    <a:pt x="8598" y="5854"/>
                  </a:cubicBezTo>
                  <a:cubicBezTo>
                    <a:pt x="8645" y="5747"/>
                    <a:pt x="8692" y="5647"/>
                    <a:pt x="8739" y="5540"/>
                  </a:cubicBezTo>
                  <a:close/>
                  <a:moveTo>
                    <a:pt x="9604" y="6069"/>
                  </a:moveTo>
                  <a:cubicBezTo>
                    <a:pt x="9676" y="6069"/>
                    <a:pt x="9741" y="6080"/>
                    <a:pt x="9782" y="6102"/>
                  </a:cubicBezTo>
                  <a:cubicBezTo>
                    <a:pt x="9608" y="6115"/>
                    <a:pt x="9455" y="6122"/>
                    <a:pt x="9294" y="6129"/>
                  </a:cubicBezTo>
                  <a:cubicBezTo>
                    <a:pt x="9388" y="6090"/>
                    <a:pt x="9504" y="6069"/>
                    <a:pt x="9604" y="6069"/>
                  </a:cubicBezTo>
                  <a:close/>
                  <a:moveTo>
                    <a:pt x="9910" y="6143"/>
                  </a:moveTo>
                  <a:cubicBezTo>
                    <a:pt x="9939" y="6143"/>
                    <a:pt x="9957" y="6150"/>
                    <a:pt x="9990" y="6162"/>
                  </a:cubicBezTo>
                  <a:cubicBezTo>
                    <a:pt x="9926" y="6171"/>
                    <a:pt x="9869" y="6202"/>
                    <a:pt x="9805" y="6202"/>
                  </a:cubicBezTo>
                  <a:cubicBezTo>
                    <a:pt x="9775" y="6202"/>
                    <a:pt x="9743" y="6195"/>
                    <a:pt x="9709" y="6175"/>
                  </a:cubicBezTo>
                  <a:cubicBezTo>
                    <a:pt x="9823" y="6153"/>
                    <a:pt x="9874" y="6143"/>
                    <a:pt x="9910" y="6143"/>
                  </a:cubicBezTo>
                  <a:close/>
                  <a:moveTo>
                    <a:pt x="11803" y="6135"/>
                  </a:moveTo>
                  <a:cubicBezTo>
                    <a:pt x="11836" y="6142"/>
                    <a:pt x="11870" y="6149"/>
                    <a:pt x="11903" y="6155"/>
                  </a:cubicBezTo>
                  <a:cubicBezTo>
                    <a:pt x="11857" y="6216"/>
                    <a:pt x="11843" y="6222"/>
                    <a:pt x="11729" y="6222"/>
                  </a:cubicBezTo>
                  <a:cubicBezTo>
                    <a:pt x="11756" y="6189"/>
                    <a:pt x="11776" y="6162"/>
                    <a:pt x="11803" y="6135"/>
                  </a:cubicBezTo>
                  <a:close/>
                  <a:moveTo>
                    <a:pt x="11636" y="6115"/>
                  </a:moveTo>
                  <a:cubicBezTo>
                    <a:pt x="11662" y="6115"/>
                    <a:pt x="11689" y="6122"/>
                    <a:pt x="11723" y="6122"/>
                  </a:cubicBezTo>
                  <a:cubicBezTo>
                    <a:pt x="11700" y="6203"/>
                    <a:pt x="11652" y="6239"/>
                    <a:pt x="11579" y="6239"/>
                  </a:cubicBezTo>
                  <a:cubicBezTo>
                    <a:pt x="11568" y="6239"/>
                    <a:pt x="11555" y="6238"/>
                    <a:pt x="11542" y="6236"/>
                  </a:cubicBezTo>
                  <a:cubicBezTo>
                    <a:pt x="11576" y="6196"/>
                    <a:pt x="11602" y="6155"/>
                    <a:pt x="11636" y="6115"/>
                  </a:cubicBezTo>
                  <a:close/>
                  <a:moveTo>
                    <a:pt x="11979" y="6174"/>
                  </a:moveTo>
                  <a:cubicBezTo>
                    <a:pt x="12001" y="6174"/>
                    <a:pt x="12031" y="6186"/>
                    <a:pt x="12071" y="6209"/>
                  </a:cubicBezTo>
                  <a:cubicBezTo>
                    <a:pt x="12035" y="6219"/>
                    <a:pt x="12007" y="6253"/>
                    <a:pt x="11971" y="6253"/>
                  </a:cubicBezTo>
                  <a:cubicBezTo>
                    <a:pt x="11961" y="6253"/>
                    <a:pt x="11949" y="6250"/>
                    <a:pt x="11937" y="6242"/>
                  </a:cubicBezTo>
                  <a:cubicBezTo>
                    <a:pt x="11937" y="6196"/>
                    <a:pt x="11950" y="6174"/>
                    <a:pt x="11979" y="6174"/>
                  </a:cubicBezTo>
                  <a:close/>
                  <a:moveTo>
                    <a:pt x="11375" y="6135"/>
                  </a:moveTo>
                  <a:cubicBezTo>
                    <a:pt x="11348" y="6182"/>
                    <a:pt x="11335" y="6222"/>
                    <a:pt x="11315" y="6256"/>
                  </a:cubicBezTo>
                  <a:lnTo>
                    <a:pt x="11301" y="6256"/>
                  </a:lnTo>
                  <a:cubicBezTo>
                    <a:pt x="11295" y="6229"/>
                    <a:pt x="11295" y="6202"/>
                    <a:pt x="11288" y="6169"/>
                  </a:cubicBezTo>
                  <a:cubicBezTo>
                    <a:pt x="11315" y="6162"/>
                    <a:pt x="11341" y="6149"/>
                    <a:pt x="11375" y="6135"/>
                  </a:cubicBezTo>
                  <a:close/>
                  <a:moveTo>
                    <a:pt x="10080" y="6204"/>
                  </a:moveTo>
                  <a:cubicBezTo>
                    <a:pt x="10109" y="6204"/>
                    <a:pt x="10139" y="6212"/>
                    <a:pt x="10170" y="6236"/>
                  </a:cubicBezTo>
                  <a:cubicBezTo>
                    <a:pt x="10097" y="6255"/>
                    <a:pt x="10058" y="6265"/>
                    <a:pt x="10028" y="6265"/>
                  </a:cubicBezTo>
                  <a:cubicBezTo>
                    <a:pt x="9997" y="6265"/>
                    <a:pt x="9975" y="6253"/>
                    <a:pt x="9930" y="6229"/>
                  </a:cubicBezTo>
                  <a:cubicBezTo>
                    <a:pt x="9977" y="6229"/>
                    <a:pt x="10027" y="6204"/>
                    <a:pt x="10080" y="6204"/>
                  </a:cubicBezTo>
                  <a:close/>
                  <a:moveTo>
                    <a:pt x="13444" y="5763"/>
                  </a:moveTo>
                  <a:cubicBezTo>
                    <a:pt x="13457" y="5763"/>
                    <a:pt x="13470" y="5768"/>
                    <a:pt x="13482" y="5781"/>
                  </a:cubicBezTo>
                  <a:cubicBezTo>
                    <a:pt x="13549" y="5841"/>
                    <a:pt x="13616" y="5908"/>
                    <a:pt x="13683" y="5961"/>
                  </a:cubicBezTo>
                  <a:cubicBezTo>
                    <a:pt x="13783" y="6048"/>
                    <a:pt x="13857" y="6155"/>
                    <a:pt x="13931" y="6269"/>
                  </a:cubicBezTo>
                  <a:cubicBezTo>
                    <a:pt x="13857" y="6242"/>
                    <a:pt x="13797" y="6216"/>
                    <a:pt x="13723" y="6189"/>
                  </a:cubicBezTo>
                  <a:cubicBezTo>
                    <a:pt x="13737" y="6175"/>
                    <a:pt x="13743" y="6175"/>
                    <a:pt x="13750" y="6169"/>
                  </a:cubicBezTo>
                  <a:cubicBezTo>
                    <a:pt x="13757" y="6162"/>
                    <a:pt x="13763" y="6162"/>
                    <a:pt x="13777" y="6155"/>
                  </a:cubicBezTo>
                  <a:cubicBezTo>
                    <a:pt x="13751" y="6139"/>
                    <a:pt x="13723" y="6136"/>
                    <a:pt x="13695" y="6136"/>
                  </a:cubicBezTo>
                  <a:cubicBezTo>
                    <a:pt x="13674" y="6136"/>
                    <a:pt x="13653" y="6138"/>
                    <a:pt x="13632" y="6138"/>
                  </a:cubicBezTo>
                  <a:cubicBezTo>
                    <a:pt x="13599" y="6138"/>
                    <a:pt x="13566" y="6133"/>
                    <a:pt x="13536" y="6109"/>
                  </a:cubicBezTo>
                  <a:cubicBezTo>
                    <a:pt x="13583" y="6095"/>
                    <a:pt x="13616" y="6082"/>
                    <a:pt x="13656" y="6075"/>
                  </a:cubicBezTo>
                  <a:cubicBezTo>
                    <a:pt x="13626" y="6065"/>
                    <a:pt x="13598" y="6060"/>
                    <a:pt x="13569" y="6060"/>
                  </a:cubicBezTo>
                  <a:cubicBezTo>
                    <a:pt x="13541" y="6060"/>
                    <a:pt x="13512" y="6065"/>
                    <a:pt x="13482" y="6075"/>
                  </a:cubicBezTo>
                  <a:cubicBezTo>
                    <a:pt x="13471" y="6077"/>
                    <a:pt x="13459" y="6079"/>
                    <a:pt x="13447" y="6079"/>
                  </a:cubicBezTo>
                  <a:cubicBezTo>
                    <a:pt x="13422" y="6079"/>
                    <a:pt x="13395" y="6073"/>
                    <a:pt x="13369" y="6055"/>
                  </a:cubicBezTo>
                  <a:cubicBezTo>
                    <a:pt x="13456" y="6015"/>
                    <a:pt x="13536" y="5975"/>
                    <a:pt x="13609" y="5935"/>
                  </a:cubicBezTo>
                  <a:cubicBezTo>
                    <a:pt x="13609" y="5928"/>
                    <a:pt x="13609" y="5921"/>
                    <a:pt x="13609" y="5915"/>
                  </a:cubicBezTo>
                  <a:cubicBezTo>
                    <a:pt x="13583" y="5921"/>
                    <a:pt x="13549" y="5915"/>
                    <a:pt x="13529" y="5928"/>
                  </a:cubicBezTo>
                  <a:cubicBezTo>
                    <a:pt x="13462" y="5948"/>
                    <a:pt x="13395" y="5975"/>
                    <a:pt x="13335" y="6008"/>
                  </a:cubicBezTo>
                  <a:cubicBezTo>
                    <a:pt x="13309" y="6021"/>
                    <a:pt x="13286" y="6029"/>
                    <a:pt x="13262" y="6029"/>
                  </a:cubicBezTo>
                  <a:cubicBezTo>
                    <a:pt x="13249" y="6029"/>
                    <a:pt x="13236" y="6026"/>
                    <a:pt x="13221" y="6022"/>
                  </a:cubicBezTo>
                  <a:cubicBezTo>
                    <a:pt x="13188" y="6008"/>
                    <a:pt x="13161" y="6008"/>
                    <a:pt x="13128" y="5981"/>
                  </a:cubicBezTo>
                  <a:lnTo>
                    <a:pt x="13462" y="5848"/>
                  </a:lnTo>
                  <a:cubicBezTo>
                    <a:pt x="13445" y="5840"/>
                    <a:pt x="13429" y="5837"/>
                    <a:pt x="13413" y="5837"/>
                  </a:cubicBezTo>
                  <a:cubicBezTo>
                    <a:pt x="13385" y="5837"/>
                    <a:pt x="13358" y="5846"/>
                    <a:pt x="13328" y="5854"/>
                  </a:cubicBezTo>
                  <a:cubicBezTo>
                    <a:pt x="13228" y="5888"/>
                    <a:pt x="13128" y="5921"/>
                    <a:pt x="13027" y="5955"/>
                  </a:cubicBezTo>
                  <a:cubicBezTo>
                    <a:pt x="13004" y="5963"/>
                    <a:pt x="12991" y="5968"/>
                    <a:pt x="12978" y="5968"/>
                  </a:cubicBezTo>
                  <a:cubicBezTo>
                    <a:pt x="12962" y="5968"/>
                    <a:pt x="12948" y="5960"/>
                    <a:pt x="12914" y="5941"/>
                  </a:cubicBezTo>
                  <a:cubicBezTo>
                    <a:pt x="13034" y="5901"/>
                    <a:pt x="13155" y="5854"/>
                    <a:pt x="13275" y="5814"/>
                  </a:cubicBezTo>
                  <a:cubicBezTo>
                    <a:pt x="13322" y="5801"/>
                    <a:pt x="13375" y="5781"/>
                    <a:pt x="13422" y="5767"/>
                  </a:cubicBezTo>
                  <a:cubicBezTo>
                    <a:pt x="13429" y="5765"/>
                    <a:pt x="13437" y="5763"/>
                    <a:pt x="13444" y="5763"/>
                  </a:cubicBezTo>
                  <a:close/>
                  <a:moveTo>
                    <a:pt x="12134" y="6225"/>
                  </a:moveTo>
                  <a:cubicBezTo>
                    <a:pt x="12147" y="6225"/>
                    <a:pt x="12160" y="6234"/>
                    <a:pt x="12184" y="6249"/>
                  </a:cubicBezTo>
                  <a:cubicBezTo>
                    <a:pt x="12157" y="6265"/>
                    <a:pt x="12146" y="6271"/>
                    <a:pt x="12129" y="6271"/>
                  </a:cubicBezTo>
                  <a:cubicBezTo>
                    <a:pt x="12117" y="6271"/>
                    <a:pt x="12102" y="6268"/>
                    <a:pt x="12077" y="6262"/>
                  </a:cubicBezTo>
                  <a:cubicBezTo>
                    <a:pt x="12106" y="6237"/>
                    <a:pt x="12120" y="6225"/>
                    <a:pt x="12134" y="6225"/>
                  </a:cubicBezTo>
                  <a:close/>
                  <a:moveTo>
                    <a:pt x="11523" y="6119"/>
                  </a:moveTo>
                  <a:cubicBezTo>
                    <a:pt x="11543" y="6119"/>
                    <a:pt x="11565" y="6122"/>
                    <a:pt x="11589" y="6122"/>
                  </a:cubicBezTo>
                  <a:cubicBezTo>
                    <a:pt x="11555" y="6149"/>
                    <a:pt x="11529" y="6169"/>
                    <a:pt x="11509" y="6189"/>
                  </a:cubicBezTo>
                  <a:cubicBezTo>
                    <a:pt x="11482" y="6209"/>
                    <a:pt x="11468" y="6236"/>
                    <a:pt x="11442" y="6256"/>
                  </a:cubicBezTo>
                  <a:cubicBezTo>
                    <a:pt x="11428" y="6269"/>
                    <a:pt x="11402" y="6283"/>
                    <a:pt x="11381" y="6296"/>
                  </a:cubicBezTo>
                  <a:cubicBezTo>
                    <a:pt x="11381" y="6289"/>
                    <a:pt x="11375" y="6289"/>
                    <a:pt x="11368" y="6283"/>
                  </a:cubicBezTo>
                  <a:cubicBezTo>
                    <a:pt x="11402" y="6236"/>
                    <a:pt x="11428" y="6182"/>
                    <a:pt x="11462" y="6142"/>
                  </a:cubicBezTo>
                  <a:cubicBezTo>
                    <a:pt x="11477" y="6123"/>
                    <a:pt x="11498" y="6119"/>
                    <a:pt x="11523" y="6119"/>
                  </a:cubicBezTo>
                  <a:close/>
                  <a:moveTo>
                    <a:pt x="9151" y="6244"/>
                  </a:moveTo>
                  <a:cubicBezTo>
                    <a:pt x="9163" y="6244"/>
                    <a:pt x="9175" y="6246"/>
                    <a:pt x="9187" y="6249"/>
                  </a:cubicBezTo>
                  <a:cubicBezTo>
                    <a:pt x="9133" y="6269"/>
                    <a:pt x="9087" y="6289"/>
                    <a:pt x="9033" y="6309"/>
                  </a:cubicBezTo>
                  <a:cubicBezTo>
                    <a:pt x="9074" y="6263"/>
                    <a:pt x="9112" y="6244"/>
                    <a:pt x="9151" y="6244"/>
                  </a:cubicBezTo>
                  <a:close/>
                  <a:moveTo>
                    <a:pt x="8946" y="6216"/>
                  </a:moveTo>
                  <a:cubicBezTo>
                    <a:pt x="8902" y="6260"/>
                    <a:pt x="8785" y="6316"/>
                    <a:pt x="8716" y="6316"/>
                  </a:cubicBezTo>
                  <a:cubicBezTo>
                    <a:pt x="8712" y="6316"/>
                    <a:pt x="8709" y="6316"/>
                    <a:pt x="8705" y="6316"/>
                  </a:cubicBezTo>
                  <a:cubicBezTo>
                    <a:pt x="8779" y="6283"/>
                    <a:pt x="8852" y="6222"/>
                    <a:pt x="8946" y="6216"/>
                  </a:cubicBezTo>
                  <a:close/>
                  <a:moveTo>
                    <a:pt x="9147" y="6296"/>
                  </a:moveTo>
                  <a:cubicBezTo>
                    <a:pt x="9147" y="6303"/>
                    <a:pt x="9154" y="6303"/>
                    <a:pt x="9154" y="6309"/>
                  </a:cubicBezTo>
                  <a:lnTo>
                    <a:pt x="9107" y="6329"/>
                  </a:lnTo>
                  <a:cubicBezTo>
                    <a:pt x="9107" y="6323"/>
                    <a:pt x="9107" y="6316"/>
                    <a:pt x="9100" y="6316"/>
                  </a:cubicBezTo>
                  <a:cubicBezTo>
                    <a:pt x="9120" y="6309"/>
                    <a:pt x="9133" y="6303"/>
                    <a:pt x="9147" y="6296"/>
                  </a:cubicBezTo>
                  <a:close/>
                  <a:moveTo>
                    <a:pt x="12263" y="6282"/>
                  </a:moveTo>
                  <a:cubicBezTo>
                    <a:pt x="12291" y="6282"/>
                    <a:pt x="12315" y="6306"/>
                    <a:pt x="12338" y="6329"/>
                  </a:cubicBezTo>
                  <a:lnTo>
                    <a:pt x="12225" y="6296"/>
                  </a:lnTo>
                  <a:cubicBezTo>
                    <a:pt x="12238" y="6286"/>
                    <a:pt x="12251" y="6282"/>
                    <a:pt x="12263" y="6282"/>
                  </a:cubicBezTo>
                  <a:close/>
                  <a:moveTo>
                    <a:pt x="10226" y="6283"/>
                  </a:moveTo>
                  <a:cubicBezTo>
                    <a:pt x="10258" y="6283"/>
                    <a:pt x="10283" y="6299"/>
                    <a:pt x="10318" y="6329"/>
                  </a:cubicBezTo>
                  <a:cubicBezTo>
                    <a:pt x="10280" y="6341"/>
                    <a:pt x="10259" y="6347"/>
                    <a:pt x="10239" y="6347"/>
                  </a:cubicBezTo>
                  <a:cubicBezTo>
                    <a:pt x="10213" y="6347"/>
                    <a:pt x="10190" y="6336"/>
                    <a:pt x="10137" y="6309"/>
                  </a:cubicBezTo>
                  <a:cubicBezTo>
                    <a:pt x="10174" y="6292"/>
                    <a:pt x="10202" y="6283"/>
                    <a:pt x="10226" y="6283"/>
                  </a:cubicBezTo>
                  <a:close/>
                  <a:moveTo>
                    <a:pt x="10362" y="6378"/>
                  </a:moveTo>
                  <a:cubicBezTo>
                    <a:pt x="10380" y="6378"/>
                    <a:pt x="10383" y="6393"/>
                    <a:pt x="10391" y="6436"/>
                  </a:cubicBezTo>
                  <a:cubicBezTo>
                    <a:pt x="10365" y="6423"/>
                    <a:pt x="10344" y="6403"/>
                    <a:pt x="10318" y="6390"/>
                  </a:cubicBezTo>
                  <a:cubicBezTo>
                    <a:pt x="10339" y="6382"/>
                    <a:pt x="10353" y="6378"/>
                    <a:pt x="10362" y="6378"/>
                  </a:cubicBezTo>
                  <a:close/>
                  <a:moveTo>
                    <a:pt x="9080" y="6355"/>
                  </a:moveTo>
                  <a:cubicBezTo>
                    <a:pt x="9087" y="6355"/>
                    <a:pt x="9093" y="6356"/>
                    <a:pt x="9100" y="6356"/>
                  </a:cubicBezTo>
                  <a:cubicBezTo>
                    <a:pt x="9093" y="6403"/>
                    <a:pt x="9067" y="6416"/>
                    <a:pt x="9026" y="6423"/>
                  </a:cubicBezTo>
                  <a:cubicBezTo>
                    <a:pt x="8973" y="6423"/>
                    <a:pt x="8926" y="6436"/>
                    <a:pt x="8879" y="6443"/>
                  </a:cubicBezTo>
                  <a:cubicBezTo>
                    <a:pt x="8852" y="6443"/>
                    <a:pt x="8832" y="6436"/>
                    <a:pt x="8812" y="6436"/>
                  </a:cubicBezTo>
                  <a:cubicBezTo>
                    <a:pt x="8812" y="6430"/>
                    <a:pt x="8812" y="6423"/>
                    <a:pt x="8812" y="6423"/>
                  </a:cubicBezTo>
                  <a:cubicBezTo>
                    <a:pt x="8900" y="6398"/>
                    <a:pt x="8987" y="6355"/>
                    <a:pt x="9080" y="6355"/>
                  </a:cubicBezTo>
                  <a:close/>
                  <a:moveTo>
                    <a:pt x="11694" y="6347"/>
                  </a:moveTo>
                  <a:cubicBezTo>
                    <a:pt x="11759" y="6347"/>
                    <a:pt x="11828" y="6351"/>
                    <a:pt x="11903" y="6356"/>
                  </a:cubicBezTo>
                  <a:cubicBezTo>
                    <a:pt x="11709" y="6396"/>
                    <a:pt x="11522" y="6443"/>
                    <a:pt x="11335" y="6483"/>
                  </a:cubicBezTo>
                  <a:cubicBezTo>
                    <a:pt x="11321" y="6456"/>
                    <a:pt x="11341" y="6436"/>
                    <a:pt x="11368" y="6430"/>
                  </a:cubicBezTo>
                  <a:cubicBezTo>
                    <a:pt x="11448" y="6396"/>
                    <a:pt x="11529" y="6363"/>
                    <a:pt x="11616" y="6349"/>
                  </a:cubicBezTo>
                  <a:cubicBezTo>
                    <a:pt x="11641" y="6347"/>
                    <a:pt x="11667" y="6347"/>
                    <a:pt x="11694" y="6347"/>
                  </a:cubicBezTo>
                  <a:close/>
                  <a:moveTo>
                    <a:pt x="11994" y="6378"/>
                  </a:moveTo>
                  <a:cubicBezTo>
                    <a:pt x="12009" y="6378"/>
                    <a:pt x="12024" y="6380"/>
                    <a:pt x="12037" y="6383"/>
                  </a:cubicBezTo>
                  <a:cubicBezTo>
                    <a:pt x="11810" y="6450"/>
                    <a:pt x="11569" y="6477"/>
                    <a:pt x="11348" y="6590"/>
                  </a:cubicBezTo>
                  <a:cubicBezTo>
                    <a:pt x="11335" y="6557"/>
                    <a:pt x="11341" y="6543"/>
                    <a:pt x="11368" y="6537"/>
                  </a:cubicBezTo>
                  <a:cubicBezTo>
                    <a:pt x="11428" y="6523"/>
                    <a:pt x="11482" y="6503"/>
                    <a:pt x="11542" y="6490"/>
                  </a:cubicBezTo>
                  <a:cubicBezTo>
                    <a:pt x="11676" y="6450"/>
                    <a:pt x="11816" y="6416"/>
                    <a:pt x="11950" y="6383"/>
                  </a:cubicBezTo>
                  <a:cubicBezTo>
                    <a:pt x="11964" y="6380"/>
                    <a:pt x="11979" y="6378"/>
                    <a:pt x="11994" y="6378"/>
                  </a:cubicBezTo>
                  <a:close/>
                  <a:moveTo>
                    <a:pt x="12122" y="6402"/>
                  </a:moveTo>
                  <a:cubicBezTo>
                    <a:pt x="12172" y="6402"/>
                    <a:pt x="12221" y="6415"/>
                    <a:pt x="12271" y="6436"/>
                  </a:cubicBezTo>
                  <a:cubicBezTo>
                    <a:pt x="12265" y="6443"/>
                    <a:pt x="12258" y="6443"/>
                    <a:pt x="12251" y="6450"/>
                  </a:cubicBezTo>
                  <a:cubicBezTo>
                    <a:pt x="12071" y="6490"/>
                    <a:pt x="11883" y="6530"/>
                    <a:pt x="11703" y="6577"/>
                  </a:cubicBezTo>
                  <a:cubicBezTo>
                    <a:pt x="11683" y="6577"/>
                    <a:pt x="11662" y="6584"/>
                    <a:pt x="11642" y="6584"/>
                  </a:cubicBezTo>
                  <a:cubicBezTo>
                    <a:pt x="11589" y="6590"/>
                    <a:pt x="11529" y="6590"/>
                    <a:pt x="11475" y="6590"/>
                  </a:cubicBezTo>
                  <a:cubicBezTo>
                    <a:pt x="11475" y="6584"/>
                    <a:pt x="11475" y="6577"/>
                    <a:pt x="11475" y="6570"/>
                  </a:cubicBezTo>
                  <a:cubicBezTo>
                    <a:pt x="11542" y="6550"/>
                    <a:pt x="11609" y="6530"/>
                    <a:pt x="11676" y="6510"/>
                  </a:cubicBezTo>
                  <a:cubicBezTo>
                    <a:pt x="11790" y="6477"/>
                    <a:pt x="11917" y="6450"/>
                    <a:pt x="12030" y="6416"/>
                  </a:cubicBezTo>
                  <a:cubicBezTo>
                    <a:pt x="12062" y="6407"/>
                    <a:pt x="12093" y="6402"/>
                    <a:pt x="12122" y="6402"/>
                  </a:cubicBezTo>
                  <a:close/>
                  <a:moveTo>
                    <a:pt x="12337" y="6460"/>
                  </a:moveTo>
                  <a:cubicBezTo>
                    <a:pt x="12375" y="6460"/>
                    <a:pt x="12412" y="6472"/>
                    <a:pt x="12452" y="6490"/>
                  </a:cubicBezTo>
                  <a:cubicBezTo>
                    <a:pt x="12398" y="6523"/>
                    <a:pt x="12352" y="6517"/>
                    <a:pt x="12298" y="6530"/>
                  </a:cubicBezTo>
                  <a:cubicBezTo>
                    <a:pt x="12178" y="6557"/>
                    <a:pt x="12051" y="6577"/>
                    <a:pt x="11923" y="6604"/>
                  </a:cubicBezTo>
                  <a:cubicBezTo>
                    <a:pt x="11890" y="6604"/>
                    <a:pt x="11863" y="6604"/>
                    <a:pt x="11836" y="6610"/>
                  </a:cubicBezTo>
                  <a:cubicBezTo>
                    <a:pt x="11836" y="6604"/>
                    <a:pt x="11836" y="6597"/>
                    <a:pt x="11836" y="6590"/>
                  </a:cubicBezTo>
                  <a:cubicBezTo>
                    <a:pt x="11883" y="6577"/>
                    <a:pt x="11937" y="6564"/>
                    <a:pt x="11984" y="6550"/>
                  </a:cubicBezTo>
                  <a:cubicBezTo>
                    <a:pt x="12084" y="6523"/>
                    <a:pt x="12184" y="6503"/>
                    <a:pt x="12278" y="6470"/>
                  </a:cubicBezTo>
                  <a:cubicBezTo>
                    <a:pt x="12298" y="6463"/>
                    <a:pt x="12317" y="6460"/>
                    <a:pt x="12337" y="6460"/>
                  </a:cubicBezTo>
                  <a:close/>
                  <a:moveTo>
                    <a:pt x="8664" y="6458"/>
                  </a:moveTo>
                  <a:cubicBezTo>
                    <a:pt x="8680" y="6458"/>
                    <a:pt x="8696" y="6463"/>
                    <a:pt x="8712" y="6483"/>
                  </a:cubicBezTo>
                  <a:cubicBezTo>
                    <a:pt x="8525" y="6530"/>
                    <a:pt x="8344" y="6577"/>
                    <a:pt x="8150" y="6630"/>
                  </a:cubicBezTo>
                  <a:cubicBezTo>
                    <a:pt x="8157" y="6590"/>
                    <a:pt x="8183" y="6577"/>
                    <a:pt x="8210" y="6564"/>
                  </a:cubicBezTo>
                  <a:cubicBezTo>
                    <a:pt x="8351" y="6537"/>
                    <a:pt x="8491" y="6497"/>
                    <a:pt x="8632" y="6463"/>
                  </a:cubicBezTo>
                  <a:cubicBezTo>
                    <a:pt x="8643" y="6460"/>
                    <a:pt x="8653" y="6458"/>
                    <a:pt x="8664" y="6458"/>
                  </a:cubicBezTo>
                  <a:close/>
                  <a:moveTo>
                    <a:pt x="12518" y="6526"/>
                  </a:moveTo>
                  <a:cubicBezTo>
                    <a:pt x="12573" y="6526"/>
                    <a:pt x="12621" y="6550"/>
                    <a:pt x="12679" y="6584"/>
                  </a:cubicBezTo>
                  <a:cubicBezTo>
                    <a:pt x="12653" y="6590"/>
                    <a:pt x="12639" y="6597"/>
                    <a:pt x="12619" y="6604"/>
                  </a:cubicBezTo>
                  <a:cubicBezTo>
                    <a:pt x="12499" y="6630"/>
                    <a:pt x="12372" y="6657"/>
                    <a:pt x="12251" y="6684"/>
                  </a:cubicBezTo>
                  <a:cubicBezTo>
                    <a:pt x="12242" y="6689"/>
                    <a:pt x="12232" y="6693"/>
                    <a:pt x="12225" y="6693"/>
                  </a:cubicBezTo>
                  <a:cubicBezTo>
                    <a:pt x="12222" y="6693"/>
                    <a:pt x="12220" y="6693"/>
                    <a:pt x="12218" y="6691"/>
                  </a:cubicBezTo>
                  <a:cubicBezTo>
                    <a:pt x="12158" y="6677"/>
                    <a:pt x="12097" y="6657"/>
                    <a:pt x="12037" y="6644"/>
                  </a:cubicBezTo>
                  <a:cubicBezTo>
                    <a:pt x="12037" y="6637"/>
                    <a:pt x="12037" y="6637"/>
                    <a:pt x="12037" y="6630"/>
                  </a:cubicBezTo>
                  <a:cubicBezTo>
                    <a:pt x="12097" y="6617"/>
                    <a:pt x="12158" y="6597"/>
                    <a:pt x="12218" y="6584"/>
                  </a:cubicBezTo>
                  <a:cubicBezTo>
                    <a:pt x="12298" y="6570"/>
                    <a:pt x="12378" y="6564"/>
                    <a:pt x="12452" y="6537"/>
                  </a:cubicBezTo>
                  <a:cubicBezTo>
                    <a:pt x="12476" y="6529"/>
                    <a:pt x="12498" y="6526"/>
                    <a:pt x="12518" y="6526"/>
                  </a:cubicBezTo>
                  <a:close/>
                  <a:moveTo>
                    <a:pt x="12735" y="6628"/>
                  </a:moveTo>
                  <a:cubicBezTo>
                    <a:pt x="12773" y="6628"/>
                    <a:pt x="12808" y="6641"/>
                    <a:pt x="12840" y="6664"/>
                  </a:cubicBezTo>
                  <a:cubicBezTo>
                    <a:pt x="12860" y="6677"/>
                    <a:pt x="12880" y="6691"/>
                    <a:pt x="12900" y="6704"/>
                  </a:cubicBezTo>
                  <a:cubicBezTo>
                    <a:pt x="12900" y="6711"/>
                    <a:pt x="12900" y="6711"/>
                    <a:pt x="12900" y="6717"/>
                  </a:cubicBezTo>
                  <a:cubicBezTo>
                    <a:pt x="12800" y="6724"/>
                    <a:pt x="12706" y="6724"/>
                    <a:pt x="12613" y="6731"/>
                  </a:cubicBezTo>
                  <a:cubicBezTo>
                    <a:pt x="12566" y="6731"/>
                    <a:pt x="12512" y="6737"/>
                    <a:pt x="12459" y="6751"/>
                  </a:cubicBezTo>
                  <a:cubicBezTo>
                    <a:pt x="12450" y="6752"/>
                    <a:pt x="12441" y="6753"/>
                    <a:pt x="12432" y="6753"/>
                  </a:cubicBezTo>
                  <a:cubicBezTo>
                    <a:pt x="12400" y="6753"/>
                    <a:pt x="12368" y="6743"/>
                    <a:pt x="12332" y="6717"/>
                  </a:cubicBezTo>
                  <a:cubicBezTo>
                    <a:pt x="12398" y="6704"/>
                    <a:pt x="12459" y="6691"/>
                    <a:pt x="12519" y="6677"/>
                  </a:cubicBezTo>
                  <a:cubicBezTo>
                    <a:pt x="12572" y="6664"/>
                    <a:pt x="12626" y="6657"/>
                    <a:pt x="12679" y="6637"/>
                  </a:cubicBezTo>
                  <a:cubicBezTo>
                    <a:pt x="12699" y="6631"/>
                    <a:pt x="12717" y="6628"/>
                    <a:pt x="12735" y="6628"/>
                  </a:cubicBezTo>
                  <a:close/>
                  <a:moveTo>
                    <a:pt x="9040" y="6450"/>
                  </a:moveTo>
                  <a:lnTo>
                    <a:pt x="9040" y="6450"/>
                  </a:lnTo>
                  <a:cubicBezTo>
                    <a:pt x="9006" y="6503"/>
                    <a:pt x="8986" y="6543"/>
                    <a:pt x="8959" y="6577"/>
                  </a:cubicBezTo>
                  <a:cubicBezTo>
                    <a:pt x="8946" y="6590"/>
                    <a:pt x="8919" y="6597"/>
                    <a:pt x="8899" y="6604"/>
                  </a:cubicBezTo>
                  <a:cubicBezTo>
                    <a:pt x="8638" y="6671"/>
                    <a:pt x="8377" y="6731"/>
                    <a:pt x="8116" y="6791"/>
                  </a:cubicBezTo>
                  <a:cubicBezTo>
                    <a:pt x="8083" y="6798"/>
                    <a:pt x="8056" y="6811"/>
                    <a:pt x="8009" y="6818"/>
                  </a:cubicBezTo>
                  <a:cubicBezTo>
                    <a:pt x="8050" y="6737"/>
                    <a:pt x="8096" y="6691"/>
                    <a:pt x="8177" y="6671"/>
                  </a:cubicBezTo>
                  <a:cubicBezTo>
                    <a:pt x="8404" y="6617"/>
                    <a:pt x="8638" y="6543"/>
                    <a:pt x="8866" y="6483"/>
                  </a:cubicBezTo>
                  <a:cubicBezTo>
                    <a:pt x="8919" y="6470"/>
                    <a:pt x="8966" y="6463"/>
                    <a:pt x="9040" y="6450"/>
                  </a:cubicBezTo>
                  <a:close/>
                  <a:moveTo>
                    <a:pt x="12936" y="6733"/>
                  </a:moveTo>
                  <a:cubicBezTo>
                    <a:pt x="12953" y="6733"/>
                    <a:pt x="12970" y="6738"/>
                    <a:pt x="12987" y="6751"/>
                  </a:cubicBezTo>
                  <a:cubicBezTo>
                    <a:pt x="13041" y="6784"/>
                    <a:pt x="13094" y="6824"/>
                    <a:pt x="13148" y="6865"/>
                  </a:cubicBezTo>
                  <a:cubicBezTo>
                    <a:pt x="13154" y="6865"/>
                    <a:pt x="13155" y="6877"/>
                    <a:pt x="13155" y="6884"/>
                  </a:cubicBezTo>
                  <a:lnTo>
                    <a:pt x="13155" y="6884"/>
                  </a:lnTo>
                  <a:cubicBezTo>
                    <a:pt x="13043" y="6877"/>
                    <a:pt x="12931" y="6865"/>
                    <a:pt x="12820" y="6865"/>
                  </a:cubicBezTo>
                  <a:cubicBezTo>
                    <a:pt x="12760" y="6865"/>
                    <a:pt x="12713" y="6858"/>
                    <a:pt x="12659" y="6838"/>
                  </a:cubicBezTo>
                  <a:cubicBezTo>
                    <a:pt x="12619" y="6824"/>
                    <a:pt x="12586" y="6811"/>
                    <a:pt x="12532" y="6798"/>
                  </a:cubicBezTo>
                  <a:cubicBezTo>
                    <a:pt x="12559" y="6784"/>
                    <a:pt x="12572" y="6784"/>
                    <a:pt x="12592" y="6778"/>
                  </a:cubicBezTo>
                  <a:cubicBezTo>
                    <a:pt x="12693" y="6764"/>
                    <a:pt x="12800" y="6751"/>
                    <a:pt x="12907" y="6737"/>
                  </a:cubicBezTo>
                  <a:cubicBezTo>
                    <a:pt x="12917" y="6735"/>
                    <a:pt x="12927" y="6733"/>
                    <a:pt x="12936" y="6733"/>
                  </a:cubicBezTo>
                  <a:close/>
                  <a:moveTo>
                    <a:pt x="8886" y="6651"/>
                  </a:moveTo>
                  <a:cubicBezTo>
                    <a:pt x="8893" y="6657"/>
                    <a:pt x="8899" y="6657"/>
                    <a:pt x="8899" y="6664"/>
                  </a:cubicBezTo>
                  <a:cubicBezTo>
                    <a:pt x="8879" y="6697"/>
                    <a:pt x="8852" y="6737"/>
                    <a:pt x="8832" y="6771"/>
                  </a:cubicBezTo>
                  <a:cubicBezTo>
                    <a:pt x="8806" y="6818"/>
                    <a:pt x="8779" y="6865"/>
                    <a:pt x="8745" y="6905"/>
                  </a:cubicBezTo>
                  <a:cubicBezTo>
                    <a:pt x="8725" y="6932"/>
                    <a:pt x="8699" y="6945"/>
                    <a:pt x="8672" y="6965"/>
                  </a:cubicBezTo>
                  <a:cubicBezTo>
                    <a:pt x="8672" y="6965"/>
                    <a:pt x="8672" y="6966"/>
                    <a:pt x="8672" y="6966"/>
                  </a:cubicBezTo>
                  <a:lnTo>
                    <a:pt x="8672" y="6966"/>
                  </a:lnTo>
                  <a:cubicBezTo>
                    <a:pt x="8587" y="6978"/>
                    <a:pt x="8509" y="6979"/>
                    <a:pt x="8424" y="6992"/>
                  </a:cubicBezTo>
                  <a:cubicBezTo>
                    <a:pt x="8244" y="7025"/>
                    <a:pt x="8056" y="7065"/>
                    <a:pt x="7876" y="7099"/>
                  </a:cubicBezTo>
                  <a:lnTo>
                    <a:pt x="7849" y="7099"/>
                  </a:lnTo>
                  <a:cubicBezTo>
                    <a:pt x="7869" y="7019"/>
                    <a:pt x="7902" y="6958"/>
                    <a:pt x="7996" y="6945"/>
                  </a:cubicBezTo>
                  <a:cubicBezTo>
                    <a:pt x="8203" y="6905"/>
                    <a:pt x="8411" y="6851"/>
                    <a:pt x="8618" y="6804"/>
                  </a:cubicBezTo>
                  <a:cubicBezTo>
                    <a:pt x="8638" y="6804"/>
                    <a:pt x="8665" y="6798"/>
                    <a:pt x="8685" y="6778"/>
                  </a:cubicBezTo>
                  <a:lnTo>
                    <a:pt x="8685" y="6778"/>
                  </a:lnTo>
                  <a:cubicBezTo>
                    <a:pt x="8538" y="6798"/>
                    <a:pt x="8397" y="6818"/>
                    <a:pt x="8257" y="6838"/>
                  </a:cubicBezTo>
                  <a:cubicBezTo>
                    <a:pt x="8250" y="6831"/>
                    <a:pt x="8250" y="6831"/>
                    <a:pt x="8250" y="6824"/>
                  </a:cubicBezTo>
                  <a:cubicBezTo>
                    <a:pt x="8464" y="6764"/>
                    <a:pt x="8678" y="6711"/>
                    <a:pt x="8886" y="6651"/>
                  </a:cubicBezTo>
                  <a:close/>
                  <a:moveTo>
                    <a:pt x="8324" y="7366"/>
                  </a:moveTo>
                  <a:cubicBezTo>
                    <a:pt x="8331" y="7366"/>
                    <a:pt x="8331" y="7373"/>
                    <a:pt x="8331" y="7380"/>
                  </a:cubicBezTo>
                  <a:cubicBezTo>
                    <a:pt x="8297" y="7413"/>
                    <a:pt x="8264" y="7453"/>
                    <a:pt x="8230" y="7494"/>
                  </a:cubicBezTo>
                  <a:cubicBezTo>
                    <a:pt x="8143" y="7467"/>
                    <a:pt x="8063" y="7447"/>
                    <a:pt x="7989" y="7427"/>
                  </a:cubicBezTo>
                  <a:cubicBezTo>
                    <a:pt x="7989" y="7427"/>
                    <a:pt x="7989" y="7420"/>
                    <a:pt x="7989" y="7420"/>
                  </a:cubicBezTo>
                  <a:cubicBezTo>
                    <a:pt x="8103" y="7400"/>
                    <a:pt x="8210" y="7380"/>
                    <a:pt x="8324" y="7366"/>
                  </a:cubicBezTo>
                  <a:close/>
                  <a:moveTo>
                    <a:pt x="8672" y="6968"/>
                  </a:moveTo>
                  <a:cubicBezTo>
                    <a:pt x="8672" y="6986"/>
                    <a:pt x="8671" y="6999"/>
                    <a:pt x="8665" y="7012"/>
                  </a:cubicBezTo>
                  <a:cubicBezTo>
                    <a:pt x="8571" y="7112"/>
                    <a:pt x="8484" y="7219"/>
                    <a:pt x="8391" y="7320"/>
                  </a:cubicBezTo>
                  <a:cubicBezTo>
                    <a:pt x="8377" y="7333"/>
                    <a:pt x="8344" y="7340"/>
                    <a:pt x="8324" y="7340"/>
                  </a:cubicBezTo>
                  <a:cubicBezTo>
                    <a:pt x="8177" y="7353"/>
                    <a:pt x="8029" y="7360"/>
                    <a:pt x="7882" y="7373"/>
                  </a:cubicBezTo>
                  <a:cubicBezTo>
                    <a:pt x="7842" y="7380"/>
                    <a:pt x="7802" y="7386"/>
                    <a:pt x="7769" y="7393"/>
                  </a:cubicBezTo>
                  <a:cubicBezTo>
                    <a:pt x="7769" y="7447"/>
                    <a:pt x="7795" y="7453"/>
                    <a:pt x="7829" y="7453"/>
                  </a:cubicBezTo>
                  <a:cubicBezTo>
                    <a:pt x="7896" y="7460"/>
                    <a:pt x="7963" y="7467"/>
                    <a:pt x="8029" y="7480"/>
                  </a:cubicBezTo>
                  <a:cubicBezTo>
                    <a:pt x="8083" y="7487"/>
                    <a:pt x="8137" y="7500"/>
                    <a:pt x="8190" y="7520"/>
                  </a:cubicBezTo>
                  <a:cubicBezTo>
                    <a:pt x="8177" y="7527"/>
                    <a:pt x="8157" y="7540"/>
                    <a:pt x="8143" y="7540"/>
                  </a:cubicBezTo>
                  <a:cubicBezTo>
                    <a:pt x="8089" y="7546"/>
                    <a:pt x="8031" y="7556"/>
                    <a:pt x="7975" y="7556"/>
                  </a:cubicBezTo>
                  <a:cubicBezTo>
                    <a:pt x="7962" y="7556"/>
                    <a:pt x="7949" y="7555"/>
                    <a:pt x="7936" y="7554"/>
                  </a:cubicBezTo>
                  <a:cubicBezTo>
                    <a:pt x="7856" y="7547"/>
                    <a:pt x="7789" y="7500"/>
                    <a:pt x="7748" y="7433"/>
                  </a:cubicBezTo>
                  <a:cubicBezTo>
                    <a:pt x="7715" y="7393"/>
                    <a:pt x="7742" y="7340"/>
                    <a:pt x="7762" y="7300"/>
                  </a:cubicBezTo>
                  <a:cubicBezTo>
                    <a:pt x="7922" y="7273"/>
                    <a:pt x="8076" y="7253"/>
                    <a:pt x="8230" y="7226"/>
                  </a:cubicBezTo>
                  <a:cubicBezTo>
                    <a:pt x="8264" y="7219"/>
                    <a:pt x="8290" y="7213"/>
                    <a:pt x="8317" y="7206"/>
                  </a:cubicBezTo>
                  <a:lnTo>
                    <a:pt x="8317" y="7199"/>
                  </a:lnTo>
                  <a:cubicBezTo>
                    <a:pt x="8237" y="7199"/>
                    <a:pt x="8157" y="7206"/>
                    <a:pt x="8076" y="7206"/>
                  </a:cubicBezTo>
                  <a:cubicBezTo>
                    <a:pt x="7983" y="7213"/>
                    <a:pt x="7889" y="7226"/>
                    <a:pt x="7795" y="7233"/>
                  </a:cubicBezTo>
                  <a:cubicBezTo>
                    <a:pt x="7795" y="7166"/>
                    <a:pt x="7802" y="7172"/>
                    <a:pt x="7856" y="7159"/>
                  </a:cubicBezTo>
                  <a:cubicBezTo>
                    <a:pt x="8103" y="7099"/>
                    <a:pt x="8351" y="7045"/>
                    <a:pt x="8598" y="6992"/>
                  </a:cubicBezTo>
                  <a:cubicBezTo>
                    <a:pt x="8623" y="6986"/>
                    <a:pt x="8647" y="6979"/>
                    <a:pt x="8672" y="6968"/>
                  </a:cubicBezTo>
                  <a:close/>
                  <a:moveTo>
                    <a:pt x="12526" y="5988"/>
                  </a:moveTo>
                  <a:cubicBezTo>
                    <a:pt x="12633" y="6002"/>
                    <a:pt x="12740" y="6015"/>
                    <a:pt x="12847" y="6035"/>
                  </a:cubicBezTo>
                  <a:cubicBezTo>
                    <a:pt x="12860" y="6035"/>
                    <a:pt x="12867" y="6055"/>
                    <a:pt x="12874" y="6055"/>
                  </a:cubicBezTo>
                  <a:cubicBezTo>
                    <a:pt x="12940" y="6062"/>
                    <a:pt x="12987" y="6062"/>
                    <a:pt x="13034" y="6075"/>
                  </a:cubicBezTo>
                  <a:cubicBezTo>
                    <a:pt x="13315" y="6135"/>
                    <a:pt x="13589" y="6222"/>
                    <a:pt x="13857" y="6349"/>
                  </a:cubicBezTo>
                  <a:cubicBezTo>
                    <a:pt x="13924" y="6383"/>
                    <a:pt x="13984" y="6423"/>
                    <a:pt x="14051" y="6456"/>
                  </a:cubicBezTo>
                  <a:cubicBezTo>
                    <a:pt x="14078" y="6477"/>
                    <a:pt x="14098" y="6497"/>
                    <a:pt x="14111" y="6523"/>
                  </a:cubicBezTo>
                  <a:cubicBezTo>
                    <a:pt x="14265" y="6704"/>
                    <a:pt x="14379" y="6905"/>
                    <a:pt x="14499" y="7099"/>
                  </a:cubicBezTo>
                  <a:cubicBezTo>
                    <a:pt x="14580" y="7233"/>
                    <a:pt x="14667" y="7366"/>
                    <a:pt x="14754" y="7500"/>
                  </a:cubicBezTo>
                  <a:cubicBezTo>
                    <a:pt x="14774" y="7540"/>
                    <a:pt x="14794" y="7581"/>
                    <a:pt x="14814" y="7621"/>
                  </a:cubicBezTo>
                  <a:cubicBezTo>
                    <a:pt x="14814" y="7621"/>
                    <a:pt x="14807" y="7627"/>
                    <a:pt x="14800" y="7627"/>
                  </a:cubicBezTo>
                  <a:cubicBezTo>
                    <a:pt x="14707" y="7547"/>
                    <a:pt x="14620" y="7460"/>
                    <a:pt x="14526" y="7380"/>
                  </a:cubicBezTo>
                  <a:cubicBezTo>
                    <a:pt x="14339" y="7219"/>
                    <a:pt x="14158" y="7052"/>
                    <a:pt x="13964" y="6898"/>
                  </a:cubicBezTo>
                  <a:cubicBezTo>
                    <a:pt x="13877" y="6824"/>
                    <a:pt x="13777" y="6771"/>
                    <a:pt x="13683" y="6711"/>
                  </a:cubicBezTo>
                  <a:cubicBezTo>
                    <a:pt x="13670" y="6704"/>
                    <a:pt x="13663" y="6704"/>
                    <a:pt x="13650" y="6697"/>
                  </a:cubicBezTo>
                  <a:cubicBezTo>
                    <a:pt x="13295" y="6477"/>
                    <a:pt x="12940" y="6262"/>
                    <a:pt x="12579" y="6042"/>
                  </a:cubicBezTo>
                  <a:cubicBezTo>
                    <a:pt x="12559" y="6028"/>
                    <a:pt x="12539" y="6015"/>
                    <a:pt x="12519" y="6008"/>
                  </a:cubicBezTo>
                  <a:cubicBezTo>
                    <a:pt x="12526" y="6002"/>
                    <a:pt x="12526" y="5995"/>
                    <a:pt x="12526" y="5988"/>
                  </a:cubicBezTo>
                  <a:close/>
                  <a:moveTo>
                    <a:pt x="10973" y="7306"/>
                  </a:moveTo>
                  <a:lnTo>
                    <a:pt x="10973" y="7306"/>
                  </a:lnTo>
                  <a:cubicBezTo>
                    <a:pt x="11027" y="7340"/>
                    <a:pt x="11147" y="7540"/>
                    <a:pt x="11174" y="7634"/>
                  </a:cubicBezTo>
                  <a:cubicBezTo>
                    <a:pt x="11134" y="7601"/>
                    <a:pt x="11020" y="7407"/>
                    <a:pt x="10973" y="7306"/>
                  </a:cubicBezTo>
                  <a:close/>
                  <a:moveTo>
                    <a:pt x="13937" y="7152"/>
                  </a:moveTo>
                  <a:cubicBezTo>
                    <a:pt x="13991" y="7186"/>
                    <a:pt x="14044" y="7219"/>
                    <a:pt x="14098" y="7253"/>
                  </a:cubicBezTo>
                  <a:cubicBezTo>
                    <a:pt x="14218" y="7320"/>
                    <a:pt x="14339" y="7386"/>
                    <a:pt x="14452" y="7460"/>
                  </a:cubicBezTo>
                  <a:cubicBezTo>
                    <a:pt x="14533" y="7520"/>
                    <a:pt x="14606" y="7594"/>
                    <a:pt x="14680" y="7661"/>
                  </a:cubicBezTo>
                  <a:cubicBezTo>
                    <a:pt x="14687" y="7667"/>
                    <a:pt x="14693" y="7674"/>
                    <a:pt x="14700" y="7681"/>
                  </a:cubicBezTo>
                  <a:lnTo>
                    <a:pt x="14693" y="7688"/>
                  </a:lnTo>
                  <a:cubicBezTo>
                    <a:pt x="14439" y="7514"/>
                    <a:pt x="14185" y="7333"/>
                    <a:pt x="13931" y="7159"/>
                  </a:cubicBezTo>
                  <a:cubicBezTo>
                    <a:pt x="13931" y="7159"/>
                    <a:pt x="13931" y="7152"/>
                    <a:pt x="13937" y="7152"/>
                  </a:cubicBezTo>
                  <a:close/>
                  <a:moveTo>
                    <a:pt x="13156" y="6885"/>
                  </a:moveTo>
                  <a:cubicBezTo>
                    <a:pt x="13229" y="6899"/>
                    <a:pt x="13275" y="6952"/>
                    <a:pt x="13328" y="6992"/>
                  </a:cubicBezTo>
                  <a:cubicBezTo>
                    <a:pt x="13362" y="7012"/>
                    <a:pt x="13389" y="7039"/>
                    <a:pt x="13415" y="7059"/>
                  </a:cubicBezTo>
                  <a:cubicBezTo>
                    <a:pt x="13436" y="7079"/>
                    <a:pt x="13436" y="7092"/>
                    <a:pt x="13422" y="7105"/>
                  </a:cubicBezTo>
                  <a:cubicBezTo>
                    <a:pt x="13449" y="7112"/>
                    <a:pt x="13482" y="7119"/>
                    <a:pt x="13502" y="7139"/>
                  </a:cubicBezTo>
                  <a:cubicBezTo>
                    <a:pt x="13636" y="7266"/>
                    <a:pt x="13777" y="7393"/>
                    <a:pt x="13904" y="7527"/>
                  </a:cubicBezTo>
                  <a:cubicBezTo>
                    <a:pt x="13964" y="7587"/>
                    <a:pt x="14011" y="7661"/>
                    <a:pt x="14058" y="7734"/>
                  </a:cubicBezTo>
                  <a:cubicBezTo>
                    <a:pt x="13830" y="7514"/>
                    <a:pt x="13616" y="7273"/>
                    <a:pt x="13328" y="7126"/>
                  </a:cubicBezTo>
                  <a:cubicBezTo>
                    <a:pt x="13328" y="7119"/>
                    <a:pt x="13328" y="7119"/>
                    <a:pt x="13335" y="7112"/>
                  </a:cubicBezTo>
                  <a:cubicBezTo>
                    <a:pt x="13362" y="7112"/>
                    <a:pt x="13395" y="7105"/>
                    <a:pt x="13422" y="7105"/>
                  </a:cubicBezTo>
                  <a:cubicBezTo>
                    <a:pt x="13375" y="7092"/>
                    <a:pt x="13322" y="7079"/>
                    <a:pt x="13275" y="7065"/>
                  </a:cubicBezTo>
                  <a:cubicBezTo>
                    <a:pt x="13255" y="7059"/>
                    <a:pt x="13221" y="7059"/>
                    <a:pt x="13208" y="7052"/>
                  </a:cubicBezTo>
                  <a:cubicBezTo>
                    <a:pt x="13108" y="6978"/>
                    <a:pt x="12987" y="6972"/>
                    <a:pt x="12867" y="6911"/>
                  </a:cubicBezTo>
                  <a:cubicBezTo>
                    <a:pt x="12972" y="6898"/>
                    <a:pt x="13064" y="6892"/>
                    <a:pt x="13156" y="6885"/>
                  </a:cubicBezTo>
                  <a:close/>
                  <a:moveTo>
                    <a:pt x="15195" y="8230"/>
                  </a:moveTo>
                  <a:cubicBezTo>
                    <a:pt x="15249" y="8283"/>
                    <a:pt x="15309" y="8330"/>
                    <a:pt x="15356" y="8383"/>
                  </a:cubicBezTo>
                  <a:cubicBezTo>
                    <a:pt x="15403" y="8437"/>
                    <a:pt x="15436" y="8497"/>
                    <a:pt x="15463" y="8564"/>
                  </a:cubicBezTo>
                  <a:cubicBezTo>
                    <a:pt x="15510" y="8664"/>
                    <a:pt x="15550" y="8765"/>
                    <a:pt x="15590" y="8872"/>
                  </a:cubicBezTo>
                  <a:cubicBezTo>
                    <a:pt x="15610" y="8932"/>
                    <a:pt x="15630" y="8999"/>
                    <a:pt x="15637" y="9066"/>
                  </a:cubicBezTo>
                  <a:cubicBezTo>
                    <a:pt x="15650" y="9146"/>
                    <a:pt x="15637" y="9173"/>
                    <a:pt x="15563" y="9206"/>
                  </a:cubicBezTo>
                  <a:cubicBezTo>
                    <a:pt x="15503" y="9233"/>
                    <a:pt x="15443" y="9253"/>
                    <a:pt x="15382" y="9280"/>
                  </a:cubicBezTo>
                  <a:cubicBezTo>
                    <a:pt x="15369" y="8925"/>
                    <a:pt x="15296" y="8577"/>
                    <a:pt x="15182" y="8230"/>
                  </a:cubicBezTo>
                  <a:close/>
                  <a:moveTo>
                    <a:pt x="11616" y="8537"/>
                  </a:moveTo>
                  <a:cubicBezTo>
                    <a:pt x="11629" y="8557"/>
                    <a:pt x="11649" y="8571"/>
                    <a:pt x="11662" y="8591"/>
                  </a:cubicBezTo>
                  <a:cubicBezTo>
                    <a:pt x="11756" y="8718"/>
                    <a:pt x="11843" y="8852"/>
                    <a:pt x="11903" y="8999"/>
                  </a:cubicBezTo>
                  <a:cubicBezTo>
                    <a:pt x="11903" y="9006"/>
                    <a:pt x="11903" y="9019"/>
                    <a:pt x="11910" y="9019"/>
                  </a:cubicBezTo>
                  <a:cubicBezTo>
                    <a:pt x="12051" y="9240"/>
                    <a:pt x="12117" y="9494"/>
                    <a:pt x="12245" y="9722"/>
                  </a:cubicBezTo>
                  <a:cubicBezTo>
                    <a:pt x="12285" y="9795"/>
                    <a:pt x="12305" y="9882"/>
                    <a:pt x="12338" y="9962"/>
                  </a:cubicBezTo>
                  <a:cubicBezTo>
                    <a:pt x="12345" y="9982"/>
                    <a:pt x="12352" y="10009"/>
                    <a:pt x="12365" y="10029"/>
                  </a:cubicBezTo>
                  <a:cubicBezTo>
                    <a:pt x="12405" y="10143"/>
                    <a:pt x="12445" y="10257"/>
                    <a:pt x="12485" y="10377"/>
                  </a:cubicBezTo>
                  <a:cubicBezTo>
                    <a:pt x="12492" y="10384"/>
                    <a:pt x="12485" y="10391"/>
                    <a:pt x="12492" y="10404"/>
                  </a:cubicBezTo>
                  <a:lnTo>
                    <a:pt x="12479" y="10404"/>
                  </a:lnTo>
                  <a:cubicBezTo>
                    <a:pt x="12472" y="10384"/>
                    <a:pt x="12459" y="10357"/>
                    <a:pt x="12445" y="10337"/>
                  </a:cubicBezTo>
                  <a:cubicBezTo>
                    <a:pt x="12378" y="10183"/>
                    <a:pt x="12311" y="10023"/>
                    <a:pt x="12231" y="9875"/>
                  </a:cubicBezTo>
                  <a:cubicBezTo>
                    <a:pt x="12178" y="9775"/>
                    <a:pt x="12117" y="9675"/>
                    <a:pt x="12084" y="9561"/>
                  </a:cubicBezTo>
                  <a:cubicBezTo>
                    <a:pt x="12057" y="9494"/>
                    <a:pt x="12010" y="9434"/>
                    <a:pt x="11984" y="9367"/>
                  </a:cubicBezTo>
                  <a:cubicBezTo>
                    <a:pt x="11883" y="9166"/>
                    <a:pt x="11790" y="8965"/>
                    <a:pt x="11696" y="8771"/>
                  </a:cubicBezTo>
                  <a:cubicBezTo>
                    <a:pt x="11662" y="8698"/>
                    <a:pt x="11636" y="8618"/>
                    <a:pt x="11616" y="8537"/>
                  </a:cubicBezTo>
                  <a:close/>
                  <a:moveTo>
                    <a:pt x="12230" y="70"/>
                  </a:moveTo>
                  <a:cubicBezTo>
                    <a:pt x="12264" y="70"/>
                    <a:pt x="12298" y="74"/>
                    <a:pt x="12332" y="87"/>
                  </a:cubicBezTo>
                  <a:cubicBezTo>
                    <a:pt x="12318" y="141"/>
                    <a:pt x="12278" y="147"/>
                    <a:pt x="12238" y="154"/>
                  </a:cubicBezTo>
                  <a:cubicBezTo>
                    <a:pt x="12017" y="181"/>
                    <a:pt x="11810" y="248"/>
                    <a:pt x="11602" y="321"/>
                  </a:cubicBezTo>
                  <a:cubicBezTo>
                    <a:pt x="11295" y="428"/>
                    <a:pt x="10993" y="549"/>
                    <a:pt x="10726" y="729"/>
                  </a:cubicBezTo>
                  <a:cubicBezTo>
                    <a:pt x="10518" y="863"/>
                    <a:pt x="10324" y="1010"/>
                    <a:pt x="10130" y="1151"/>
                  </a:cubicBezTo>
                  <a:cubicBezTo>
                    <a:pt x="10023" y="1224"/>
                    <a:pt x="9930" y="1305"/>
                    <a:pt x="9823" y="1378"/>
                  </a:cubicBezTo>
                  <a:cubicBezTo>
                    <a:pt x="9762" y="1418"/>
                    <a:pt x="9702" y="1452"/>
                    <a:pt x="9635" y="1479"/>
                  </a:cubicBezTo>
                  <a:cubicBezTo>
                    <a:pt x="9401" y="1566"/>
                    <a:pt x="9187" y="1686"/>
                    <a:pt x="9000" y="1840"/>
                  </a:cubicBezTo>
                  <a:cubicBezTo>
                    <a:pt x="8919" y="1907"/>
                    <a:pt x="8859" y="1994"/>
                    <a:pt x="8866" y="2101"/>
                  </a:cubicBezTo>
                  <a:cubicBezTo>
                    <a:pt x="8873" y="2188"/>
                    <a:pt x="8893" y="2282"/>
                    <a:pt x="8926" y="2369"/>
                  </a:cubicBezTo>
                  <a:cubicBezTo>
                    <a:pt x="8953" y="2442"/>
                    <a:pt x="8993" y="2516"/>
                    <a:pt x="9026" y="2589"/>
                  </a:cubicBezTo>
                  <a:cubicBezTo>
                    <a:pt x="9040" y="2623"/>
                    <a:pt x="9053" y="2650"/>
                    <a:pt x="9053" y="2683"/>
                  </a:cubicBezTo>
                  <a:cubicBezTo>
                    <a:pt x="9073" y="2857"/>
                    <a:pt x="9154" y="3011"/>
                    <a:pt x="9227" y="3158"/>
                  </a:cubicBezTo>
                  <a:cubicBezTo>
                    <a:pt x="9281" y="3265"/>
                    <a:pt x="9334" y="3372"/>
                    <a:pt x="9388" y="3472"/>
                  </a:cubicBezTo>
                  <a:cubicBezTo>
                    <a:pt x="9408" y="3519"/>
                    <a:pt x="9414" y="3573"/>
                    <a:pt x="9428" y="3620"/>
                  </a:cubicBezTo>
                  <a:cubicBezTo>
                    <a:pt x="9495" y="3787"/>
                    <a:pt x="9548" y="3961"/>
                    <a:pt x="9615" y="4128"/>
                  </a:cubicBezTo>
                  <a:cubicBezTo>
                    <a:pt x="9662" y="4249"/>
                    <a:pt x="9695" y="4369"/>
                    <a:pt x="9769" y="4469"/>
                  </a:cubicBezTo>
                  <a:cubicBezTo>
                    <a:pt x="9803" y="4523"/>
                    <a:pt x="9849" y="4570"/>
                    <a:pt x="9889" y="4623"/>
                  </a:cubicBezTo>
                  <a:cubicBezTo>
                    <a:pt x="9883" y="4643"/>
                    <a:pt x="9876" y="4663"/>
                    <a:pt x="9863" y="4683"/>
                  </a:cubicBezTo>
                  <a:cubicBezTo>
                    <a:pt x="9762" y="4837"/>
                    <a:pt x="9669" y="4985"/>
                    <a:pt x="9575" y="5145"/>
                  </a:cubicBezTo>
                  <a:cubicBezTo>
                    <a:pt x="9542" y="5205"/>
                    <a:pt x="9515" y="5272"/>
                    <a:pt x="9481" y="5339"/>
                  </a:cubicBezTo>
                  <a:cubicBezTo>
                    <a:pt x="9468" y="5379"/>
                    <a:pt x="9475" y="5419"/>
                    <a:pt x="9501" y="5453"/>
                  </a:cubicBezTo>
                  <a:cubicBezTo>
                    <a:pt x="9635" y="5600"/>
                    <a:pt x="9789" y="5727"/>
                    <a:pt x="9997" y="5767"/>
                  </a:cubicBezTo>
                  <a:cubicBezTo>
                    <a:pt x="10003" y="5774"/>
                    <a:pt x="10017" y="5774"/>
                    <a:pt x="10023" y="5774"/>
                  </a:cubicBezTo>
                  <a:cubicBezTo>
                    <a:pt x="10035" y="5773"/>
                    <a:pt x="10047" y="5772"/>
                    <a:pt x="10059" y="5772"/>
                  </a:cubicBezTo>
                  <a:cubicBezTo>
                    <a:pt x="10121" y="5772"/>
                    <a:pt x="10181" y="5787"/>
                    <a:pt x="10237" y="5821"/>
                  </a:cubicBezTo>
                  <a:cubicBezTo>
                    <a:pt x="10291" y="5841"/>
                    <a:pt x="10351" y="5848"/>
                    <a:pt x="10411" y="5848"/>
                  </a:cubicBezTo>
                  <a:cubicBezTo>
                    <a:pt x="10478" y="5848"/>
                    <a:pt x="10532" y="5821"/>
                    <a:pt x="10572" y="5754"/>
                  </a:cubicBezTo>
                  <a:cubicBezTo>
                    <a:pt x="10632" y="5634"/>
                    <a:pt x="10712" y="5520"/>
                    <a:pt x="10779" y="5399"/>
                  </a:cubicBezTo>
                  <a:cubicBezTo>
                    <a:pt x="10819" y="5319"/>
                    <a:pt x="10846" y="5245"/>
                    <a:pt x="10880" y="5165"/>
                  </a:cubicBezTo>
                  <a:cubicBezTo>
                    <a:pt x="10886" y="5145"/>
                    <a:pt x="10886" y="5125"/>
                    <a:pt x="10893" y="5098"/>
                  </a:cubicBezTo>
                  <a:lnTo>
                    <a:pt x="10893" y="5098"/>
                  </a:lnTo>
                  <a:cubicBezTo>
                    <a:pt x="10846" y="5105"/>
                    <a:pt x="10833" y="5132"/>
                    <a:pt x="10813" y="5159"/>
                  </a:cubicBezTo>
                  <a:cubicBezTo>
                    <a:pt x="10746" y="5279"/>
                    <a:pt x="10672" y="5393"/>
                    <a:pt x="10599" y="5513"/>
                  </a:cubicBezTo>
                  <a:cubicBezTo>
                    <a:pt x="10559" y="5580"/>
                    <a:pt x="10512" y="5640"/>
                    <a:pt x="10472" y="5707"/>
                  </a:cubicBezTo>
                  <a:cubicBezTo>
                    <a:pt x="10451" y="5734"/>
                    <a:pt x="10438" y="5767"/>
                    <a:pt x="10418" y="5801"/>
                  </a:cubicBezTo>
                  <a:cubicBezTo>
                    <a:pt x="10409" y="5802"/>
                    <a:pt x="10401" y="5802"/>
                    <a:pt x="10392" y="5802"/>
                  </a:cubicBezTo>
                  <a:cubicBezTo>
                    <a:pt x="10256" y="5802"/>
                    <a:pt x="10135" y="5707"/>
                    <a:pt x="9997" y="5707"/>
                  </a:cubicBezTo>
                  <a:cubicBezTo>
                    <a:pt x="10003" y="5687"/>
                    <a:pt x="10010" y="5667"/>
                    <a:pt x="10017" y="5647"/>
                  </a:cubicBezTo>
                  <a:cubicBezTo>
                    <a:pt x="10037" y="5654"/>
                    <a:pt x="10057" y="5654"/>
                    <a:pt x="10097" y="5660"/>
                  </a:cubicBezTo>
                  <a:cubicBezTo>
                    <a:pt x="9990" y="5540"/>
                    <a:pt x="9856" y="5466"/>
                    <a:pt x="9742" y="5353"/>
                  </a:cubicBezTo>
                  <a:cubicBezTo>
                    <a:pt x="9736" y="5373"/>
                    <a:pt x="9729" y="5386"/>
                    <a:pt x="9729" y="5393"/>
                  </a:cubicBezTo>
                  <a:cubicBezTo>
                    <a:pt x="9720" y="5411"/>
                    <a:pt x="9711" y="5419"/>
                    <a:pt x="9698" y="5419"/>
                  </a:cubicBezTo>
                  <a:cubicBezTo>
                    <a:pt x="9692" y="5419"/>
                    <a:pt x="9684" y="5417"/>
                    <a:pt x="9675" y="5413"/>
                  </a:cubicBezTo>
                  <a:cubicBezTo>
                    <a:pt x="9655" y="5399"/>
                    <a:pt x="9629" y="5386"/>
                    <a:pt x="9602" y="5366"/>
                  </a:cubicBezTo>
                  <a:cubicBezTo>
                    <a:pt x="9622" y="5299"/>
                    <a:pt x="9655" y="5232"/>
                    <a:pt x="9695" y="5172"/>
                  </a:cubicBezTo>
                  <a:cubicBezTo>
                    <a:pt x="9742" y="5092"/>
                    <a:pt x="9796" y="5011"/>
                    <a:pt x="9836" y="4931"/>
                  </a:cubicBezTo>
                  <a:cubicBezTo>
                    <a:pt x="9883" y="4857"/>
                    <a:pt x="9916" y="4784"/>
                    <a:pt x="9956" y="4710"/>
                  </a:cubicBezTo>
                  <a:cubicBezTo>
                    <a:pt x="9970" y="4690"/>
                    <a:pt x="9976" y="4670"/>
                    <a:pt x="9990" y="4663"/>
                  </a:cubicBezTo>
                  <a:cubicBezTo>
                    <a:pt x="10037" y="4637"/>
                    <a:pt x="10063" y="4596"/>
                    <a:pt x="10097" y="4556"/>
                  </a:cubicBezTo>
                  <a:cubicBezTo>
                    <a:pt x="10184" y="4449"/>
                    <a:pt x="10264" y="4336"/>
                    <a:pt x="10358" y="4235"/>
                  </a:cubicBezTo>
                  <a:cubicBezTo>
                    <a:pt x="10398" y="4188"/>
                    <a:pt x="10445" y="4155"/>
                    <a:pt x="10492" y="4115"/>
                  </a:cubicBezTo>
                  <a:cubicBezTo>
                    <a:pt x="10498" y="4168"/>
                    <a:pt x="10498" y="4215"/>
                    <a:pt x="10505" y="4269"/>
                  </a:cubicBezTo>
                  <a:lnTo>
                    <a:pt x="10458" y="4269"/>
                  </a:lnTo>
                  <a:cubicBezTo>
                    <a:pt x="10458" y="4322"/>
                    <a:pt x="10492" y="4349"/>
                    <a:pt x="10525" y="4382"/>
                  </a:cubicBezTo>
                  <a:cubicBezTo>
                    <a:pt x="10686" y="4550"/>
                    <a:pt x="10806" y="4663"/>
                    <a:pt x="10886" y="4663"/>
                  </a:cubicBezTo>
                  <a:cubicBezTo>
                    <a:pt x="10893" y="4657"/>
                    <a:pt x="10893" y="4650"/>
                    <a:pt x="10893" y="4643"/>
                  </a:cubicBezTo>
                  <a:cubicBezTo>
                    <a:pt x="10953" y="4663"/>
                    <a:pt x="11020" y="4683"/>
                    <a:pt x="11080" y="4710"/>
                  </a:cubicBezTo>
                  <a:cubicBezTo>
                    <a:pt x="11034" y="4791"/>
                    <a:pt x="10987" y="4878"/>
                    <a:pt x="10947" y="4958"/>
                  </a:cubicBezTo>
                  <a:cubicBezTo>
                    <a:pt x="10940" y="4978"/>
                    <a:pt x="10927" y="4991"/>
                    <a:pt x="10927" y="5011"/>
                  </a:cubicBezTo>
                  <a:cubicBezTo>
                    <a:pt x="10906" y="5092"/>
                    <a:pt x="10933" y="5145"/>
                    <a:pt x="11020" y="5159"/>
                  </a:cubicBezTo>
                  <a:cubicBezTo>
                    <a:pt x="11068" y="5171"/>
                    <a:pt x="11115" y="5179"/>
                    <a:pt x="11165" y="5179"/>
                  </a:cubicBezTo>
                  <a:cubicBezTo>
                    <a:pt x="11192" y="5179"/>
                    <a:pt x="11219" y="5177"/>
                    <a:pt x="11248" y="5172"/>
                  </a:cubicBezTo>
                  <a:cubicBezTo>
                    <a:pt x="11271" y="5169"/>
                    <a:pt x="11293" y="5167"/>
                    <a:pt x="11315" y="5167"/>
                  </a:cubicBezTo>
                  <a:cubicBezTo>
                    <a:pt x="11338" y="5167"/>
                    <a:pt x="11361" y="5169"/>
                    <a:pt x="11388" y="5172"/>
                  </a:cubicBezTo>
                  <a:cubicBezTo>
                    <a:pt x="11361" y="5185"/>
                    <a:pt x="11335" y="5199"/>
                    <a:pt x="11295" y="5225"/>
                  </a:cubicBezTo>
                  <a:cubicBezTo>
                    <a:pt x="11305" y="5226"/>
                    <a:pt x="11314" y="5227"/>
                    <a:pt x="11324" y="5227"/>
                  </a:cubicBezTo>
                  <a:cubicBezTo>
                    <a:pt x="11383" y="5227"/>
                    <a:pt x="11428" y="5210"/>
                    <a:pt x="11468" y="5199"/>
                  </a:cubicBezTo>
                  <a:cubicBezTo>
                    <a:pt x="11506" y="5189"/>
                    <a:pt x="11540" y="5177"/>
                    <a:pt x="11580" y="5177"/>
                  </a:cubicBezTo>
                  <a:cubicBezTo>
                    <a:pt x="11597" y="5177"/>
                    <a:pt x="11615" y="5179"/>
                    <a:pt x="11636" y="5185"/>
                  </a:cubicBezTo>
                  <a:cubicBezTo>
                    <a:pt x="11555" y="5205"/>
                    <a:pt x="11489" y="5219"/>
                    <a:pt x="11415" y="5239"/>
                  </a:cubicBezTo>
                  <a:cubicBezTo>
                    <a:pt x="11415" y="5245"/>
                    <a:pt x="11422" y="5252"/>
                    <a:pt x="11422" y="5259"/>
                  </a:cubicBezTo>
                  <a:cubicBezTo>
                    <a:pt x="11529" y="5245"/>
                    <a:pt x="11642" y="5232"/>
                    <a:pt x="11749" y="5219"/>
                  </a:cubicBezTo>
                  <a:cubicBezTo>
                    <a:pt x="11836" y="5212"/>
                    <a:pt x="11923" y="5205"/>
                    <a:pt x="12010" y="5199"/>
                  </a:cubicBezTo>
                  <a:cubicBezTo>
                    <a:pt x="12030" y="5199"/>
                    <a:pt x="12044" y="5192"/>
                    <a:pt x="12057" y="5185"/>
                  </a:cubicBezTo>
                  <a:cubicBezTo>
                    <a:pt x="12117" y="5179"/>
                    <a:pt x="12178" y="5179"/>
                    <a:pt x="12238" y="5172"/>
                  </a:cubicBezTo>
                  <a:lnTo>
                    <a:pt x="12238" y="5172"/>
                  </a:lnTo>
                  <a:cubicBezTo>
                    <a:pt x="12217" y="5201"/>
                    <a:pt x="12192" y="5204"/>
                    <a:pt x="12164" y="5204"/>
                  </a:cubicBezTo>
                  <a:cubicBezTo>
                    <a:pt x="12155" y="5204"/>
                    <a:pt x="12146" y="5204"/>
                    <a:pt x="12137" y="5204"/>
                  </a:cubicBezTo>
                  <a:cubicBezTo>
                    <a:pt x="12128" y="5204"/>
                    <a:pt x="12119" y="5204"/>
                    <a:pt x="12111" y="5205"/>
                  </a:cubicBezTo>
                  <a:cubicBezTo>
                    <a:pt x="12111" y="5232"/>
                    <a:pt x="12077" y="5225"/>
                    <a:pt x="12057" y="5232"/>
                  </a:cubicBezTo>
                  <a:cubicBezTo>
                    <a:pt x="11950" y="5259"/>
                    <a:pt x="11843" y="5286"/>
                    <a:pt x="11736" y="5306"/>
                  </a:cubicBezTo>
                  <a:cubicBezTo>
                    <a:pt x="11716" y="5312"/>
                    <a:pt x="11689" y="5326"/>
                    <a:pt x="11662" y="5339"/>
                  </a:cubicBezTo>
                  <a:cubicBezTo>
                    <a:pt x="11677" y="5342"/>
                    <a:pt x="11691" y="5344"/>
                    <a:pt x="11705" y="5344"/>
                  </a:cubicBezTo>
                  <a:cubicBezTo>
                    <a:pt x="11749" y="5344"/>
                    <a:pt x="11791" y="5331"/>
                    <a:pt x="11836" y="5326"/>
                  </a:cubicBezTo>
                  <a:cubicBezTo>
                    <a:pt x="11997" y="5286"/>
                    <a:pt x="12164" y="5245"/>
                    <a:pt x="12332" y="5205"/>
                  </a:cubicBezTo>
                  <a:cubicBezTo>
                    <a:pt x="12360" y="5198"/>
                    <a:pt x="12388" y="5194"/>
                    <a:pt x="12415" y="5194"/>
                  </a:cubicBezTo>
                  <a:cubicBezTo>
                    <a:pt x="12482" y="5194"/>
                    <a:pt x="12546" y="5215"/>
                    <a:pt x="12613" y="5239"/>
                  </a:cubicBezTo>
                  <a:cubicBezTo>
                    <a:pt x="12338" y="5299"/>
                    <a:pt x="12064" y="5332"/>
                    <a:pt x="11796" y="5406"/>
                  </a:cubicBezTo>
                  <a:cubicBezTo>
                    <a:pt x="11796" y="5413"/>
                    <a:pt x="11796" y="5413"/>
                    <a:pt x="11803" y="5419"/>
                  </a:cubicBezTo>
                  <a:cubicBezTo>
                    <a:pt x="11857" y="5413"/>
                    <a:pt x="11903" y="5406"/>
                    <a:pt x="11957" y="5399"/>
                  </a:cubicBezTo>
                  <a:cubicBezTo>
                    <a:pt x="12178" y="5359"/>
                    <a:pt x="12398" y="5319"/>
                    <a:pt x="12613" y="5266"/>
                  </a:cubicBezTo>
                  <a:cubicBezTo>
                    <a:pt x="12632" y="5262"/>
                    <a:pt x="12650" y="5260"/>
                    <a:pt x="12668" y="5260"/>
                  </a:cubicBezTo>
                  <a:cubicBezTo>
                    <a:pt x="12719" y="5260"/>
                    <a:pt x="12767" y="5274"/>
                    <a:pt x="12827" y="5299"/>
                  </a:cubicBezTo>
                  <a:cubicBezTo>
                    <a:pt x="12693" y="5312"/>
                    <a:pt x="12579" y="5332"/>
                    <a:pt x="12465" y="5353"/>
                  </a:cubicBezTo>
                  <a:cubicBezTo>
                    <a:pt x="12278" y="5386"/>
                    <a:pt x="12091" y="5426"/>
                    <a:pt x="11903" y="5466"/>
                  </a:cubicBezTo>
                  <a:cubicBezTo>
                    <a:pt x="11810" y="5493"/>
                    <a:pt x="11729" y="5533"/>
                    <a:pt x="11636" y="5567"/>
                  </a:cubicBezTo>
                  <a:cubicBezTo>
                    <a:pt x="11656" y="5580"/>
                    <a:pt x="11662" y="5587"/>
                    <a:pt x="11676" y="5587"/>
                  </a:cubicBezTo>
                  <a:cubicBezTo>
                    <a:pt x="11716" y="5587"/>
                    <a:pt x="11756" y="5587"/>
                    <a:pt x="11796" y="5573"/>
                  </a:cubicBezTo>
                  <a:cubicBezTo>
                    <a:pt x="11955" y="5513"/>
                    <a:pt x="12122" y="5498"/>
                    <a:pt x="12291" y="5498"/>
                  </a:cubicBezTo>
                  <a:cubicBezTo>
                    <a:pt x="12329" y="5498"/>
                    <a:pt x="12367" y="5499"/>
                    <a:pt x="12405" y="5500"/>
                  </a:cubicBezTo>
                  <a:cubicBezTo>
                    <a:pt x="12204" y="5567"/>
                    <a:pt x="11990" y="5600"/>
                    <a:pt x="11790" y="5687"/>
                  </a:cubicBezTo>
                  <a:cubicBezTo>
                    <a:pt x="11796" y="5774"/>
                    <a:pt x="11863" y="5814"/>
                    <a:pt x="11930" y="5848"/>
                  </a:cubicBezTo>
                  <a:cubicBezTo>
                    <a:pt x="12030" y="5894"/>
                    <a:pt x="12131" y="5941"/>
                    <a:pt x="12231" y="5995"/>
                  </a:cubicBezTo>
                  <a:cubicBezTo>
                    <a:pt x="12285" y="6022"/>
                    <a:pt x="12345" y="6048"/>
                    <a:pt x="12398" y="6082"/>
                  </a:cubicBezTo>
                  <a:cubicBezTo>
                    <a:pt x="12552" y="6175"/>
                    <a:pt x="12706" y="6276"/>
                    <a:pt x="12860" y="6370"/>
                  </a:cubicBezTo>
                  <a:cubicBezTo>
                    <a:pt x="13001" y="6456"/>
                    <a:pt x="13155" y="6530"/>
                    <a:pt x="13295" y="6617"/>
                  </a:cubicBezTo>
                  <a:cubicBezTo>
                    <a:pt x="13429" y="6697"/>
                    <a:pt x="13563" y="6778"/>
                    <a:pt x="13690" y="6865"/>
                  </a:cubicBezTo>
                  <a:cubicBezTo>
                    <a:pt x="13790" y="6925"/>
                    <a:pt x="13884" y="6992"/>
                    <a:pt x="13984" y="7059"/>
                  </a:cubicBezTo>
                  <a:cubicBezTo>
                    <a:pt x="13977" y="7059"/>
                    <a:pt x="13977" y="7065"/>
                    <a:pt x="13977" y="7072"/>
                  </a:cubicBezTo>
                  <a:cubicBezTo>
                    <a:pt x="13864" y="7019"/>
                    <a:pt x="13757" y="6965"/>
                    <a:pt x="13650" y="6905"/>
                  </a:cubicBezTo>
                  <a:cubicBezTo>
                    <a:pt x="13442" y="6791"/>
                    <a:pt x="13241" y="6671"/>
                    <a:pt x="13034" y="6557"/>
                  </a:cubicBezTo>
                  <a:cubicBezTo>
                    <a:pt x="12746" y="6396"/>
                    <a:pt x="12459" y="6249"/>
                    <a:pt x="12158" y="6135"/>
                  </a:cubicBezTo>
                  <a:cubicBezTo>
                    <a:pt x="11989" y="6070"/>
                    <a:pt x="11817" y="6037"/>
                    <a:pt x="11644" y="6037"/>
                  </a:cubicBezTo>
                  <a:cubicBezTo>
                    <a:pt x="11570" y="6037"/>
                    <a:pt x="11496" y="6043"/>
                    <a:pt x="11422" y="6055"/>
                  </a:cubicBezTo>
                  <a:cubicBezTo>
                    <a:pt x="11288" y="6075"/>
                    <a:pt x="11221" y="6122"/>
                    <a:pt x="11141" y="6242"/>
                  </a:cubicBezTo>
                  <a:cubicBezTo>
                    <a:pt x="11161" y="6242"/>
                    <a:pt x="11174" y="6242"/>
                    <a:pt x="11181" y="6249"/>
                  </a:cubicBezTo>
                  <a:cubicBezTo>
                    <a:pt x="11181" y="6303"/>
                    <a:pt x="11181" y="6356"/>
                    <a:pt x="11187" y="6410"/>
                  </a:cubicBezTo>
                  <a:cubicBezTo>
                    <a:pt x="11194" y="6443"/>
                    <a:pt x="11187" y="6470"/>
                    <a:pt x="11161" y="6483"/>
                  </a:cubicBezTo>
                  <a:cubicBezTo>
                    <a:pt x="11167" y="6503"/>
                    <a:pt x="11181" y="6517"/>
                    <a:pt x="11181" y="6530"/>
                  </a:cubicBezTo>
                  <a:cubicBezTo>
                    <a:pt x="11181" y="6577"/>
                    <a:pt x="11181" y="6630"/>
                    <a:pt x="11174" y="6677"/>
                  </a:cubicBezTo>
                  <a:cubicBezTo>
                    <a:pt x="11161" y="6824"/>
                    <a:pt x="11194" y="6958"/>
                    <a:pt x="11261" y="7092"/>
                  </a:cubicBezTo>
                  <a:cubicBezTo>
                    <a:pt x="11315" y="7213"/>
                    <a:pt x="11375" y="7326"/>
                    <a:pt x="11428" y="7453"/>
                  </a:cubicBezTo>
                  <a:cubicBezTo>
                    <a:pt x="11502" y="7614"/>
                    <a:pt x="11602" y="7754"/>
                    <a:pt x="11696" y="7902"/>
                  </a:cubicBezTo>
                  <a:cubicBezTo>
                    <a:pt x="11743" y="7975"/>
                    <a:pt x="11776" y="8049"/>
                    <a:pt x="11810" y="8129"/>
                  </a:cubicBezTo>
                  <a:cubicBezTo>
                    <a:pt x="11836" y="8216"/>
                    <a:pt x="11883" y="8296"/>
                    <a:pt x="11923" y="8377"/>
                  </a:cubicBezTo>
                  <a:cubicBezTo>
                    <a:pt x="11944" y="8417"/>
                    <a:pt x="11970" y="8457"/>
                    <a:pt x="11984" y="8497"/>
                  </a:cubicBezTo>
                  <a:cubicBezTo>
                    <a:pt x="12044" y="8644"/>
                    <a:pt x="12097" y="8785"/>
                    <a:pt x="12158" y="8925"/>
                  </a:cubicBezTo>
                  <a:cubicBezTo>
                    <a:pt x="12204" y="9039"/>
                    <a:pt x="12265" y="9153"/>
                    <a:pt x="12311" y="9260"/>
                  </a:cubicBezTo>
                  <a:cubicBezTo>
                    <a:pt x="12412" y="9487"/>
                    <a:pt x="12459" y="9728"/>
                    <a:pt x="12526" y="9962"/>
                  </a:cubicBezTo>
                  <a:cubicBezTo>
                    <a:pt x="12586" y="10156"/>
                    <a:pt x="12639" y="10344"/>
                    <a:pt x="12760" y="10511"/>
                  </a:cubicBezTo>
                  <a:cubicBezTo>
                    <a:pt x="12880" y="10672"/>
                    <a:pt x="12954" y="10859"/>
                    <a:pt x="13021" y="11040"/>
                  </a:cubicBezTo>
                  <a:cubicBezTo>
                    <a:pt x="13068" y="11147"/>
                    <a:pt x="13121" y="11247"/>
                    <a:pt x="13168" y="11347"/>
                  </a:cubicBezTo>
                  <a:cubicBezTo>
                    <a:pt x="13195" y="11394"/>
                    <a:pt x="13221" y="11434"/>
                    <a:pt x="13235" y="11481"/>
                  </a:cubicBezTo>
                  <a:cubicBezTo>
                    <a:pt x="13215" y="11461"/>
                    <a:pt x="13201" y="11441"/>
                    <a:pt x="13188" y="11414"/>
                  </a:cubicBezTo>
                  <a:cubicBezTo>
                    <a:pt x="13148" y="11354"/>
                    <a:pt x="13121" y="11294"/>
                    <a:pt x="13081" y="11234"/>
                  </a:cubicBezTo>
                  <a:cubicBezTo>
                    <a:pt x="12960" y="11026"/>
                    <a:pt x="12833" y="10812"/>
                    <a:pt x="12706" y="10605"/>
                  </a:cubicBezTo>
                  <a:cubicBezTo>
                    <a:pt x="12613" y="10524"/>
                    <a:pt x="12592" y="10411"/>
                    <a:pt x="12559" y="10304"/>
                  </a:cubicBezTo>
                  <a:cubicBezTo>
                    <a:pt x="12506" y="10150"/>
                    <a:pt x="12459" y="9996"/>
                    <a:pt x="12398" y="9842"/>
                  </a:cubicBezTo>
                  <a:cubicBezTo>
                    <a:pt x="12352" y="9722"/>
                    <a:pt x="12291" y="9608"/>
                    <a:pt x="12231" y="9487"/>
                  </a:cubicBezTo>
                  <a:cubicBezTo>
                    <a:pt x="12211" y="9434"/>
                    <a:pt x="12184" y="9374"/>
                    <a:pt x="12164" y="9313"/>
                  </a:cubicBezTo>
                  <a:cubicBezTo>
                    <a:pt x="12144" y="9233"/>
                    <a:pt x="12097" y="9159"/>
                    <a:pt x="12051" y="9086"/>
                  </a:cubicBezTo>
                  <a:cubicBezTo>
                    <a:pt x="11977" y="8945"/>
                    <a:pt x="11903" y="8798"/>
                    <a:pt x="11823" y="8658"/>
                  </a:cubicBezTo>
                  <a:cubicBezTo>
                    <a:pt x="11816" y="8644"/>
                    <a:pt x="11810" y="8631"/>
                    <a:pt x="11803" y="8618"/>
                  </a:cubicBezTo>
                  <a:cubicBezTo>
                    <a:pt x="11689" y="8490"/>
                    <a:pt x="11636" y="8337"/>
                    <a:pt x="11555" y="8196"/>
                  </a:cubicBezTo>
                  <a:cubicBezTo>
                    <a:pt x="11542" y="8169"/>
                    <a:pt x="11529" y="8136"/>
                    <a:pt x="11522" y="8109"/>
                  </a:cubicBezTo>
                  <a:cubicBezTo>
                    <a:pt x="11515" y="8022"/>
                    <a:pt x="11468" y="7948"/>
                    <a:pt x="11428" y="7875"/>
                  </a:cubicBezTo>
                  <a:cubicBezTo>
                    <a:pt x="11335" y="7708"/>
                    <a:pt x="11248" y="7540"/>
                    <a:pt x="11154" y="7366"/>
                  </a:cubicBezTo>
                  <a:cubicBezTo>
                    <a:pt x="11134" y="7333"/>
                    <a:pt x="11100" y="7300"/>
                    <a:pt x="11074" y="7259"/>
                  </a:cubicBezTo>
                  <a:cubicBezTo>
                    <a:pt x="11034" y="7199"/>
                    <a:pt x="10993" y="7132"/>
                    <a:pt x="10947" y="7065"/>
                  </a:cubicBezTo>
                  <a:cubicBezTo>
                    <a:pt x="10873" y="6965"/>
                    <a:pt x="10813" y="6845"/>
                    <a:pt x="10753" y="6731"/>
                  </a:cubicBezTo>
                  <a:cubicBezTo>
                    <a:pt x="10706" y="6630"/>
                    <a:pt x="10625" y="6550"/>
                    <a:pt x="10565" y="6456"/>
                  </a:cubicBezTo>
                  <a:cubicBezTo>
                    <a:pt x="10552" y="6436"/>
                    <a:pt x="10532" y="6423"/>
                    <a:pt x="10525" y="6403"/>
                  </a:cubicBezTo>
                  <a:cubicBezTo>
                    <a:pt x="10438" y="6229"/>
                    <a:pt x="10278" y="6149"/>
                    <a:pt x="10104" y="6082"/>
                  </a:cubicBezTo>
                  <a:cubicBezTo>
                    <a:pt x="10050" y="6055"/>
                    <a:pt x="9990" y="6042"/>
                    <a:pt x="9930" y="6015"/>
                  </a:cubicBezTo>
                  <a:cubicBezTo>
                    <a:pt x="9903" y="6008"/>
                    <a:pt x="9863" y="6015"/>
                    <a:pt x="9849" y="5975"/>
                  </a:cubicBezTo>
                  <a:cubicBezTo>
                    <a:pt x="9843" y="5961"/>
                    <a:pt x="9803" y="5955"/>
                    <a:pt x="9776" y="5955"/>
                  </a:cubicBezTo>
                  <a:cubicBezTo>
                    <a:pt x="9635" y="5961"/>
                    <a:pt x="9495" y="5968"/>
                    <a:pt x="9354" y="5975"/>
                  </a:cubicBezTo>
                  <a:cubicBezTo>
                    <a:pt x="9281" y="5981"/>
                    <a:pt x="9207" y="6008"/>
                    <a:pt x="9140" y="6042"/>
                  </a:cubicBezTo>
                  <a:cubicBezTo>
                    <a:pt x="9000" y="6115"/>
                    <a:pt x="8859" y="6189"/>
                    <a:pt x="8719" y="6262"/>
                  </a:cubicBezTo>
                  <a:cubicBezTo>
                    <a:pt x="8705" y="6269"/>
                    <a:pt x="8699" y="6269"/>
                    <a:pt x="8678" y="6283"/>
                  </a:cubicBezTo>
                  <a:cubicBezTo>
                    <a:pt x="8678" y="6249"/>
                    <a:pt x="8672" y="6222"/>
                    <a:pt x="8678" y="6196"/>
                  </a:cubicBezTo>
                  <a:cubicBezTo>
                    <a:pt x="8705" y="6135"/>
                    <a:pt x="8725" y="6075"/>
                    <a:pt x="8759" y="6022"/>
                  </a:cubicBezTo>
                  <a:cubicBezTo>
                    <a:pt x="8806" y="5935"/>
                    <a:pt x="8832" y="5841"/>
                    <a:pt x="8832" y="5741"/>
                  </a:cubicBezTo>
                  <a:cubicBezTo>
                    <a:pt x="8839" y="5687"/>
                    <a:pt x="8839" y="5634"/>
                    <a:pt x="8852" y="5580"/>
                  </a:cubicBezTo>
                  <a:cubicBezTo>
                    <a:pt x="8886" y="5466"/>
                    <a:pt x="8886" y="5353"/>
                    <a:pt x="8839" y="5239"/>
                  </a:cubicBezTo>
                  <a:cubicBezTo>
                    <a:pt x="8832" y="5232"/>
                    <a:pt x="8832" y="5219"/>
                    <a:pt x="8826" y="5205"/>
                  </a:cubicBezTo>
                  <a:cubicBezTo>
                    <a:pt x="8826" y="5205"/>
                    <a:pt x="8826" y="5199"/>
                    <a:pt x="8826" y="5192"/>
                  </a:cubicBezTo>
                  <a:cubicBezTo>
                    <a:pt x="8873" y="5219"/>
                    <a:pt x="8879" y="5286"/>
                    <a:pt x="8939" y="5286"/>
                  </a:cubicBezTo>
                  <a:cubicBezTo>
                    <a:pt x="8939" y="5279"/>
                    <a:pt x="8946" y="5272"/>
                    <a:pt x="8946" y="5266"/>
                  </a:cubicBezTo>
                  <a:cubicBezTo>
                    <a:pt x="8893" y="5125"/>
                    <a:pt x="8839" y="4991"/>
                    <a:pt x="8725" y="4884"/>
                  </a:cubicBezTo>
                  <a:cubicBezTo>
                    <a:pt x="8632" y="4797"/>
                    <a:pt x="8558" y="4690"/>
                    <a:pt x="8471" y="4596"/>
                  </a:cubicBezTo>
                  <a:cubicBezTo>
                    <a:pt x="8431" y="4556"/>
                    <a:pt x="8377" y="4523"/>
                    <a:pt x="8331" y="4483"/>
                  </a:cubicBezTo>
                  <a:cubicBezTo>
                    <a:pt x="8264" y="4429"/>
                    <a:pt x="8190" y="4369"/>
                    <a:pt x="8123" y="4315"/>
                  </a:cubicBezTo>
                  <a:cubicBezTo>
                    <a:pt x="8043" y="4255"/>
                    <a:pt x="7963" y="4208"/>
                    <a:pt x="7889" y="4142"/>
                  </a:cubicBezTo>
                  <a:cubicBezTo>
                    <a:pt x="7802" y="4061"/>
                    <a:pt x="7722" y="3974"/>
                    <a:pt x="7648" y="3887"/>
                  </a:cubicBezTo>
                  <a:cubicBezTo>
                    <a:pt x="7575" y="3800"/>
                    <a:pt x="7488" y="3720"/>
                    <a:pt x="7401" y="3646"/>
                  </a:cubicBezTo>
                  <a:cubicBezTo>
                    <a:pt x="7280" y="3539"/>
                    <a:pt x="7166" y="3419"/>
                    <a:pt x="7053" y="3305"/>
                  </a:cubicBezTo>
                  <a:cubicBezTo>
                    <a:pt x="7019" y="3272"/>
                    <a:pt x="6986" y="3245"/>
                    <a:pt x="6946" y="3212"/>
                  </a:cubicBezTo>
                  <a:cubicBezTo>
                    <a:pt x="6892" y="3158"/>
                    <a:pt x="6832" y="3104"/>
                    <a:pt x="6778" y="3051"/>
                  </a:cubicBezTo>
                  <a:cubicBezTo>
                    <a:pt x="6658" y="2937"/>
                    <a:pt x="6544" y="2817"/>
                    <a:pt x="6424" y="2703"/>
                  </a:cubicBezTo>
                  <a:cubicBezTo>
                    <a:pt x="6337" y="2616"/>
                    <a:pt x="6250" y="2529"/>
                    <a:pt x="6163" y="2442"/>
                  </a:cubicBezTo>
                  <a:cubicBezTo>
                    <a:pt x="6056" y="2335"/>
                    <a:pt x="5935" y="2248"/>
                    <a:pt x="5808" y="2161"/>
                  </a:cubicBezTo>
                  <a:cubicBezTo>
                    <a:pt x="5561" y="1987"/>
                    <a:pt x="5286" y="1880"/>
                    <a:pt x="4985" y="1780"/>
                  </a:cubicBezTo>
                  <a:lnTo>
                    <a:pt x="5052" y="1780"/>
                  </a:lnTo>
                  <a:cubicBezTo>
                    <a:pt x="5320" y="1793"/>
                    <a:pt x="5561" y="1880"/>
                    <a:pt x="5788" y="2027"/>
                  </a:cubicBezTo>
                  <a:cubicBezTo>
                    <a:pt x="5922" y="2108"/>
                    <a:pt x="6042" y="2201"/>
                    <a:pt x="6169" y="2288"/>
                  </a:cubicBezTo>
                  <a:cubicBezTo>
                    <a:pt x="6350" y="2422"/>
                    <a:pt x="6497" y="2576"/>
                    <a:pt x="6638" y="2757"/>
                  </a:cubicBezTo>
                  <a:cubicBezTo>
                    <a:pt x="6658" y="2783"/>
                    <a:pt x="6685" y="2810"/>
                    <a:pt x="6711" y="2837"/>
                  </a:cubicBezTo>
                  <a:cubicBezTo>
                    <a:pt x="6852" y="2977"/>
                    <a:pt x="6992" y="3118"/>
                    <a:pt x="7146" y="3252"/>
                  </a:cubicBezTo>
                  <a:cubicBezTo>
                    <a:pt x="7260" y="3352"/>
                    <a:pt x="7394" y="3452"/>
                    <a:pt x="7514" y="3546"/>
                  </a:cubicBezTo>
                  <a:cubicBezTo>
                    <a:pt x="7528" y="3559"/>
                    <a:pt x="7541" y="3566"/>
                    <a:pt x="7554" y="3580"/>
                  </a:cubicBezTo>
                  <a:cubicBezTo>
                    <a:pt x="7668" y="3693"/>
                    <a:pt x="7782" y="3814"/>
                    <a:pt x="7896" y="3927"/>
                  </a:cubicBezTo>
                  <a:cubicBezTo>
                    <a:pt x="7989" y="4021"/>
                    <a:pt x="8090" y="4101"/>
                    <a:pt x="8183" y="4195"/>
                  </a:cubicBezTo>
                  <a:cubicBezTo>
                    <a:pt x="8317" y="4329"/>
                    <a:pt x="8478" y="4416"/>
                    <a:pt x="8645" y="4496"/>
                  </a:cubicBezTo>
                  <a:cubicBezTo>
                    <a:pt x="8719" y="4536"/>
                    <a:pt x="8792" y="4570"/>
                    <a:pt x="8866" y="4603"/>
                  </a:cubicBezTo>
                  <a:cubicBezTo>
                    <a:pt x="8880" y="4609"/>
                    <a:pt x="8894" y="4613"/>
                    <a:pt x="8909" y="4613"/>
                  </a:cubicBezTo>
                  <a:cubicBezTo>
                    <a:pt x="8930" y="4613"/>
                    <a:pt x="8950" y="4604"/>
                    <a:pt x="8966" y="4576"/>
                  </a:cubicBezTo>
                  <a:cubicBezTo>
                    <a:pt x="9046" y="4563"/>
                    <a:pt x="9046" y="4496"/>
                    <a:pt x="9053" y="4436"/>
                  </a:cubicBezTo>
                  <a:cubicBezTo>
                    <a:pt x="9080" y="4315"/>
                    <a:pt x="9100" y="4188"/>
                    <a:pt x="9127" y="4068"/>
                  </a:cubicBezTo>
                  <a:cubicBezTo>
                    <a:pt x="9133" y="4021"/>
                    <a:pt x="9133" y="3968"/>
                    <a:pt x="9140" y="3921"/>
                  </a:cubicBezTo>
                  <a:cubicBezTo>
                    <a:pt x="9147" y="3919"/>
                    <a:pt x="9153" y="3917"/>
                    <a:pt x="9158" y="3917"/>
                  </a:cubicBezTo>
                  <a:cubicBezTo>
                    <a:pt x="9168" y="3917"/>
                    <a:pt x="9176" y="3923"/>
                    <a:pt x="9180" y="3941"/>
                  </a:cubicBezTo>
                  <a:cubicBezTo>
                    <a:pt x="9207" y="4068"/>
                    <a:pt x="9220" y="4188"/>
                    <a:pt x="9167" y="4309"/>
                  </a:cubicBezTo>
                  <a:cubicBezTo>
                    <a:pt x="9147" y="4349"/>
                    <a:pt x="9133" y="4396"/>
                    <a:pt x="9120" y="4443"/>
                  </a:cubicBezTo>
                  <a:cubicBezTo>
                    <a:pt x="9093" y="4523"/>
                    <a:pt x="9060" y="4603"/>
                    <a:pt x="8986" y="4657"/>
                  </a:cubicBezTo>
                  <a:cubicBezTo>
                    <a:pt x="8999" y="4676"/>
                    <a:pt x="9013" y="4683"/>
                    <a:pt x="9027" y="4683"/>
                  </a:cubicBezTo>
                  <a:cubicBezTo>
                    <a:pt x="9042" y="4683"/>
                    <a:pt x="9056" y="4674"/>
                    <a:pt x="9067" y="4663"/>
                  </a:cubicBezTo>
                  <a:cubicBezTo>
                    <a:pt x="9113" y="4623"/>
                    <a:pt x="9160" y="4576"/>
                    <a:pt x="9187" y="4530"/>
                  </a:cubicBezTo>
                  <a:cubicBezTo>
                    <a:pt x="9227" y="4449"/>
                    <a:pt x="9254" y="4369"/>
                    <a:pt x="9287" y="4289"/>
                  </a:cubicBezTo>
                  <a:cubicBezTo>
                    <a:pt x="9314" y="4215"/>
                    <a:pt x="9327" y="4135"/>
                    <a:pt x="9307" y="4061"/>
                  </a:cubicBezTo>
                  <a:cubicBezTo>
                    <a:pt x="9294" y="3974"/>
                    <a:pt x="9281" y="3887"/>
                    <a:pt x="9267" y="3800"/>
                  </a:cubicBezTo>
                  <a:cubicBezTo>
                    <a:pt x="9247" y="3713"/>
                    <a:pt x="9234" y="3626"/>
                    <a:pt x="9214" y="3539"/>
                  </a:cubicBezTo>
                  <a:cubicBezTo>
                    <a:pt x="9200" y="3466"/>
                    <a:pt x="9174" y="3399"/>
                    <a:pt x="9160" y="3325"/>
                  </a:cubicBezTo>
                  <a:cubicBezTo>
                    <a:pt x="9140" y="3258"/>
                    <a:pt x="9127" y="3185"/>
                    <a:pt x="9107" y="3118"/>
                  </a:cubicBezTo>
                  <a:cubicBezTo>
                    <a:pt x="9087" y="3044"/>
                    <a:pt x="9060" y="2971"/>
                    <a:pt x="9040" y="2904"/>
                  </a:cubicBezTo>
                  <a:cubicBezTo>
                    <a:pt x="9000" y="2790"/>
                    <a:pt x="8953" y="2676"/>
                    <a:pt x="8913" y="2556"/>
                  </a:cubicBezTo>
                  <a:cubicBezTo>
                    <a:pt x="8879" y="2449"/>
                    <a:pt x="8852" y="2335"/>
                    <a:pt x="8819" y="2228"/>
                  </a:cubicBezTo>
                  <a:cubicBezTo>
                    <a:pt x="8812" y="2208"/>
                    <a:pt x="8806" y="2181"/>
                    <a:pt x="8799" y="2161"/>
                  </a:cubicBezTo>
                  <a:cubicBezTo>
                    <a:pt x="8779" y="2094"/>
                    <a:pt x="8779" y="2027"/>
                    <a:pt x="8832" y="1967"/>
                  </a:cubicBezTo>
                  <a:cubicBezTo>
                    <a:pt x="8866" y="1927"/>
                    <a:pt x="8886" y="1880"/>
                    <a:pt x="8913" y="1840"/>
                  </a:cubicBezTo>
                  <a:cubicBezTo>
                    <a:pt x="9046" y="1612"/>
                    <a:pt x="9240" y="1439"/>
                    <a:pt x="9461" y="1291"/>
                  </a:cubicBezTo>
                  <a:cubicBezTo>
                    <a:pt x="9602" y="1198"/>
                    <a:pt x="9756" y="1117"/>
                    <a:pt x="9910" y="1037"/>
                  </a:cubicBezTo>
                  <a:cubicBezTo>
                    <a:pt x="10043" y="963"/>
                    <a:pt x="10170" y="870"/>
                    <a:pt x="10304" y="783"/>
                  </a:cubicBezTo>
                  <a:cubicBezTo>
                    <a:pt x="10344" y="756"/>
                    <a:pt x="10391" y="729"/>
                    <a:pt x="10431" y="709"/>
                  </a:cubicBezTo>
                  <a:cubicBezTo>
                    <a:pt x="10512" y="662"/>
                    <a:pt x="10585" y="616"/>
                    <a:pt x="10666" y="575"/>
                  </a:cubicBezTo>
                  <a:cubicBezTo>
                    <a:pt x="10940" y="428"/>
                    <a:pt x="11214" y="281"/>
                    <a:pt x="11529" y="214"/>
                  </a:cubicBezTo>
                  <a:cubicBezTo>
                    <a:pt x="11649" y="187"/>
                    <a:pt x="11763" y="147"/>
                    <a:pt x="11883" y="114"/>
                  </a:cubicBezTo>
                  <a:cubicBezTo>
                    <a:pt x="11903" y="107"/>
                    <a:pt x="11930" y="100"/>
                    <a:pt x="11950" y="100"/>
                  </a:cubicBezTo>
                  <a:cubicBezTo>
                    <a:pt x="12024" y="87"/>
                    <a:pt x="12097" y="80"/>
                    <a:pt x="12171" y="74"/>
                  </a:cubicBezTo>
                  <a:cubicBezTo>
                    <a:pt x="12191" y="71"/>
                    <a:pt x="12210" y="70"/>
                    <a:pt x="12230" y="70"/>
                  </a:cubicBezTo>
                  <a:close/>
                  <a:moveTo>
                    <a:pt x="13843" y="13382"/>
                  </a:moveTo>
                  <a:cubicBezTo>
                    <a:pt x="13837" y="13395"/>
                    <a:pt x="13830" y="13408"/>
                    <a:pt x="13830" y="13415"/>
                  </a:cubicBezTo>
                  <a:lnTo>
                    <a:pt x="13824" y="13415"/>
                  </a:lnTo>
                  <a:cubicBezTo>
                    <a:pt x="13830" y="13408"/>
                    <a:pt x="13837" y="13395"/>
                    <a:pt x="13843" y="13382"/>
                  </a:cubicBezTo>
                  <a:close/>
                  <a:moveTo>
                    <a:pt x="5474" y="2100"/>
                  </a:moveTo>
                  <a:cubicBezTo>
                    <a:pt x="5490" y="2100"/>
                    <a:pt x="5504" y="2106"/>
                    <a:pt x="5521" y="2114"/>
                  </a:cubicBezTo>
                  <a:cubicBezTo>
                    <a:pt x="5574" y="2154"/>
                    <a:pt x="5634" y="2188"/>
                    <a:pt x="5688" y="2221"/>
                  </a:cubicBezTo>
                  <a:cubicBezTo>
                    <a:pt x="5808" y="2288"/>
                    <a:pt x="5895" y="2382"/>
                    <a:pt x="5982" y="2476"/>
                  </a:cubicBezTo>
                  <a:cubicBezTo>
                    <a:pt x="5989" y="2482"/>
                    <a:pt x="5996" y="2496"/>
                    <a:pt x="6009" y="2509"/>
                  </a:cubicBezTo>
                  <a:cubicBezTo>
                    <a:pt x="5982" y="2516"/>
                    <a:pt x="5962" y="2516"/>
                    <a:pt x="5942" y="2516"/>
                  </a:cubicBezTo>
                  <a:cubicBezTo>
                    <a:pt x="5802" y="2516"/>
                    <a:pt x="5654" y="2522"/>
                    <a:pt x="5521" y="2569"/>
                  </a:cubicBezTo>
                  <a:cubicBezTo>
                    <a:pt x="5373" y="2616"/>
                    <a:pt x="5280" y="2723"/>
                    <a:pt x="5213" y="2857"/>
                  </a:cubicBezTo>
                  <a:cubicBezTo>
                    <a:pt x="5173" y="2931"/>
                    <a:pt x="5179" y="3011"/>
                    <a:pt x="5193" y="3084"/>
                  </a:cubicBezTo>
                  <a:cubicBezTo>
                    <a:pt x="5206" y="3151"/>
                    <a:pt x="5226" y="3212"/>
                    <a:pt x="5246" y="3272"/>
                  </a:cubicBezTo>
                  <a:cubicBezTo>
                    <a:pt x="5260" y="3339"/>
                    <a:pt x="5260" y="3392"/>
                    <a:pt x="5226" y="3452"/>
                  </a:cubicBezTo>
                  <a:cubicBezTo>
                    <a:pt x="5146" y="3593"/>
                    <a:pt x="5066" y="3727"/>
                    <a:pt x="4938" y="3834"/>
                  </a:cubicBezTo>
                  <a:cubicBezTo>
                    <a:pt x="4885" y="3874"/>
                    <a:pt x="4845" y="3941"/>
                    <a:pt x="4811" y="4001"/>
                  </a:cubicBezTo>
                  <a:cubicBezTo>
                    <a:pt x="4764" y="4081"/>
                    <a:pt x="4791" y="4168"/>
                    <a:pt x="4845" y="4242"/>
                  </a:cubicBezTo>
                  <a:cubicBezTo>
                    <a:pt x="4918" y="4342"/>
                    <a:pt x="5019" y="4396"/>
                    <a:pt x="5139" y="4396"/>
                  </a:cubicBezTo>
                  <a:cubicBezTo>
                    <a:pt x="5233" y="4396"/>
                    <a:pt x="5326" y="4396"/>
                    <a:pt x="5420" y="4382"/>
                  </a:cubicBezTo>
                  <a:cubicBezTo>
                    <a:pt x="5481" y="4375"/>
                    <a:pt x="5542" y="4371"/>
                    <a:pt x="5602" y="4371"/>
                  </a:cubicBezTo>
                  <a:cubicBezTo>
                    <a:pt x="5752" y="4371"/>
                    <a:pt x="5899" y="4395"/>
                    <a:pt x="6042" y="4443"/>
                  </a:cubicBezTo>
                  <a:cubicBezTo>
                    <a:pt x="6062" y="4449"/>
                    <a:pt x="6083" y="4463"/>
                    <a:pt x="6116" y="4476"/>
                  </a:cubicBezTo>
                  <a:cubicBezTo>
                    <a:pt x="6069" y="4496"/>
                    <a:pt x="6036" y="4516"/>
                    <a:pt x="6002" y="4530"/>
                  </a:cubicBezTo>
                  <a:cubicBezTo>
                    <a:pt x="5949" y="4550"/>
                    <a:pt x="5909" y="4583"/>
                    <a:pt x="5875" y="4630"/>
                  </a:cubicBezTo>
                  <a:cubicBezTo>
                    <a:pt x="5815" y="4710"/>
                    <a:pt x="5848" y="4797"/>
                    <a:pt x="5942" y="4824"/>
                  </a:cubicBezTo>
                  <a:cubicBezTo>
                    <a:pt x="5975" y="4837"/>
                    <a:pt x="6009" y="4837"/>
                    <a:pt x="6042" y="4837"/>
                  </a:cubicBezTo>
                  <a:lnTo>
                    <a:pt x="6323" y="4837"/>
                  </a:lnTo>
                  <a:cubicBezTo>
                    <a:pt x="6310" y="4864"/>
                    <a:pt x="6297" y="4884"/>
                    <a:pt x="6277" y="4911"/>
                  </a:cubicBezTo>
                  <a:cubicBezTo>
                    <a:pt x="6283" y="4911"/>
                    <a:pt x="6283" y="4918"/>
                    <a:pt x="6283" y="4918"/>
                  </a:cubicBezTo>
                  <a:cubicBezTo>
                    <a:pt x="6330" y="4878"/>
                    <a:pt x="6377" y="4837"/>
                    <a:pt x="6424" y="4791"/>
                  </a:cubicBezTo>
                  <a:lnTo>
                    <a:pt x="6424" y="4791"/>
                  </a:lnTo>
                  <a:cubicBezTo>
                    <a:pt x="6424" y="4831"/>
                    <a:pt x="6424" y="4857"/>
                    <a:pt x="6417" y="4891"/>
                  </a:cubicBezTo>
                  <a:cubicBezTo>
                    <a:pt x="6337" y="4938"/>
                    <a:pt x="6250" y="4991"/>
                    <a:pt x="6163" y="5038"/>
                  </a:cubicBezTo>
                  <a:cubicBezTo>
                    <a:pt x="6163" y="5045"/>
                    <a:pt x="6163" y="5051"/>
                    <a:pt x="6163" y="5051"/>
                  </a:cubicBezTo>
                  <a:cubicBezTo>
                    <a:pt x="6190" y="5045"/>
                    <a:pt x="6210" y="5045"/>
                    <a:pt x="6236" y="5038"/>
                  </a:cubicBezTo>
                  <a:cubicBezTo>
                    <a:pt x="6457" y="4964"/>
                    <a:pt x="6678" y="4891"/>
                    <a:pt x="6899" y="4824"/>
                  </a:cubicBezTo>
                  <a:cubicBezTo>
                    <a:pt x="7053" y="4777"/>
                    <a:pt x="7207" y="4744"/>
                    <a:pt x="7367" y="4737"/>
                  </a:cubicBezTo>
                  <a:cubicBezTo>
                    <a:pt x="7389" y="4736"/>
                    <a:pt x="7410" y="4735"/>
                    <a:pt x="7431" y="4735"/>
                  </a:cubicBezTo>
                  <a:cubicBezTo>
                    <a:pt x="7613" y="4735"/>
                    <a:pt x="7781" y="4785"/>
                    <a:pt x="7949" y="4851"/>
                  </a:cubicBezTo>
                  <a:cubicBezTo>
                    <a:pt x="8150" y="4931"/>
                    <a:pt x="8344" y="5031"/>
                    <a:pt x="8525" y="5145"/>
                  </a:cubicBezTo>
                  <a:cubicBezTo>
                    <a:pt x="8585" y="5185"/>
                    <a:pt x="8638" y="5232"/>
                    <a:pt x="8705" y="5272"/>
                  </a:cubicBezTo>
                  <a:cubicBezTo>
                    <a:pt x="8692" y="5312"/>
                    <a:pt x="8685" y="5346"/>
                    <a:pt x="8678" y="5379"/>
                  </a:cubicBezTo>
                  <a:cubicBezTo>
                    <a:pt x="8638" y="5533"/>
                    <a:pt x="8565" y="5674"/>
                    <a:pt x="8498" y="5814"/>
                  </a:cubicBezTo>
                  <a:cubicBezTo>
                    <a:pt x="8458" y="5894"/>
                    <a:pt x="8444" y="5975"/>
                    <a:pt x="8438" y="6062"/>
                  </a:cubicBezTo>
                  <a:cubicBezTo>
                    <a:pt x="8431" y="6109"/>
                    <a:pt x="8451" y="6149"/>
                    <a:pt x="8484" y="6189"/>
                  </a:cubicBezTo>
                  <a:cubicBezTo>
                    <a:pt x="8505" y="6216"/>
                    <a:pt x="8518" y="6236"/>
                    <a:pt x="8545" y="6269"/>
                  </a:cubicBezTo>
                  <a:cubicBezTo>
                    <a:pt x="8458" y="6303"/>
                    <a:pt x="8364" y="6283"/>
                    <a:pt x="8284" y="6356"/>
                  </a:cubicBezTo>
                  <a:cubicBezTo>
                    <a:pt x="8290" y="6357"/>
                    <a:pt x="8296" y="6357"/>
                    <a:pt x="8301" y="6357"/>
                  </a:cubicBezTo>
                  <a:cubicBezTo>
                    <a:pt x="8388" y="6357"/>
                    <a:pt x="8460" y="6315"/>
                    <a:pt x="8542" y="6315"/>
                  </a:cubicBezTo>
                  <a:cubicBezTo>
                    <a:pt x="8547" y="6315"/>
                    <a:pt x="8553" y="6316"/>
                    <a:pt x="8558" y="6316"/>
                  </a:cubicBezTo>
                  <a:cubicBezTo>
                    <a:pt x="8565" y="6329"/>
                    <a:pt x="8571" y="6349"/>
                    <a:pt x="8585" y="6363"/>
                  </a:cubicBezTo>
                  <a:cubicBezTo>
                    <a:pt x="8578" y="6370"/>
                    <a:pt x="8571" y="6376"/>
                    <a:pt x="8565" y="6376"/>
                  </a:cubicBezTo>
                  <a:cubicBezTo>
                    <a:pt x="8511" y="6376"/>
                    <a:pt x="8458" y="6383"/>
                    <a:pt x="8404" y="6383"/>
                  </a:cubicBezTo>
                  <a:cubicBezTo>
                    <a:pt x="8377" y="6390"/>
                    <a:pt x="8351" y="6403"/>
                    <a:pt x="8324" y="6410"/>
                  </a:cubicBezTo>
                  <a:lnTo>
                    <a:pt x="8324" y="6423"/>
                  </a:lnTo>
                  <a:cubicBezTo>
                    <a:pt x="8344" y="6430"/>
                    <a:pt x="8364" y="6436"/>
                    <a:pt x="8384" y="6436"/>
                  </a:cubicBezTo>
                  <a:cubicBezTo>
                    <a:pt x="8357" y="6450"/>
                    <a:pt x="8331" y="6470"/>
                    <a:pt x="8304" y="6483"/>
                  </a:cubicBezTo>
                  <a:cubicBezTo>
                    <a:pt x="8351" y="6477"/>
                    <a:pt x="8397" y="6470"/>
                    <a:pt x="8444" y="6470"/>
                  </a:cubicBezTo>
                  <a:cubicBezTo>
                    <a:pt x="8444" y="6470"/>
                    <a:pt x="8444" y="6477"/>
                    <a:pt x="8444" y="6477"/>
                  </a:cubicBezTo>
                  <a:cubicBezTo>
                    <a:pt x="8371" y="6497"/>
                    <a:pt x="8297" y="6510"/>
                    <a:pt x="8224" y="6530"/>
                  </a:cubicBezTo>
                  <a:cubicBezTo>
                    <a:pt x="8224" y="6490"/>
                    <a:pt x="8250" y="6483"/>
                    <a:pt x="8277" y="6483"/>
                  </a:cubicBezTo>
                  <a:cubicBezTo>
                    <a:pt x="8277" y="6456"/>
                    <a:pt x="8284" y="6436"/>
                    <a:pt x="8284" y="6403"/>
                  </a:cubicBezTo>
                  <a:lnTo>
                    <a:pt x="8284" y="6403"/>
                  </a:lnTo>
                  <a:cubicBezTo>
                    <a:pt x="8244" y="6436"/>
                    <a:pt x="8203" y="6463"/>
                    <a:pt x="8177" y="6503"/>
                  </a:cubicBezTo>
                  <a:cubicBezTo>
                    <a:pt x="8150" y="6537"/>
                    <a:pt x="8116" y="6557"/>
                    <a:pt x="8076" y="6564"/>
                  </a:cubicBezTo>
                  <a:cubicBezTo>
                    <a:pt x="8009" y="6570"/>
                    <a:pt x="7943" y="6584"/>
                    <a:pt x="7876" y="6597"/>
                  </a:cubicBezTo>
                  <a:cubicBezTo>
                    <a:pt x="7862" y="6597"/>
                    <a:pt x="7856" y="6604"/>
                    <a:pt x="7842" y="6610"/>
                  </a:cubicBezTo>
                  <a:cubicBezTo>
                    <a:pt x="7860" y="6616"/>
                    <a:pt x="7878" y="6619"/>
                    <a:pt x="7897" y="6619"/>
                  </a:cubicBezTo>
                  <a:cubicBezTo>
                    <a:pt x="7954" y="6619"/>
                    <a:pt x="8011" y="6596"/>
                    <a:pt x="8072" y="6596"/>
                  </a:cubicBezTo>
                  <a:cubicBezTo>
                    <a:pt x="8078" y="6596"/>
                    <a:pt x="8084" y="6597"/>
                    <a:pt x="8090" y="6597"/>
                  </a:cubicBezTo>
                  <a:cubicBezTo>
                    <a:pt x="8070" y="6644"/>
                    <a:pt x="8043" y="6664"/>
                    <a:pt x="8003" y="6677"/>
                  </a:cubicBezTo>
                  <a:cubicBezTo>
                    <a:pt x="7969" y="6684"/>
                    <a:pt x="7929" y="6697"/>
                    <a:pt x="7889" y="6717"/>
                  </a:cubicBezTo>
                  <a:cubicBezTo>
                    <a:pt x="7904" y="6736"/>
                    <a:pt x="7918" y="6740"/>
                    <a:pt x="7932" y="6740"/>
                  </a:cubicBezTo>
                  <a:cubicBezTo>
                    <a:pt x="7945" y="6740"/>
                    <a:pt x="7957" y="6736"/>
                    <a:pt x="7971" y="6736"/>
                  </a:cubicBezTo>
                  <a:cubicBezTo>
                    <a:pt x="7975" y="6736"/>
                    <a:pt x="7979" y="6737"/>
                    <a:pt x="7983" y="6737"/>
                  </a:cubicBezTo>
                  <a:cubicBezTo>
                    <a:pt x="7976" y="6751"/>
                    <a:pt x="7976" y="6764"/>
                    <a:pt x="7963" y="6778"/>
                  </a:cubicBezTo>
                  <a:cubicBezTo>
                    <a:pt x="7929" y="6838"/>
                    <a:pt x="7882" y="6898"/>
                    <a:pt x="7849" y="6958"/>
                  </a:cubicBezTo>
                  <a:cubicBezTo>
                    <a:pt x="7815" y="7012"/>
                    <a:pt x="7789" y="7072"/>
                    <a:pt x="7762" y="7132"/>
                  </a:cubicBezTo>
                  <a:cubicBezTo>
                    <a:pt x="7742" y="7199"/>
                    <a:pt x="7722" y="7273"/>
                    <a:pt x="7702" y="7340"/>
                  </a:cubicBezTo>
                  <a:cubicBezTo>
                    <a:pt x="7682" y="7413"/>
                    <a:pt x="7702" y="7473"/>
                    <a:pt x="7769" y="7514"/>
                  </a:cubicBezTo>
                  <a:cubicBezTo>
                    <a:pt x="7782" y="7527"/>
                    <a:pt x="7795" y="7540"/>
                    <a:pt x="7809" y="7554"/>
                  </a:cubicBezTo>
                  <a:cubicBezTo>
                    <a:pt x="7795" y="7621"/>
                    <a:pt x="7802" y="7627"/>
                    <a:pt x="7862" y="7634"/>
                  </a:cubicBezTo>
                  <a:cubicBezTo>
                    <a:pt x="7922" y="7641"/>
                    <a:pt x="7989" y="7647"/>
                    <a:pt x="8056" y="7654"/>
                  </a:cubicBezTo>
                  <a:cubicBezTo>
                    <a:pt x="8083" y="7661"/>
                    <a:pt x="8116" y="7674"/>
                    <a:pt x="8150" y="7681"/>
                  </a:cubicBezTo>
                  <a:cubicBezTo>
                    <a:pt x="8143" y="7701"/>
                    <a:pt x="8143" y="7714"/>
                    <a:pt x="8137" y="7734"/>
                  </a:cubicBezTo>
                  <a:cubicBezTo>
                    <a:pt x="8150" y="7721"/>
                    <a:pt x="8177" y="7721"/>
                    <a:pt x="8177" y="7708"/>
                  </a:cubicBezTo>
                  <a:cubicBezTo>
                    <a:pt x="8183" y="7688"/>
                    <a:pt x="8177" y="7661"/>
                    <a:pt x="8177" y="7634"/>
                  </a:cubicBezTo>
                  <a:cubicBezTo>
                    <a:pt x="8391" y="7453"/>
                    <a:pt x="8585" y="7239"/>
                    <a:pt x="8765" y="7012"/>
                  </a:cubicBezTo>
                  <a:cubicBezTo>
                    <a:pt x="8846" y="6911"/>
                    <a:pt x="8906" y="6791"/>
                    <a:pt x="8986" y="6684"/>
                  </a:cubicBezTo>
                  <a:cubicBezTo>
                    <a:pt x="9067" y="6564"/>
                    <a:pt x="9133" y="6436"/>
                    <a:pt x="9220" y="6323"/>
                  </a:cubicBezTo>
                  <a:cubicBezTo>
                    <a:pt x="9275" y="6258"/>
                    <a:pt x="9329" y="6223"/>
                    <a:pt x="9404" y="6223"/>
                  </a:cubicBezTo>
                  <a:cubicBezTo>
                    <a:pt x="9422" y="6223"/>
                    <a:pt x="9441" y="6225"/>
                    <a:pt x="9461" y="6229"/>
                  </a:cubicBezTo>
                  <a:cubicBezTo>
                    <a:pt x="9729" y="6276"/>
                    <a:pt x="9997" y="6336"/>
                    <a:pt x="10237" y="6456"/>
                  </a:cubicBezTo>
                  <a:cubicBezTo>
                    <a:pt x="10425" y="6550"/>
                    <a:pt x="10572" y="6684"/>
                    <a:pt x="10666" y="6878"/>
                  </a:cubicBezTo>
                  <a:cubicBezTo>
                    <a:pt x="10739" y="7039"/>
                    <a:pt x="10806" y="7192"/>
                    <a:pt x="10893" y="7346"/>
                  </a:cubicBezTo>
                  <a:cubicBezTo>
                    <a:pt x="10980" y="7514"/>
                    <a:pt x="11080" y="7667"/>
                    <a:pt x="11167" y="7828"/>
                  </a:cubicBezTo>
                  <a:cubicBezTo>
                    <a:pt x="11268" y="8002"/>
                    <a:pt x="11381" y="8169"/>
                    <a:pt x="11448" y="8357"/>
                  </a:cubicBezTo>
                  <a:cubicBezTo>
                    <a:pt x="11482" y="8450"/>
                    <a:pt x="11509" y="8551"/>
                    <a:pt x="11549" y="8651"/>
                  </a:cubicBezTo>
                  <a:cubicBezTo>
                    <a:pt x="11596" y="8765"/>
                    <a:pt x="11656" y="8878"/>
                    <a:pt x="11709" y="8992"/>
                  </a:cubicBezTo>
                  <a:cubicBezTo>
                    <a:pt x="11770" y="9126"/>
                    <a:pt x="11830" y="9260"/>
                    <a:pt x="11890" y="9394"/>
                  </a:cubicBezTo>
                  <a:cubicBezTo>
                    <a:pt x="11910" y="9434"/>
                    <a:pt x="11930" y="9474"/>
                    <a:pt x="11950" y="9507"/>
                  </a:cubicBezTo>
                  <a:cubicBezTo>
                    <a:pt x="11970" y="9561"/>
                    <a:pt x="11997" y="9621"/>
                    <a:pt x="12017" y="9675"/>
                  </a:cubicBezTo>
                  <a:cubicBezTo>
                    <a:pt x="12044" y="9722"/>
                    <a:pt x="12057" y="9775"/>
                    <a:pt x="12084" y="9815"/>
                  </a:cubicBezTo>
                  <a:cubicBezTo>
                    <a:pt x="12204" y="10009"/>
                    <a:pt x="12285" y="10210"/>
                    <a:pt x="12378" y="10417"/>
                  </a:cubicBezTo>
                  <a:cubicBezTo>
                    <a:pt x="12425" y="10531"/>
                    <a:pt x="12492" y="10645"/>
                    <a:pt x="12552" y="10752"/>
                  </a:cubicBezTo>
                  <a:cubicBezTo>
                    <a:pt x="12666" y="10966"/>
                    <a:pt x="12807" y="11153"/>
                    <a:pt x="12940" y="11347"/>
                  </a:cubicBezTo>
                  <a:cubicBezTo>
                    <a:pt x="12994" y="11414"/>
                    <a:pt x="13041" y="11481"/>
                    <a:pt x="13088" y="11555"/>
                  </a:cubicBezTo>
                  <a:cubicBezTo>
                    <a:pt x="13188" y="11702"/>
                    <a:pt x="13308" y="11822"/>
                    <a:pt x="13442" y="11943"/>
                  </a:cubicBezTo>
                  <a:cubicBezTo>
                    <a:pt x="13449" y="11949"/>
                    <a:pt x="13462" y="11963"/>
                    <a:pt x="13476" y="11970"/>
                  </a:cubicBezTo>
                  <a:cubicBezTo>
                    <a:pt x="13498" y="11983"/>
                    <a:pt x="13519" y="11996"/>
                    <a:pt x="13543" y="11996"/>
                  </a:cubicBezTo>
                  <a:cubicBezTo>
                    <a:pt x="13556" y="11996"/>
                    <a:pt x="13569" y="11992"/>
                    <a:pt x="13583" y="11983"/>
                  </a:cubicBezTo>
                  <a:cubicBezTo>
                    <a:pt x="13609" y="11956"/>
                    <a:pt x="13630" y="11896"/>
                    <a:pt x="13609" y="11856"/>
                  </a:cubicBezTo>
                  <a:cubicBezTo>
                    <a:pt x="13583" y="11802"/>
                    <a:pt x="13563" y="11749"/>
                    <a:pt x="13522" y="11702"/>
                  </a:cubicBezTo>
                  <a:cubicBezTo>
                    <a:pt x="13369" y="11528"/>
                    <a:pt x="13262" y="11334"/>
                    <a:pt x="13168" y="11120"/>
                  </a:cubicBezTo>
                  <a:cubicBezTo>
                    <a:pt x="13121" y="11013"/>
                    <a:pt x="13081" y="10899"/>
                    <a:pt x="13027" y="10792"/>
                  </a:cubicBezTo>
                  <a:cubicBezTo>
                    <a:pt x="12981" y="10678"/>
                    <a:pt x="12927" y="10571"/>
                    <a:pt x="12860" y="10464"/>
                  </a:cubicBezTo>
                  <a:cubicBezTo>
                    <a:pt x="12787" y="10344"/>
                    <a:pt x="12733" y="10210"/>
                    <a:pt x="12693" y="10069"/>
                  </a:cubicBezTo>
                  <a:cubicBezTo>
                    <a:pt x="12653" y="9916"/>
                    <a:pt x="12599" y="9762"/>
                    <a:pt x="12559" y="9608"/>
                  </a:cubicBezTo>
                  <a:cubicBezTo>
                    <a:pt x="12512" y="9414"/>
                    <a:pt x="12439" y="9226"/>
                    <a:pt x="12358" y="9046"/>
                  </a:cubicBezTo>
                  <a:cubicBezTo>
                    <a:pt x="12325" y="8965"/>
                    <a:pt x="12291" y="8892"/>
                    <a:pt x="12258" y="8812"/>
                  </a:cubicBezTo>
                  <a:cubicBezTo>
                    <a:pt x="12164" y="8611"/>
                    <a:pt x="12104" y="8397"/>
                    <a:pt x="11984" y="8216"/>
                  </a:cubicBezTo>
                  <a:cubicBezTo>
                    <a:pt x="11957" y="8176"/>
                    <a:pt x="11944" y="8129"/>
                    <a:pt x="11930" y="8089"/>
                  </a:cubicBezTo>
                  <a:cubicBezTo>
                    <a:pt x="11910" y="7995"/>
                    <a:pt x="11863" y="7915"/>
                    <a:pt x="11810" y="7841"/>
                  </a:cubicBezTo>
                  <a:cubicBezTo>
                    <a:pt x="11743" y="7734"/>
                    <a:pt x="11669" y="7627"/>
                    <a:pt x="11609" y="7520"/>
                  </a:cubicBezTo>
                  <a:cubicBezTo>
                    <a:pt x="11562" y="7433"/>
                    <a:pt x="11529" y="7346"/>
                    <a:pt x="11489" y="7259"/>
                  </a:cubicBezTo>
                  <a:cubicBezTo>
                    <a:pt x="11462" y="7206"/>
                    <a:pt x="11435" y="7152"/>
                    <a:pt x="11408" y="7099"/>
                  </a:cubicBezTo>
                  <a:cubicBezTo>
                    <a:pt x="11355" y="7005"/>
                    <a:pt x="11315" y="6905"/>
                    <a:pt x="11301" y="6798"/>
                  </a:cubicBezTo>
                  <a:cubicBezTo>
                    <a:pt x="11301" y="6737"/>
                    <a:pt x="11301" y="6724"/>
                    <a:pt x="11335" y="6657"/>
                  </a:cubicBezTo>
                  <a:cubicBezTo>
                    <a:pt x="11462" y="6664"/>
                    <a:pt x="11596" y="6664"/>
                    <a:pt x="11723" y="6677"/>
                  </a:cubicBezTo>
                  <a:cubicBezTo>
                    <a:pt x="12030" y="6711"/>
                    <a:pt x="12318" y="6818"/>
                    <a:pt x="12606" y="6911"/>
                  </a:cubicBezTo>
                  <a:cubicBezTo>
                    <a:pt x="12760" y="6958"/>
                    <a:pt x="12907" y="7019"/>
                    <a:pt x="13061" y="7079"/>
                  </a:cubicBezTo>
                  <a:cubicBezTo>
                    <a:pt x="13208" y="7139"/>
                    <a:pt x="13335" y="7219"/>
                    <a:pt x="13462" y="7306"/>
                  </a:cubicBezTo>
                  <a:cubicBezTo>
                    <a:pt x="13643" y="7433"/>
                    <a:pt x="13783" y="7594"/>
                    <a:pt x="13937" y="7748"/>
                  </a:cubicBezTo>
                  <a:cubicBezTo>
                    <a:pt x="14024" y="7835"/>
                    <a:pt x="14098" y="7935"/>
                    <a:pt x="14158" y="8049"/>
                  </a:cubicBezTo>
                  <a:cubicBezTo>
                    <a:pt x="14185" y="8109"/>
                    <a:pt x="14225" y="8163"/>
                    <a:pt x="14265" y="8216"/>
                  </a:cubicBezTo>
                  <a:cubicBezTo>
                    <a:pt x="14271" y="8228"/>
                    <a:pt x="14297" y="8244"/>
                    <a:pt x="14308" y="8244"/>
                  </a:cubicBezTo>
                  <a:cubicBezTo>
                    <a:pt x="14310" y="8244"/>
                    <a:pt x="14311" y="8244"/>
                    <a:pt x="14312" y="8243"/>
                  </a:cubicBezTo>
                  <a:cubicBezTo>
                    <a:pt x="14332" y="8230"/>
                    <a:pt x="14345" y="8203"/>
                    <a:pt x="14345" y="8183"/>
                  </a:cubicBezTo>
                  <a:cubicBezTo>
                    <a:pt x="14352" y="8156"/>
                    <a:pt x="14339" y="8129"/>
                    <a:pt x="14325" y="8102"/>
                  </a:cubicBezTo>
                  <a:cubicBezTo>
                    <a:pt x="14205" y="7748"/>
                    <a:pt x="13991" y="7447"/>
                    <a:pt x="13696" y="7199"/>
                  </a:cubicBezTo>
                  <a:cubicBezTo>
                    <a:pt x="13676" y="7186"/>
                    <a:pt x="13663" y="7166"/>
                    <a:pt x="13643" y="7152"/>
                  </a:cubicBezTo>
                  <a:cubicBezTo>
                    <a:pt x="13643" y="7146"/>
                    <a:pt x="13643" y="7139"/>
                    <a:pt x="13636" y="7126"/>
                  </a:cubicBezTo>
                  <a:lnTo>
                    <a:pt x="13636" y="7126"/>
                  </a:lnTo>
                  <a:cubicBezTo>
                    <a:pt x="13703" y="7172"/>
                    <a:pt x="13763" y="7206"/>
                    <a:pt x="13824" y="7246"/>
                  </a:cubicBezTo>
                  <a:cubicBezTo>
                    <a:pt x="14038" y="7380"/>
                    <a:pt x="14245" y="7520"/>
                    <a:pt x="14452" y="7667"/>
                  </a:cubicBezTo>
                  <a:cubicBezTo>
                    <a:pt x="14553" y="7748"/>
                    <a:pt x="14667" y="7815"/>
                    <a:pt x="14767" y="7888"/>
                  </a:cubicBezTo>
                  <a:cubicBezTo>
                    <a:pt x="14854" y="7948"/>
                    <a:pt x="14934" y="8009"/>
                    <a:pt x="15008" y="8069"/>
                  </a:cubicBezTo>
                  <a:cubicBezTo>
                    <a:pt x="15028" y="8082"/>
                    <a:pt x="15041" y="8109"/>
                    <a:pt x="15048" y="8129"/>
                  </a:cubicBezTo>
                  <a:cubicBezTo>
                    <a:pt x="15095" y="8323"/>
                    <a:pt x="15148" y="8511"/>
                    <a:pt x="15182" y="8698"/>
                  </a:cubicBezTo>
                  <a:cubicBezTo>
                    <a:pt x="15296" y="9307"/>
                    <a:pt x="15242" y="9902"/>
                    <a:pt x="15115" y="10498"/>
                  </a:cubicBezTo>
                  <a:cubicBezTo>
                    <a:pt x="15015" y="10966"/>
                    <a:pt x="14861" y="11414"/>
                    <a:pt x="14673" y="11849"/>
                  </a:cubicBezTo>
                  <a:cubicBezTo>
                    <a:pt x="14660" y="11876"/>
                    <a:pt x="14647" y="11903"/>
                    <a:pt x="14626" y="11923"/>
                  </a:cubicBezTo>
                  <a:cubicBezTo>
                    <a:pt x="14526" y="12036"/>
                    <a:pt x="14473" y="12170"/>
                    <a:pt x="14412" y="12304"/>
                  </a:cubicBezTo>
                  <a:cubicBezTo>
                    <a:pt x="14352" y="12438"/>
                    <a:pt x="14272" y="12565"/>
                    <a:pt x="14165" y="12665"/>
                  </a:cubicBezTo>
                  <a:cubicBezTo>
                    <a:pt x="14044" y="12772"/>
                    <a:pt x="13944" y="12900"/>
                    <a:pt x="13850" y="13020"/>
                  </a:cubicBezTo>
                  <a:cubicBezTo>
                    <a:pt x="13783" y="13114"/>
                    <a:pt x="13703" y="13194"/>
                    <a:pt x="13616" y="13274"/>
                  </a:cubicBezTo>
                  <a:cubicBezTo>
                    <a:pt x="13489" y="13388"/>
                    <a:pt x="13389" y="13522"/>
                    <a:pt x="13302" y="13669"/>
                  </a:cubicBezTo>
                  <a:cubicBezTo>
                    <a:pt x="13188" y="13863"/>
                    <a:pt x="13074" y="14057"/>
                    <a:pt x="12927" y="14224"/>
                  </a:cubicBezTo>
                  <a:cubicBezTo>
                    <a:pt x="12827" y="14345"/>
                    <a:pt x="12733" y="14472"/>
                    <a:pt x="12639" y="14599"/>
                  </a:cubicBezTo>
                  <a:cubicBezTo>
                    <a:pt x="12546" y="14726"/>
                    <a:pt x="12439" y="14840"/>
                    <a:pt x="12318" y="14940"/>
                  </a:cubicBezTo>
                  <a:cubicBezTo>
                    <a:pt x="12184" y="15061"/>
                    <a:pt x="12057" y="15181"/>
                    <a:pt x="11910" y="15288"/>
                  </a:cubicBezTo>
                  <a:cubicBezTo>
                    <a:pt x="11703" y="15449"/>
                    <a:pt x="11462" y="15569"/>
                    <a:pt x="11221" y="15676"/>
                  </a:cubicBezTo>
                  <a:cubicBezTo>
                    <a:pt x="10993" y="15770"/>
                    <a:pt x="10766" y="15857"/>
                    <a:pt x="10532" y="15944"/>
                  </a:cubicBezTo>
                  <a:cubicBezTo>
                    <a:pt x="10298" y="16031"/>
                    <a:pt x="10057" y="16078"/>
                    <a:pt x="9809" y="16118"/>
                  </a:cubicBezTo>
                  <a:cubicBezTo>
                    <a:pt x="9508" y="16165"/>
                    <a:pt x="9207" y="16211"/>
                    <a:pt x="8906" y="16245"/>
                  </a:cubicBezTo>
                  <a:cubicBezTo>
                    <a:pt x="8672" y="16272"/>
                    <a:pt x="8431" y="16285"/>
                    <a:pt x="8197" y="16298"/>
                  </a:cubicBezTo>
                  <a:cubicBezTo>
                    <a:pt x="8111" y="16304"/>
                    <a:pt x="8024" y="16307"/>
                    <a:pt x="7938" y="16307"/>
                  </a:cubicBezTo>
                  <a:cubicBezTo>
                    <a:pt x="7617" y="16307"/>
                    <a:pt x="7296" y="16269"/>
                    <a:pt x="6979" y="16211"/>
                  </a:cubicBezTo>
                  <a:cubicBezTo>
                    <a:pt x="6691" y="16158"/>
                    <a:pt x="6397" y="16111"/>
                    <a:pt x="6109" y="16044"/>
                  </a:cubicBezTo>
                  <a:cubicBezTo>
                    <a:pt x="5788" y="15971"/>
                    <a:pt x="5487" y="15850"/>
                    <a:pt x="5199" y="15703"/>
                  </a:cubicBezTo>
                  <a:cubicBezTo>
                    <a:pt x="4885" y="15536"/>
                    <a:pt x="4591" y="15342"/>
                    <a:pt x="4283" y="15154"/>
                  </a:cubicBezTo>
                  <a:cubicBezTo>
                    <a:pt x="3861" y="14900"/>
                    <a:pt x="3466" y="14592"/>
                    <a:pt x="3092" y="14264"/>
                  </a:cubicBezTo>
                  <a:cubicBezTo>
                    <a:pt x="2804" y="14010"/>
                    <a:pt x="2516" y="13756"/>
                    <a:pt x="2229" y="13502"/>
                  </a:cubicBezTo>
                  <a:cubicBezTo>
                    <a:pt x="1928" y="13241"/>
                    <a:pt x="1647" y="12960"/>
                    <a:pt x="1392" y="12645"/>
                  </a:cubicBezTo>
                  <a:cubicBezTo>
                    <a:pt x="1218" y="12438"/>
                    <a:pt x="1071" y="12204"/>
                    <a:pt x="944" y="11970"/>
                  </a:cubicBezTo>
                  <a:cubicBezTo>
                    <a:pt x="770" y="11648"/>
                    <a:pt x="610" y="11334"/>
                    <a:pt x="449" y="11013"/>
                  </a:cubicBezTo>
                  <a:cubicBezTo>
                    <a:pt x="349" y="10819"/>
                    <a:pt x="288" y="10618"/>
                    <a:pt x="275" y="10397"/>
                  </a:cubicBezTo>
                  <a:cubicBezTo>
                    <a:pt x="262" y="10156"/>
                    <a:pt x="222" y="9922"/>
                    <a:pt x="161" y="9688"/>
                  </a:cubicBezTo>
                  <a:cubicBezTo>
                    <a:pt x="114" y="9501"/>
                    <a:pt x="108" y="9307"/>
                    <a:pt x="128" y="9106"/>
                  </a:cubicBezTo>
                  <a:cubicBezTo>
                    <a:pt x="141" y="8952"/>
                    <a:pt x="148" y="8798"/>
                    <a:pt x="128" y="8644"/>
                  </a:cubicBezTo>
                  <a:cubicBezTo>
                    <a:pt x="108" y="8484"/>
                    <a:pt x="121" y="8323"/>
                    <a:pt x="148" y="8163"/>
                  </a:cubicBezTo>
                  <a:cubicBezTo>
                    <a:pt x="222" y="7627"/>
                    <a:pt x="342" y="7099"/>
                    <a:pt x="516" y="6590"/>
                  </a:cubicBezTo>
                  <a:cubicBezTo>
                    <a:pt x="603" y="6323"/>
                    <a:pt x="717" y="6062"/>
                    <a:pt x="844" y="5814"/>
                  </a:cubicBezTo>
                  <a:cubicBezTo>
                    <a:pt x="951" y="5607"/>
                    <a:pt x="1058" y="5406"/>
                    <a:pt x="1192" y="5219"/>
                  </a:cubicBezTo>
                  <a:cubicBezTo>
                    <a:pt x="1312" y="5038"/>
                    <a:pt x="1446" y="4864"/>
                    <a:pt x="1573" y="4690"/>
                  </a:cubicBezTo>
                  <a:cubicBezTo>
                    <a:pt x="1680" y="4556"/>
                    <a:pt x="1794" y="4423"/>
                    <a:pt x="1901" y="4295"/>
                  </a:cubicBezTo>
                  <a:cubicBezTo>
                    <a:pt x="2095" y="4061"/>
                    <a:pt x="2296" y="3840"/>
                    <a:pt x="2510" y="3626"/>
                  </a:cubicBezTo>
                  <a:cubicBezTo>
                    <a:pt x="2664" y="3466"/>
                    <a:pt x="2824" y="3299"/>
                    <a:pt x="3005" y="3171"/>
                  </a:cubicBezTo>
                  <a:cubicBezTo>
                    <a:pt x="3266" y="2997"/>
                    <a:pt x="3520" y="2817"/>
                    <a:pt x="3801" y="2676"/>
                  </a:cubicBezTo>
                  <a:cubicBezTo>
                    <a:pt x="3942" y="2603"/>
                    <a:pt x="4089" y="2549"/>
                    <a:pt x="4223" y="2482"/>
                  </a:cubicBezTo>
                  <a:cubicBezTo>
                    <a:pt x="4256" y="2522"/>
                    <a:pt x="4283" y="2549"/>
                    <a:pt x="4309" y="2583"/>
                  </a:cubicBezTo>
                  <a:cubicBezTo>
                    <a:pt x="4363" y="2542"/>
                    <a:pt x="4363" y="2489"/>
                    <a:pt x="4350" y="2435"/>
                  </a:cubicBezTo>
                  <a:cubicBezTo>
                    <a:pt x="4457" y="2395"/>
                    <a:pt x="4564" y="2355"/>
                    <a:pt x="4671" y="2322"/>
                  </a:cubicBezTo>
                  <a:cubicBezTo>
                    <a:pt x="4925" y="2248"/>
                    <a:pt x="5186" y="2181"/>
                    <a:pt x="5440" y="2108"/>
                  </a:cubicBezTo>
                  <a:cubicBezTo>
                    <a:pt x="5453" y="2102"/>
                    <a:pt x="5464" y="2100"/>
                    <a:pt x="5474" y="2100"/>
                  </a:cubicBezTo>
                  <a:close/>
                  <a:moveTo>
                    <a:pt x="12325" y="0"/>
                  </a:moveTo>
                  <a:cubicBezTo>
                    <a:pt x="12298" y="3"/>
                    <a:pt x="12271" y="3"/>
                    <a:pt x="12245" y="3"/>
                  </a:cubicBezTo>
                  <a:cubicBezTo>
                    <a:pt x="12219" y="3"/>
                    <a:pt x="12194" y="3"/>
                    <a:pt x="12171" y="7"/>
                  </a:cubicBezTo>
                  <a:cubicBezTo>
                    <a:pt x="12030" y="27"/>
                    <a:pt x="11890" y="54"/>
                    <a:pt x="11749" y="74"/>
                  </a:cubicBezTo>
                  <a:cubicBezTo>
                    <a:pt x="11703" y="87"/>
                    <a:pt x="11662" y="100"/>
                    <a:pt x="11616" y="107"/>
                  </a:cubicBezTo>
                  <a:cubicBezTo>
                    <a:pt x="11361" y="147"/>
                    <a:pt x="11121" y="234"/>
                    <a:pt x="10893" y="348"/>
                  </a:cubicBezTo>
                  <a:cubicBezTo>
                    <a:pt x="10793" y="401"/>
                    <a:pt x="10692" y="455"/>
                    <a:pt x="10592" y="515"/>
                  </a:cubicBezTo>
                  <a:cubicBezTo>
                    <a:pt x="10545" y="535"/>
                    <a:pt x="10498" y="562"/>
                    <a:pt x="10458" y="589"/>
                  </a:cubicBezTo>
                  <a:cubicBezTo>
                    <a:pt x="10371" y="642"/>
                    <a:pt x="10278" y="689"/>
                    <a:pt x="10197" y="749"/>
                  </a:cubicBezTo>
                  <a:cubicBezTo>
                    <a:pt x="10050" y="850"/>
                    <a:pt x="9903" y="943"/>
                    <a:pt x="9742" y="1017"/>
                  </a:cubicBezTo>
                  <a:cubicBezTo>
                    <a:pt x="9562" y="1104"/>
                    <a:pt x="9388" y="1211"/>
                    <a:pt x="9234" y="1338"/>
                  </a:cubicBezTo>
                  <a:cubicBezTo>
                    <a:pt x="9194" y="1372"/>
                    <a:pt x="9154" y="1412"/>
                    <a:pt x="9113" y="1445"/>
                  </a:cubicBezTo>
                  <a:cubicBezTo>
                    <a:pt x="9111" y="1447"/>
                    <a:pt x="9109" y="1448"/>
                    <a:pt x="9106" y="1448"/>
                  </a:cubicBezTo>
                  <a:cubicBezTo>
                    <a:pt x="9098" y="1448"/>
                    <a:pt x="9087" y="1443"/>
                    <a:pt x="9073" y="1439"/>
                  </a:cubicBezTo>
                  <a:cubicBezTo>
                    <a:pt x="9067" y="1445"/>
                    <a:pt x="9060" y="1459"/>
                    <a:pt x="9046" y="1465"/>
                  </a:cubicBezTo>
                  <a:cubicBezTo>
                    <a:pt x="8913" y="1592"/>
                    <a:pt x="8806" y="1746"/>
                    <a:pt x="8705" y="1907"/>
                  </a:cubicBezTo>
                  <a:cubicBezTo>
                    <a:pt x="8692" y="1934"/>
                    <a:pt x="8672" y="1960"/>
                    <a:pt x="8672" y="1987"/>
                  </a:cubicBezTo>
                  <a:cubicBezTo>
                    <a:pt x="8665" y="2114"/>
                    <a:pt x="8652" y="2235"/>
                    <a:pt x="8685" y="2362"/>
                  </a:cubicBezTo>
                  <a:cubicBezTo>
                    <a:pt x="8699" y="2422"/>
                    <a:pt x="8699" y="2482"/>
                    <a:pt x="8705" y="2536"/>
                  </a:cubicBezTo>
                  <a:cubicBezTo>
                    <a:pt x="8658" y="2516"/>
                    <a:pt x="8598" y="2496"/>
                    <a:pt x="8531" y="2476"/>
                  </a:cubicBezTo>
                  <a:cubicBezTo>
                    <a:pt x="8505" y="2469"/>
                    <a:pt x="8471" y="2456"/>
                    <a:pt x="8444" y="2442"/>
                  </a:cubicBezTo>
                  <a:cubicBezTo>
                    <a:pt x="8304" y="2402"/>
                    <a:pt x="8170" y="2355"/>
                    <a:pt x="8036" y="2308"/>
                  </a:cubicBezTo>
                  <a:cubicBezTo>
                    <a:pt x="7809" y="2241"/>
                    <a:pt x="7581" y="2174"/>
                    <a:pt x="7354" y="2101"/>
                  </a:cubicBezTo>
                  <a:cubicBezTo>
                    <a:pt x="7166" y="2041"/>
                    <a:pt x="6979" y="1980"/>
                    <a:pt x="6785" y="1967"/>
                  </a:cubicBezTo>
                  <a:cubicBezTo>
                    <a:pt x="6631" y="1954"/>
                    <a:pt x="6484" y="1947"/>
                    <a:pt x="6337" y="1947"/>
                  </a:cubicBezTo>
                  <a:cubicBezTo>
                    <a:pt x="6322" y="1945"/>
                    <a:pt x="6308" y="1944"/>
                    <a:pt x="6294" y="1944"/>
                  </a:cubicBezTo>
                  <a:cubicBezTo>
                    <a:pt x="6255" y="1944"/>
                    <a:pt x="6215" y="1951"/>
                    <a:pt x="6176" y="1960"/>
                  </a:cubicBezTo>
                  <a:cubicBezTo>
                    <a:pt x="6124" y="1975"/>
                    <a:pt x="6074" y="1986"/>
                    <a:pt x="6025" y="1986"/>
                  </a:cubicBezTo>
                  <a:cubicBezTo>
                    <a:pt x="5960" y="1986"/>
                    <a:pt x="5899" y="1967"/>
                    <a:pt x="5842" y="1914"/>
                  </a:cubicBezTo>
                  <a:cubicBezTo>
                    <a:pt x="5822" y="1893"/>
                    <a:pt x="5802" y="1880"/>
                    <a:pt x="5781" y="1873"/>
                  </a:cubicBezTo>
                  <a:cubicBezTo>
                    <a:pt x="5614" y="1786"/>
                    <a:pt x="5454" y="1699"/>
                    <a:pt x="5266" y="1679"/>
                  </a:cubicBezTo>
                  <a:cubicBezTo>
                    <a:pt x="5186" y="1666"/>
                    <a:pt x="5112" y="1653"/>
                    <a:pt x="5032" y="1653"/>
                  </a:cubicBezTo>
                  <a:cubicBezTo>
                    <a:pt x="4731" y="1653"/>
                    <a:pt x="4470" y="1733"/>
                    <a:pt x="4316" y="2021"/>
                  </a:cubicBezTo>
                  <a:cubicBezTo>
                    <a:pt x="4303" y="2041"/>
                    <a:pt x="4289" y="2074"/>
                    <a:pt x="4276" y="2101"/>
                  </a:cubicBezTo>
                  <a:cubicBezTo>
                    <a:pt x="4256" y="2174"/>
                    <a:pt x="4229" y="2248"/>
                    <a:pt x="4202" y="2322"/>
                  </a:cubicBezTo>
                  <a:cubicBezTo>
                    <a:pt x="4035" y="2395"/>
                    <a:pt x="3868" y="2456"/>
                    <a:pt x="3707" y="2542"/>
                  </a:cubicBezTo>
                  <a:cubicBezTo>
                    <a:pt x="3500" y="2656"/>
                    <a:pt x="3299" y="2783"/>
                    <a:pt x="3098" y="2910"/>
                  </a:cubicBezTo>
                  <a:cubicBezTo>
                    <a:pt x="2971" y="2991"/>
                    <a:pt x="2851" y="3078"/>
                    <a:pt x="2731" y="3171"/>
                  </a:cubicBezTo>
                  <a:cubicBezTo>
                    <a:pt x="2530" y="3332"/>
                    <a:pt x="2363" y="3513"/>
                    <a:pt x="2195" y="3700"/>
                  </a:cubicBezTo>
                  <a:cubicBezTo>
                    <a:pt x="1934" y="3974"/>
                    <a:pt x="1687" y="4262"/>
                    <a:pt x="1453" y="4556"/>
                  </a:cubicBezTo>
                  <a:cubicBezTo>
                    <a:pt x="1352" y="4690"/>
                    <a:pt x="1252" y="4824"/>
                    <a:pt x="1152" y="4958"/>
                  </a:cubicBezTo>
                  <a:cubicBezTo>
                    <a:pt x="1145" y="4964"/>
                    <a:pt x="1131" y="4964"/>
                    <a:pt x="1125" y="4971"/>
                  </a:cubicBezTo>
                  <a:cubicBezTo>
                    <a:pt x="1011" y="5152"/>
                    <a:pt x="897" y="5332"/>
                    <a:pt x="784" y="5520"/>
                  </a:cubicBezTo>
                  <a:cubicBezTo>
                    <a:pt x="757" y="5580"/>
                    <a:pt x="730" y="5647"/>
                    <a:pt x="697" y="5714"/>
                  </a:cubicBezTo>
                  <a:cubicBezTo>
                    <a:pt x="516" y="6068"/>
                    <a:pt x="369" y="6436"/>
                    <a:pt x="262" y="6824"/>
                  </a:cubicBezTo>
                  <a:cubicBezTo>
                    <a:pt x="175" y="7112"/>
                    <a:pt x="101" y="7400"/>
                    <a:pt x="61" y="7701"/>
                  </a:cubicBezTo>
                  <a:cubicBezTo>
                    <a:pt x="14" y="8035"/>
                    <a:pt x="1" y="8377"/>
                    <a:pt x="7" y="8718"/>
                  </a:cubicBezTo>
                  <a:cubicBezTo>
                    <a:pt x="14" y="8838"/>
                    <a:pt x="21" y="8959"/>
                    <a:pt x="27" y="9079"/>
                  </a:cubicBezTo>
                  <a:cubicBezTo>
                    <a:pt x="27" y="9153"/>
                    <a:pt x="21" y="9220"/>
                    <a:pt x="21" y="9287"/>
                  </a:cubicBezTo>
                  <a:cubicBezTo>
                    <a:pt x="14" y="9427"/>
                    <a:pt x="34" y="9568"/>
                    <a:pt x="68" y="9708"/>
                  </a:cubicBezTo>
                  <a:cubicBezTo>
                    <a:pt x="121" y="9936"/>
                    <a:pt x="161" y="10170"/>
                    <a:pt x="175" y="10404"/>
                  </a:cubicBezTo>
                  <a:cubicBezTo>
                    <a:pt x="188" y="10665"/>
                    <a:pt x="275" y="10912"/>
                    <a:pt x="395" y="11147"/>
                  </a:cubicBezTo>
                  <a:cubicBezTo>
                    <a:pt x="569" y="11488"/>
                    <a:pt x="743" y="11829"/>
                    <a:pt x="931" y="12164"/>
                  </a:cubicBezTo>
                  <a:cubicBezTo>
                    <a:pt x="1098" y="12478"/>
                    <a:pt x="1312" y="12752"/>
                    <a:pt x="1553" y="13013"/>
                  </a:cubicBezTo>
                  <a:cubicBezTo>
                    <a:pt x="1887" y="13368"/>
                    <a:pt x="2249" y="13696"/>
                    <a:pt x="2617" y="14017"/>
                  </a:cubicBezTo>
                  <a:cubicBezTo>
                    <a:pt x="2831" y="14204"/>
                    <a:pt x="3038" y="14398"/>
                    <a:pt x="3259" y="14579"/>
                  </a:cubicBezTo>
                  <a:cubicBezTo>
                    <a:pt x="3413" y="14713"/>
                    <a:pt x="3580" y="14833"/>
                    <a:pt x="3747" y="14960"/>
                  </a:cubicBezTo>
                  <a:cubicBezTo>
                    <a:pt x="3808" y="15007"/>
                    <a:pt x="3868" y="15054"/>
                    <a:pt x="3928" y="15101"/>
                  </a:cubicBezTo>
                  <a:cubicBezTo>
                    <a:pt x="4263" y="15308"/>
                    <a:pt x="4591" y="15516"/>
                    <a:pt x="4918" y="15723"/>
                  </a:cubicBezTo>
                  <a:cubicBezTo>
                    <a:pt x="4979" y="15750"/>
                    <a:pt x="5039" y="15777"/>
                    <a:pt x="5092" y="15803"/>
                  </a:cubicBezTo>
                  <a:cubicBezTo>
                    <a:pt x="5541" y="16051"/>
                    <a:pt x="6022" y="16198"/>
                    <a:pt x="6524" y="16285"/>
                  </a:cubicBezTo>
                  <a:cubicBezTo>
                    <a:pt x="6778" y="16325"/>
                    <a:pt x="7033" y="16365"/>
                    <a:pt x="7294" y="16405"/>
                  </a:cubicBezTo>
                  <a:cubicBezTo>
                    <a:pt x="7509" y="16438"/>
                    <a:pt x="7728" y="16455"/>
                    <a:pt x="7945" y="16455"/>
                  </a:cubicBezTo>
                  <a:cubicBezTo>
                    <a:pt x="8038" y="16455"/>
                    <a:pt x="8131" y="16452"/>
                    <a:pt x="8224" y="16446"/>
                  </a:cubicBezTo>
                  <a:cubicBezTo>
                    <a:pt x="8498" y="16426"/>
                    <a:pt x="8772" y="16405"/>
                    <a:pt x="9046" y="16372"/>
                  </a:cubicBezTo>
                  <a:cubicBezTo>
                    <a:pt x="9354" y="16332"/>
                    <a:pt x="9662" y="16285"/>
                    <a:pt x="9970" y="16238"/>
                  </a:cubicBezTo>
                  <a:cubicBezTo>
                    <a:pt x="10284" y="16191"/>
                    <a:pt x="10585" y="16091"/>
                    <a:pt x="10873" y="15971"/>
                  </a:cubicBezTo>
                  <a:cubicBezTo>
                    <a:pt x="11094" y="15884"/>
                    <a:pt x="11315" y="15803"/>
                    <a:pt x="11522" y="15696"/>
                  </a:cubicBezTo>
                  <a:cubicBezTo>
                    <a:pt x="11796" y="15549"/>
                    <a:pt x="12057" y="15382"/>
                    <a:pt x="12285" y="15168"/>
                  </a:cubicBezTo>
                  <a:cubicBezTo>
                    <a:pt x="12372" y="15081"/>
                    <a:pt x="12472" y="15007"/>
                    <a:pt x="12552" y="14920"/>
                  </a:cubicBezTo>
                  <a:cubicBezTo>
                    <a:pt x="12646" y="14820"/>
                    <a:pt x="12740" y="14719"/>
                    <a:pt x="12820" y="14606"/>
                  </a:cubicBezTo>
                  <a:cubicBezTo>
                    <a:pt x="12920" y="14465"/>
                    <a:pt x="13047" y="14345"/>
                    <a:pt x="13161" y="14218"/>
                  </a:cubicBezTo>
                  <a:cubicBezTo>
                    <a:pt x="13302" y="14064"/>
                    <a:pt x="13429" y="13910"/>
                    <a:pt x="13556" y="13756"/>
                  </a:cubicBezTo>
                  <a:cubicBezTo>
                    <a:pt x="13609" y="13696"/>
                    <a:pt x="13650" y="13622"/>
                    <a:pt x="13703" y="13569"/>
                  </a:cubicBezTo>
                  <a:cubicBezTo>
                    <a:pt x="13937" y="13355"/>
                    <a:pt x="14111" y="13094"/>
                    <a:pt x="14279" y="12826"/>
                  </a:cubicBezTo>
                  <a:cubicBezTo>
                    <a:pt x="14299" y="12799"/>
                    <a:pt x="14319" y="12779"/>
                    <a:pt x="14339" y="12752"/>
                  </a:cubicBezTo>
                  <a:cubicBezTo>
                    <a:pt x="14359" y="12719"/>
                    <a:pt x="14379" y="12685"/>
                    <a:pt x="14399" y="12652"/>
                  </a:cubicBezTo>
                  <a:cubicBezTo>
                    <a:pt x="14412" y="12632"/>
                    <a:pt x="14412" y="12612"/>
                    <a:pt x="14426" y="12592"/>
                  </a:cubicBezTo>
                  <a:cubicBezTo>
                    <a:pt x="14560" y="12378"/>
                    <a:pt x="14680" y="12164"/>
                    <a:pt x="14780" y="11936"/>
                  </a:cubicBezTo>
                  <a:cubicBezTo>
                    <a:pt x="14968" y="11528"/>
                    <a:pt x="15122" y="11106"/>
                    <a:pt x="15222" y="10665"/>
                  </a:cubicBezTo>
                  <a:cubicBezTo>
                    <a:pt x="15322" y="10257"/>
                    <a:pt x="15382" y="9842"/>
                    <a:pt x="15382" y="9420"/>
                  </a:cubicBezTo>
                  <a:cubicBezTo>
                    <a:pt x="15382" y="9387"/>
                    <a:pt x="15382" y="9360"/>
                    <a:pt x="15382" y="9333"/>
                  </a:cubicBezTo>
                  <a:cubicBezTo>
                    <a:pt x="15410" y="9339"/>
                    <a:pt x="15437" y="9349"/>
                    <a:pt x="15460" y="9349"/>
                  </a:cubicBezTo>
                  <a:cubicBezTo>
                    <a:pt x="15466" y="9349"/>
                    <a:pt x="15471" y="9348"/>
                    <a:pt x="15476" y="9347"/>
                  </a:cubicBezTo>
                  <a:cubicBezTo>
                    <a:pt x="15603" y="9300"/>
                    <a:pt x="15724" y="9253"/>
                    <a:pt x="15777" y="9099"/>
                  </a:cubicBezTo>
                  <a:cubicBezTo>
                    <a:pt x="15817" y="8965"/>
                    <a:pt x="15804" y="8852"/>
                    <a:pt x="15730" y="8738"/>
                  </a:cubicBezTo>
                  <a:cubicBezTo>
                    <a:pt x="15663" y="8638"/>
                    <a:pt x="15603" y="8531"/>
                    <a:pt x="15536" y="8430"/>
                  </a:cubicBezTo>
                  <a:cubicBezTo>
                    <a:pt x="15510" y="8383"/>
                    <a:pt x="15476" y="8337"/>
                    <a:pt x="15436" y="8296"/>
                  </a:cubicBezTo>
                  <a:cubicBezTo>
                    <a:pt x="15322" y="8169"/>
                    <a:pt x="15195" y="8042"/>
                    <a:pt x="15081" y="7922"/>
                  </a:cubicBezTo>
                  <a:cubicBezTo>
                    <a:pt x="15055" y="7895"/>
                    <a:pt x="15041" y="7868"/>
                    <a:pt x="15028" y="7841"/>
                  </a:cubicBezTo>
                  <a:cubicBezTo>
                    <a:pt x="15008" y="7801"/>
                    <a:pt x="15008" y="7761"/>
                    <a:pt x="15001" y="7728"/>
                  </a:cubicBezTo>
                  <a:cubicBezTo>
                    <a:pt x="14981" y="7661"/>
                    <a:pt x="14954" y="7601"/>
                    <a:pt x="14921" y="7547"/>
                  </a:cubicBezTo>
                  <a:cubicBezTo>
                    <a:pt x="14807" y="7353"/>
                    <a:pt x="14693" y="7159"/>
                    <a:pt x="14580" y="6972"/>
                  </a:cubicBezTo>
                  <a:cubicBezTo>
                    <a:pt x="14486" y="6824"/>
                    <a:pt x="14399" y="6684"/>
                    <a:pt x="14299" y="6543"/>
                  </a:cubicBezTo>
                  <a:cubicBezTo>
                    <a:pt x="14198" y="6390"/>
                    <a:pt x="14091" y="6249"/>
                    <a:pt x="13977" y="6102"/>
                  </a:cubicBezTo>
                  <a:cubicBezTo>
                    <a:pt x="13924" y="6028"/>
                    <a:pt x="13870" y="5961"/>
                    <a:pt x="13810" y="5901"/>
                  </a:cubicBezTo>
                  <a:cubicBezTo>
                    <a:pt x="13783" y="5861"/>
                    <a:pt x="13743" y="5834"/>
                    <a:pt x="13703" y="5807"/>
                  </a:cubicBezTo>
                  <a:cubicBezTo>
                    <a:pt x="13710" y="5801"/>
                    <a:pt x="13710" y="5794"/>
                    <a:pt x="13710" y="5794"/>
                  </a:cubicBezTo>
                  <a:cubicBezTo>
                    <a:pt x="13857" y="5821"/>
                    <a:pt x="14004" y="5854"/>
                    <a:pt x="14158" y="5888"/>
                  </a:cubicBezTo>
                  <a:cubicBezTo>
                    <a:pt x="14245" y="5908"/>
                    <a:pt x="14325" y="5948"/>
                    <a:pt x="14392" y="6008"/>
                  </a:cubicBezTo>
                  <a:cubicBezTo>
                    <a:pt x="14406" y="6015"/>
                    <a:pt x="14419" y="6022"/>
                    <a:pt x="14432" y="6035"/>
                  </a:cubicBezTo>
                  <a:cubicBezTo>
                    <a:pt x="14593" y="6149"/>
                    <a:pt x="14760" y="6262"/>
                    <a:pt x="14907" y="6396"/>
                  </a:cubicBezTo>
                  <a:cubicBezTo>
                    <a:pt x="15035" y="6517"/>
                    <a:pt x="15162" y="6637"/>
                    <a:pt x="15262" y="6778"/>
                  </a:cubicBezTo>
                  <a:cubicBezTo>
                    <a:pt x="15309" y="6845"/>
                    <a:pt x="15316" y="6911"/>
                    <a:pt x="15275" y="6985"/>
                  </a:cubicBezTo>
                  <a:cubicBezTo>
                    <a:pt x="15255" y="7019"/>
                    <a:pt x="15229" y="7045"/>
                    <a:pt x="15202" y="7079"/>
                  </a:cubicBezTo>
                  <a:cubicBezTo>
                    <a:pt x="15182" y="7105"/>
                    <a:pt x="15175" y="7126"/>
                    <a:pt x="15188" y="7152"/>
                  </a:cubicBezTo>
                  <a:cubicBezTo>
                    <a:pt x="15202" y="7186"/>
                    <a:pt x="15222" y="7192"/>
                    <a:pt x="15255" y="7192"/>
                  </a:cubicBezTo>
                  <a:cubicBezTo>
                    <a:pt x="15282" y="7192"/>
                    <a:pt x="15302" y="7186"/>
                    <a:pt x="15329" y="7186"/>
                  </a:cubicBezTo>
                  <a:cubicBezTo>
                    <a:pt x="15429" y="7166"/>
                    <a:pt x="15469" y="7126"/>
                    <a:pt x="15476" y="7025"/>
                  </a:cubicBezTo>
                  <a:cubicBezTo>
                    <a:pt x="15483" y="6945"/>
                    <a:pt x="15463" y="6871"/>
                    <a:pt x="15429" y="6798"/>
                  </a:cubicBezTo>
                  <a:cubicBezTo>
                    <a:pt x="15409" y="6758"/>
                    <a:pt x="15396" y="6717"/>
                    <a:pt x="15382" y="6677"/>
                  </a:cubicBezTo>
                  <a:cubicBezTo>
                    <a:pt x="15356" y="6584"/>
                    <a:pt x="15309" y="6497"/>
                    <a:pt x="15242" y="6430"/>
                  </a:cubicBezTo>
                  <a:cubicBezTo>
                    <a:pt x="15182" y="6370"/>
                    <a:pt x="15128" y="6316"/>
                    <a:pt x="15068" y="6262"/>
                  </a:cubicBezTo>
                  <a:cubicBezTo>
                    <a:pt x="14928" y="6129"/>
                    <a:pt x="14774" y="6015"/>
                    <a:pt x="14606" y="5935"/>
                  </a:cubicBezTo>
                  <a:cubicBezTo>
                    <a:pt x="14439" y="5854"/>
                    <a:pt x="14279" y="5767"/>
                    <a:pt x="14118" y="5680"/>
                  </a:cubicBezTo>
                  <a:cubicBezTo>
                    <a:pt x="13904" y="5553"/>
                    <a:pt x="13676" y="5453"/>
                    <a:pt x="13449" y="5359"/>
                  </a:cubicBezTo>
                  <a:cubicBezTo>
                    <a:pt x="13429" y="5353"/>
                    <a:pt x="13415" y="5346"/>
                    <a:pt x="13402" y="5332"/>
                  </a:cubicBezTo>
                  <a:cubicBezTo>
                    <a:pt x="13342" y="5286"/>
                    <a:pt x="13282" y="5232"/>
                    <a:pt x="13228" y="5179"/>
                  </a:cubicBezTo>
                  <a:cubicBezTo>
                    <a:pt x="13121" y="5078"/>
                    <a:pt x="13021" y="4964"/>
                    <a:pt x="12920" y="4864"/>
                  </a:cubicBezTo>
                  <a:cubicBezTo>
                    <a:pt x="12726" y="4663"/>
                    <a:pt x="12499" y="4510"/>
                    <a:pt x="12245" y="4396"/>
                  </a:cubicBezTo>
                  <a:cubicBezTo>
                    <a:pt x="12178" y="4362"/>
                    <a:pt x="12117" y="4336"/>
                    <a:pt x="12051" y="4302"/>
                  </a:cubicBezTo>
                  <a:cubicBezTo>
                    <a:pt x="12077" y="4289"/>
                    <a:pt x="12097" y="4289"/>
                    <a:pt x="12124" y="4282"/>
                  </a:cubicBezTo>
                  <a:cubicBezTo>
                    <a:pt x="12345" y="4269"/>
                    <a:pt x="12566" y="4262"/>
                    <a:pt x="12787" y="4242"/>
                  </a:cubicBezTo>
                  <a:cubicBezTo>
                    <a:pt x="12967" y="4222"/>
                    <a:pt x="13141" y="4188"/>
                    <a:pt x="13322" y="4162"/>
                  </a:cubicBezTo>
                  <a:cubicBezTo>
                    <a:pt x="13395" y="4149"/>
                    <a:pt x="13469" y="4146"/>
                    <a:pt x="13544" y="4146"/>
                  </a:cubicBezTo>
                  <a:cubicBezTo>
                    <a:pt x="13634" y="4146"/>
                    <a:pt x="13725" y="4151"/>
                    <a:pt x="13817" y="4155"/>
                  </a:cubicBezTo>
                  <a:cubicBezTo>
                    <a:pt x="13870" y="4155"/>
                    <a:pt x="13911" y="4188"/>
                    <a:pt x="13944" y="4222"/>
                  </a:cubicBezTo>
                  <a:cubicBezTo>
                    <a:pt x="13977" y="4249"/>
                    <a:pt x="13951" y="4282"/>
                    <a:pt x="13951" y="4309"/>
                  </a:cubicBezTo>
                  <a:cubicBezTo>
                    <a:pt x="13944" y="4349"/>
                    <a:pt x="13964" y="4369"/>
                    <a:pt x="13991" y="4376"/>
                  </a:cubicBezTo>
                  <a:cubicBezTo>
                    <a:pt x="13999" y="4379"/>
                    <a:pt x="14008" y="4381"/>
                    <a:pt x="14016" y="4381"/>
                  </a:cubicBezTo>
                  <a:cubicBezTo>
                    <a:pt x="14040" y="4381"/>
                    <a:pt x="14059" y="4367"/>
                    <a:pt x="14064" y="4342"/>
                  </a:cubicBezTo>
                  <a:cubicBezTo>
                    <a:pt x="14105" y="4262"/>
                    <a:pt x="14118" y="4175"/>
                    <a:pt x="14078" y="4088"/>
                  </a:cubicBezTo>
                  <a:cubicBezTo>
                    <a:pt x="14018" y="3948"/>
                    <a:pt x="13904" y="3854"/>
                    <a:pt x="13750" y="3820"/>
                  </a:cubicBezTo>
                  <a:cubicBezTo>
                    <a:pt x="13636" y="3794"/>
                    <a:pt x="13509" y="3780"/>
                    <a:pt x="13389" y="3767"/>
                  </a:cubicBezTo>
                  <a:cubicBezTo>
                    <a:pt x="13121" y="3747"/>
                    <a:pt x="12847" y="3727"/>
                    <a:pt x="12572" y="3707"/>
                  </a:cubicBezTo>
                  <a:cubicBezTo>
                    <a:pt x="12454" y="3702"/>
                    <a:pt x="12333" y="3697"/>
                    <a:pt x="12210" y="3697"/>
                  </a:cubicBezTo>
                  <a:cubicBezTo>
                    <a:pt x="12159" y="3697"/>
                    <a:pt x="12108" y="3698"/>
                    <a:pt x="12057" y="3700"/>
                  </a:cubicBezTo>
                  <a:cubicBezTo>
                    <a:pt x="11783" y="3700"/>
                    <a:pt x="11515" y="3713"/>
                    <a:pt x="11241" y="3720"/>
                  </a:cubicBezTo>
                  <a:cubicBezTo>
                    <a:pt x="11221" y="3720"/>
                    <a:pt x="11194" y="3713"/>
                    <a:pt x="11181" y="3707"/>
                  </a:cubicBezTo>
                  <a:cubicBezTo>
                    <a:pt x="11067" y="3626"/>
                    <a:pt x="10953" y="3546"/>
                    <a:pt x="10840" y="3472"/>
                  </a:cubicBezTo>
                  <a:cubicBezTo>
                    <a:pt x="10619" y="3319"/>
                    <a:pt x="10378" y="3191"/>
                    <a:pt x="10124" y="3078"/>
                  </a:cubicBezTo>
                  <a:cubicBezTo>
                    <a:pt x="9803" y="2937"/>
                    <a:pt x="9481" y="2803"/>
                    <a:pt x="9160" y="2670"/>
                  </a:cubicBezTo>
                  <a:cubicBezTo>
                    <a:pt x="9133" y="2603"/>
                    <a:pt x="9107" y="2542"/>
                    <a:pt x="9080" y="2482"/>
                  </a:cubicBezTo>
                  <a:cubicBezTo>
                    <a:pt x="9040" y="2375"/>
                    <a:pt x="8980" y="2282"/>
                    <a:pt x="8966" y="2168"/>
                  </a:cubicBezTo>
                  <a:cubicBezTo>
                    <a:pt x="8953" y="2074"/>
                    <a:pt x="8973" y="2001"/>
                    <a:pt x="9033" y="1940"/>
                  </a:cubicBezTo>
                  <a:cubicBezTo>
                    <a:pt x="9067" y="1907"/>
                    <a:pt x="9107" y="1880"/>
                    <a:pt x="9147" y="1853"/>
                  </a:cubicBezTo>
                  <a:cubicBezTo>
                    <a:pt x="9307" y="1726"/>
                    <a:pt x="9488" y="1639"/>
                    <a:pt x="9675" y="1559"/>
                  </a:cubicBezTo>
                  <a:cubicBezTo>
                    <a:pt x="9756" y="1532"/>
                    <a:pt x="9823" y="1485"/>
                    <a:pt x="9889" y="1439"/>
                  </a:cubicBezTo>
                  <a:cubicBezTo>
                    <a:pt x="10164" y="1238"/>
                    <a:pt x="10438" y="1030"/>
                    <a:pt x="10719" y="836"/>
                  </a:cubicBezTo>
                  <a:cubicBezTo>
                    <a:pt x="11020" y="629"/>
                    <a:pt x="11348" y="495"/>
                    <a:pt x="11696" y="381"/>
                  </a:cubicBezTo>
                  <a:cubicBezTo>
                    <a:pt x="11883" y="315"/>
                    <a:pt x="12071" y="268"/>
                    <a:pt x="12265" y="221"/>
                  </a:cubicBezTo>
                  <a:cubicBezTo>
                    <a:pt x="12352" y="194"/>
                    <a:pt x="12405" y="154"/>
                    <a:pt x="12412" y="60"/>
                  </a:cubicBezTo>
                  <a:cubicBezTo>
                    <a:pt x="12385" y="40"/>
                    <a:pt x="12352" y="20"/>
                    <a:pt x="12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1"/>
            <p:cNvSpPr/>
            <p:nvPr/>
          </p:nvSpPr>
          <p:spPr>
            <a:xfrm>
              <a:off x="3484289" y="3150288"/>
              <a:ext cx="289708" cy="193502"/>
            </a:xfrm>
            <a:custGeom>
              <a:avLst/>
              <a:gdLst/>
              <a:ahLst/>
              <a:cxnLst/>
              <a:rect l="l" t="t" r="r" b="b"/>
              <a:pathLst>
                <a:path w="9555" h="6382" extrusionOk="0">
                  <a:moveTo>
                    <a:pt x="9534" y="0"/>
                  </a:moveTo>
                  <a:cubicBezTo>
                    <a:pt x="9494" y="47"/>
                    <a:pt x="9501" y="87"/>
                    <a:pt x="9494" y="127"/>
                  </a:cubicBezTo>
                  <a:cubicBezTo>
                    <a:pt x="9487" y="254"/>
                    <a:pt x="9494" y="381"/>
                    <a:pt x="9474" y="502"/>
                  </a:cubicBezTo>
                  <a:cubicBezTo>
                    <a:pt x="9447" y="689"/>
                    <a:pt x="9407" y="883"/>
                    <a:pt x="9367" y="1071"/>
                  </a:cubicBezTo>
                  <a:cubicBezTo>
                    <a:pt x="9280" y="1512"/>
                    <a:pt x="9166" y="1947"/>
                    <a:pt x="9019" y="2375"/>
                  </a:cubicBezTo>
                  <a:cubicBezTo>
                    <a:pt x="8939" y="2609"/>
                    <a:pt x="8845" y="2844"/>
                    <a:pt x="8718" y="3058"/>
                  </a:cubicBezTo>
                  <a:cubicBezTo>
                    <a:pt x="8557" y="3345"/>
                    <a:pt x="8383" y="3626"/>
                    <a:pt x="8189" y="3894"/>
                  </a:cubicBezTo>
                  <a:cubicBezTo>
                    <a:pt x="8056" y="4081"/>
                    <a:pt x="7908" y="4255"/>
                    <a:pt x="7741" y="4416"/>
                  </a:cubicBezTo>
                  <a:cubicBezTo>
                    <a:pt x="7293" y="4858"/>
                    <a:pt x="6805" y="5252"/>
                    <a:pt x="6276" y="5600"/>
                  </a:cubicBezTo>
                  <a:cubicBezTo>
                    <a:pt x="5828" y="5901"/>
                    <a:pt x="5333" y="6095"/>
                    <a:pt x="4804" y="6196"/>
                  </a:cubicBezTo>
                  <a:cubicBezTo>
                    <a:pt x="4576" y="6237"/>
                    <a:pt x="4349" y="6258"/>
                    <a:pt x="4123" y="6258"/>
                  </a:cubicBezTo>
                  <a:cubicBezTo>
                    <a:pt x="3879" y="6258"/>
                    <a:pt x="3635" y="6234"/>
                    <a:pt x="3392" y="6189"/>
                  </a:cubicBezTo>
                  <a:cubicBezTo>
                    <a:pt x="3125" y="6135"/>
                    <a:pt x="2857" y="6082"/>
                    <a:pt x="2589" y="6015"/>
                  </a:cubicBezTo>
                  <a:cubicBezTo>
                    <a:pt x="2255" y="5941"/>
                    <a:pt x="1920" y="5854"/>
                    <a:pt x="1599" y="5727"/>
                  </a:cubicBezTo>
                  <a:cubicBezTo>
                    <a:pt x="1392" y="5647"/>
                    <a:pt x="1198" y="5547"/>
                    <a:pt x="1004" y="5440"/>
                  </a:cubicBezTo>
                  <a:cubicBezTo>
                    <a:pt x="803" y="5333"/>
                    <a:pt x="609" y="5219"/>
                    <a:pt x="408" y="5112"/>
                  </a:cubicBezTo>
                  <a:cubicBezTo>
                    <a:pt x="274" y="5038"/>
                    <a:pt x="134" y="4971"/>
                    <a:pt x="0" y="4904"/>
                  </a:cubicBezTo>
                  <a:lnTo>
                    <a:pt x="0" y="4904"/>
                  </a:lnTo>
                  <a:cubicBezTo>
                    <a:pt x="74" y="4965"/>
                    <a:pt x="147" y="5018"/>
                    <a:pt x="228" y="5072"/>
                  </a:cubicBezTo>
                  <a:cubicBezTo>
                    <a:pt x="375" y="5172"/>
                    <a:pt x="522" y="5266"/>
                    <a:pt x="676" y="5359"/>
                  </a:cubicBezTo>
                  <a:cubicBezTo>
                    <a:pt x="877" y="5480"/>
                    <a:pt x="1077" y="5593"/>
                    <a:pt x="1285" y="5701"/>
                  </a:cubicBezTo>
                  <a:cubicBezTo>
                    <a:pt x="1546" y="5848"/>
                    <a:pt x="1820" y="5955"/>
                    <a:pt x="2108" y="6028"/>
                  </a:cubicBezTo>
                  <a:cubicBezTo>
                    <a:pt x="2422" y="6102"/>
                    <a:pt x="2737" y="6176"/>
                    <a:pt x="3051" y="6249"/>
                  </a:cubicBezTo>
                  <a:cubicBezTo>
                    <a:pt x="3325" y="6309"/>
                    <a:pt x="3606" y="6356"/>
                    <a:pt x="3894" y="6376"/>
                  </a:cubicBezTo>
                  <a:cubicBezTo>
                    <a:pt x="3961" y="6380"/>
                    <a:pt x="4027" y="6381"/>
                    <a:pt x="4094" y="6381"/>
                  </a:cubicBezTo>
                  <a:cubicBezTo>
                    <a:pt x="4551" y="6381"/>
                    <a:pt x="4995" y="6302"/>
                    <a:pt x="5433" y="6155"/>
                  </a:cubicBezTo>
                  <a:cubicBezTo>
                    <a:pt x="5861" y="6008"/>
                    <a:pt x="6249" y="5788"/>
                    <a:pt x="6610" y="5520"/>
                  </a:cubicBezTo>
                  <a:cubicBezTo>
                    <a:pt x="6965" y="5259"/>
                    <a:pt x="7300" y="4985"/>
                    <a:pt x="7621" y="4684"/>
                  </a:cubicBezTo>
                  <a:cubicBezTo>
                    <a:pt x="7949" y="4376"/>
                    <a:pt x="8243" y="4048"/>
                    <a:pt x="8470" y="3660"/>
                  </a:cubicBezTo>
                  <a:cubicBezTo>
                    <a:pt x="8551" y="3526"/>
                    <a:pt x="8638" y="3392"/>
                    <a:pt x="8711" y="3258"/>
                  </a:cubicBezTo>
                  <a:cubicBezTo>
                    <a:pt x="8785" y="3125"/>
                    <a:pt x="8859" y="2991"/>
                    <a:pt x="8925" y="2850"/>
                  </a:cubicBezTo>
                  <a:cubicBezTo>
                    <a:pt x="9079" y="2502"/>
                    <a:pt x="9186" y="2134"/>
                    <a:pt x="9280" y="1766"/>
                  </a:cubicBezTo>
                  <a:cubicBezTo>
                    <a:pt x="9347" y="1485"/>
                    <a:pt x="9400" y="1198"/>
                    <a:pt x="9461" y="917"/>
                  </a:cubicBezTo>
                  <a:cubicBezTo>
                    <a:pt x="9521" y="642"/>
                    <a:pt x="9554" y="368"/>
                    <a:pt x="9541" y="87"/>
                  </a:cubicBezTo>
                  <a:cubicBezTo>
                    <a:pt x="9541" y="67"/>
                    <a:pt x="9541" y="40"/>
                    <a:pt x="9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1"/>
            <p:cNvSpPr/>
            <p:nvPr/>
          </p:nvSpPr>
          <p:spPr>
            <a:xfrm>
              <a:off x="3345727" y="3155564"/>
              <a:ext cx="18071" cy="21163"/>
            </a:xfrm>
            <a:custGeom>
              <a:avLst/>
              <a:gdLst/>
              <a:ahLst/>
              <a:cxnLst/>
              <a:rect l="l" t="t" r="r" b="b"/>
              <a:pathLst>
                <a:path w="596" h="698" extrusionOk="0">
                  <a:moveTo>
                    <a:pt x="596" y="0"/>
                  </a:moveTo>
                  <a:lnTo>
                    <a:pt x="596" y="0"/>
                  </a:lnTo>
                  <a:cubicBezTo>
                    <a:pt x="409" y="114"/>
                    <a:pt x="235" y="248"/>
                    <a:pt x="107" y="428"/>
                  </a:cubicBezTo>
                  <a:cubicBezTo>
                    <a:pt x="67" y="482"/>
                    <a:pt x="41" y="542"/>
                    <a:pt x="14" y="602"/>
                  </a:cubicBezTo>
                  <a:cubicBezTo>
                    <a:pt x="0" y="636"/>
                    <a:pt x="7" y="669"/>
                    <a:pt x="41" y="689"/>
                  </a:cubicBezTo>
                  <a:cubicBezTo>
                    <a:pt x="50" y="695"/>
                    <a:pt x="58" y="697"/>
                    <a:pt x="67" y="697"/>
                  </a:cubicBezTo>
                  <a:cubicBezTo>
                    <a:pt x="88" y="697"/>
                    <a:pt x="106" y="680"/>
                    <a:pt x="121" y="656"/>
                  </a:cubicBezTo>
                  <a:cubicBezTo>
                    <a:pt x="114" y="649"/>
                    <a:pt x="107" y="642"/>
                    <a:pt x="94" y="636"/>
                  </a:cubicBezTo>
                  <a:cubicBezTo>
                    <a:pt x="161" y="515"/>
                    <a:pt x="241" y="408"/>
                    <a:pt x="328" y="308"/>
                  </a:cubicBezTo>
                  <a:cubicBezTo>
                    <a:pt x="422" y="207"/>
                    <a:pt x="509" y="107"/>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1"/>
            <p:cNvSpPr/>
            <p:nvPr/>
          </p:nvSpPr>
          <p:spPr>
            <a:xfrm>
              <a:off x="3348759" y="3168328"/>
              <a:ext cx="12219" cy="17282"/>
            </a:xfrm>
            <a:custGeom>
              <a:avLst/>
              <a:gdLst/>
              <a:ahLst/>
              <a:cxnLst/>
              <a:rect l="l" t="t" r="r" b="b"/>
              <a:pathLst>
                <a:path w="403" h="570" extrusionOk="0">
                  <a:moveTo>
                    <a:pt x="402" y="1"/>
                  </a:moveTo>
                  <a:lnTo>
                    <a:pt x="402" y="1"/>
                  </a:lnTo>
                  <a:cubicBezTo>
                    <a:pt x="268" y="74"/>
                    <a:pt x="161" y="175"/>
                    <a:pt x="81" y="308"/>
                  </a:cubicBezTo>
                  <a:cubicBezTo>
                    <a:pt x="34" y="382"/>
                    <a:pt x="1" y="462"/>
                    <a:pt x="21" y="556"/>
                  </a:cubicBezTo>
                  <a:cubicBezTo>
                    <a:pt x="21" y="563"/>
                    <a:pt x="28" y="563"/>
                    <a:pt x="34" y="569"/>
                  </a:cubicBezTo>
                  <a:cubicBezTo>
                    <a:pt x="101" y="476"/>
                    <a:pt x="168" y="382"/>
                    <a:pt x="228" y="288"/>
                  </a:cubicBezTo>
                  <a:cubicBezTo>
                    <a:pt x="288" y="195"/>
                    <a:pt x="355" y="10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1"/>
            <p:cNvSpPr/>
            <p:nvPr/>
          </p:nvSpPr>
          <p:spPr>
            <a:xfrm>
              <a:off x="3356278" y="3198770"/>
              <a:ext cx="6307" cy="13220"/>
            </a:xfrm>
            <a:custGeom>
              <a:avLst/>
              <a:gdLst/>
              <a:ahLst/>
              <a:cxnLst/>
              <a:rect l="l" t="t" r="r" b="b"/>
              <a:pathLst>
                <a:path w="208" h="436" extrusionOk="0">
                  <a:moveTo>
                    <a:pt x="208" y="0"/>
                  </a:moveTo>
                  <a:lnTo>
                    <a:pt x="208" y="0"/>
                  </a:lnTo>
                  <a:cubicBezTo>
                    <a:pt x="47" y="134"/>
                    <a:pt x="0" y="288"/>
                    <a:pt x="101" y="435"/>
                  </a:cubicBezTo>
                  <a:cubicBezTo>
                    <a:pt x="141" y="288"/>
                    <a:pt x="174" y="147"/>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1"/>
            <p:cNvSpPr/>
            <p:nvPr/>
          </p:nvSpPr>
          <p:spPr>
            <a:xfrm>
              <a:off x="3354247" y="3184155"/>
              <a:ext cx="6731" cy="12795"/>
            </a:xfrm>
            <a:custGeom>
              <a:avLst/>
              <a:gdLst/>
              <a:ahLst/>
              <a:cxnLst/>
              <a:rect l="l" t="t" r="r" b="b"/>
              <a:pathLst>
                <a:path w="222" h="422" extrusionOk="0">
                  <a:moveTo>
                    <a:pt x="208" y="0"/>
                  </a:moveTo>
                  <a:cubicBezTo>
                    <a:pt x="161" y="61"/>
                    <a:pt x="107" y="114"/>
                    <a:pt x="61" y="174"/>
                  </a:cubicBezTo>
                  <a:cubicBezTo>
                    <a:pt x="27" y="221"/>
                    <a:pt x="0" y="275"/>
                    <a:pt x="0" y="335"/>
                  </a:cubicBezTo>
                  <a:cubicBezTo>
                    <a:pt x="7" y="395"/>
                    <a:pt x="34" y="422"/>
                    <a:pt x="94" y="422"/>
                  </a:cubicBezTo>
                  <a:cubicBezTo>
                    <a:pt x="67" y="382"/>
                    <a:pt x="74" y="342"/>
                    <a:pt x="94" y="302"/>
                  </a:cubicBezTo>
                  <a:cubicBezTo>
                    <a:pt x="107" y="261"/>
                    <a:pt x="128" y="221"/>
                    <a:pt x="148" y="181"/>
                  </a:cubicBezTo>
                  <a:cubicBezTo>
                    <a:pt x="168" y="121"/>
                    <a:pt x="194" y="61"/>
                    <a:pt x="221" y="7"/>
                  </a:cubicBezTo>
                  <a:cubicBezTo>
                    <a:pt x="215" y="7"/>
                    <a:pt x="215"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1"/>
            <p:cNvSpPr/>
            <p:nvPr/>
          </p:nvSpPr>
          <p:spPr>
            <a:xfrm>
              <a:off x="3362372" y="3217629"/>
              <a:ext cx="1425" cy="7519"/>
            </a:xfrm>
            <a:custGeom>
              <a:avLst/>
              <a:gdLst/>
              <a:ahLst/>
              <a:cxnLst/>
              <a:rect l="l" t="t" r="r" b="b"/>
              <a:pathLst>
                <a:path w="47" h="248" extrusionOk="0">
                  <a:moveTo>
                    <a:pt x="34" y="0"/>
                  </a:moveTo>
                  <a:lnTo>
                    <a:pt x="34" y="0"/>
                  </a:lnTo>
                  <a:cubicBezTo>
                    <a:pt x="0" y="81"/>
                    <a:pt x="0" y="168"/>
                    <a:pt x="27" y="248"/>
                  </a:cubicBezTo>
                  <a:cubicBezTo>
                    <a:pt x="40" y="168"/>
                    <a:pt x="47" y="87"/>
                    <a:pt x="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1"/>
          <p:cNvGrpSpPr/>
          <p:nvPr/>
        </p:nvGrpSpPr>
        <p:grpSpPr>
          <a:xfrm rot="-6783412">
            <a:off x="-111720" y="-435015"/>
            <a:ext cx="865928" cy="1888085"/>
            <a:chOff x="2430300" y="1487150"/>
            <a:chExt cx="284200" cy="619675"/>
          </a:xfrm>
        </p:grpSpPr>
        <p:sp>
          <p:nvSpPr>
            <p:cNvPr id="1858" name="Google Shape;1858;p11"/>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1"/>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1"/>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1"/>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1"/>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1"/>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1"/>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1"/>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1"/>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1"/>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1"/>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1"/>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1"/>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1"/>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1"/>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1"/>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1"/>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1"/>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1"/>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1"/>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1"/>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1"/>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1"/>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1"/>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1"/>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1"/>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1"/>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1"/>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1"/>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1"/>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1"/>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1"/>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1"/>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1"/>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1"/>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1"/>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1"/>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1"/>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1"/>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1"/>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1"/>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1"/>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1"/>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1"/>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1"/>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1"/>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1"/>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1"/>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1"/>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1"/>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1"/>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1"/>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1"/>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1"/>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1"/>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1"/>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1"/>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1"/>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1"/>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1"/>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1"/>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1"/>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1"/>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1"/>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1"/>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1"/>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1"/>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1"/>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1"/>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1"/>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1"/>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1"/>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1"/>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1"/>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1"/>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1"/>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1"/>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1"/>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1"/>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1"/>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1"/>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1"/>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1"/>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1"/>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1"/>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1"/>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1"/>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1"/>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1"/>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1"/>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1"/>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1"/>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1"/>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1"/>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1"/>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1"/>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1"/>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1"/>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1"/>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1"/>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1"/>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1"/>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1"/>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1"/>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1"/>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1"/>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1"/>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1"/>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1"/>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1"/>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1"/>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1"/>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1"/>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1"/>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1"/>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1"/>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1"/>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1"/>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1"/>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1"/>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1"/>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1"/>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1"/>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1"/>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1"/>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1"/>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1"/>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1"/>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1"/>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1"/>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1"/>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1"/>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1"/>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1"/>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1"/>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1"/>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1"/>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1"/>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1"/>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1"/>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1"/>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1"/>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1"/>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1"/>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1"/>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1"/>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1"/>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1"/>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1"/>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1"/>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1"/>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1"/>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1"/>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1"/>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1"/>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1"/>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1"/>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1"/>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1"/>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1"/>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1"/>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1"/>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1"/>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1"/>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1"/>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1"/>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1"/>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1"/>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1"/>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1"/>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1"/>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1"/>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1"/>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1"/>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1"/>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1"/>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1"/>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1"/>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1"/>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1"/>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1"/>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1"/>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1"/>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1"/>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1"/>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1"/>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1"/>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1"/>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1"/>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1"/>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1"/>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1"/>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1"/>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1"/>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1"/>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1"/>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1"/>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1"/>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1"/>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1"/>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1"/>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1"/>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1"/>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1"/>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1"/>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1"/>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1"/>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1"/>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1"/>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1"/>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1"/>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1"/>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1"/>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1"/>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1"/>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1"/>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1"/>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1"/>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1"/>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1"/>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1"/>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1"/>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1"/>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1"/>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1"/>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1"/>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1"/>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1"/>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1"/>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1"/>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1"/>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1"/>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1"/>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1"/>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1"/>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1"/>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1"/>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1"/>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1"/>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1"/>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1"/>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1"/>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1"/>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1"/>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1"/>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1"/>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1"/>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1"/>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1"/>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1"/>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1"/>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1"/>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1"/>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1"/>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1"/>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1"/>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1"/>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1"/>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1"/>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1"/>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1"/>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1"/>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1"/>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1"/>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1"/>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1"/>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1"/>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1"/>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11"/>
          <p:cNvGrpSpPr/>
          <p:nvPr/>
        </p:nvGrpSpPr>
        <p:grpSpPr>
          <a:xfrm rot="6783412" flipH="1">
            <a:off x="8266980" y="3709610"/>
            <a:ext cx="865928" cy="1888085"/>
            <a:chOff x="2430300" y="1487150"/>
            <a:chExt cx="284200" cy="619675"/>
          </a:xfrm>
        </p:grpSpPr>
        <p:sp>
          <p:nvSpPr>
            <p:cNvPr id="2128" name="Google Shape;2128;p11"/>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1"/>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1"/>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1"/>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1"/>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1"/>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1"/>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1"/>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1"/>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1"/>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1"/>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1"/>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1"/>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1"/>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1"/>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1"/>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1"/>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1"/>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1"/>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1"/>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1"/>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1"/>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1"/>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1"/>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1"/>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1"/>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1"/>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1"/>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1"/>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1"/>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1"/>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1"/>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1"/>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1"/>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1"/>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1"/>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1"/>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1"/>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1"/>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1"/>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1"/>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1"/>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1"/>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1"/>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1"/>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1"/>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1"/>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1"/>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1"/>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1"/>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1"/>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1"/>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1"/>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1"/>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1"/>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1"/>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1"/>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1"/>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1"/>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1"/>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1"/>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1"/>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1"/>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1"/>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1"/>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1"/>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1"/>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1"/>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1"/>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1"/>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1"/>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1"/>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1"/>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1"/>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1"/>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1"/>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1"/>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1"/>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1"/>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1"/>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1"/>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1"/>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1"/>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1"/>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1"/>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1"/>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1"/>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1"/>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1"/>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1"/>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1"/>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1"/>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1"/>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1"/>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1"/>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1"/>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1"/>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1"/>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1"/>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1"/>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1"/>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1"/>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1"/>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1"/>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1"/>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1"/>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1"/>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1"/>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1"/>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1"/>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1"/>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1"/>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1"/>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1"/>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1"/>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1"/>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1"/>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1"/>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1"/>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1"/>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1"/>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1"/>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1"/>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1"/>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1"/>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1"/>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1"/>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1"/>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1"/>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1"/>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1"/>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1"/>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1"/>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1"/>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1"/>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1"/>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1"/>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1"/>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1"/>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1"/>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1"/>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1"/>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1"/>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1"/>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1"/>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1"/>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1"/>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1"/>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1"/>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1"/>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1"/>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1"/>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1"/>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1"/>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1"/>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1"/>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1"/>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1"/>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1"/>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1"/>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1"/>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1"/>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1"/>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1"/>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1"/>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1"/>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1"/>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1"/>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1"/>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1"/>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1"/>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1"/>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1"/>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1"/>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1"/>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1"/>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1"/>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1"/>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1"/>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1"/>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1"/>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1"/>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1"/>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1"/>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1"/>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1"/>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1"/>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1"/>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1"/>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1"/>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1"/>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1"/>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1"/>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1"/>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1"/>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1"/>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1"/>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1"/>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1"/>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1"/>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1"/>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1"/>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1"/>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1"/>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1"/>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1"/>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1"/>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1"/>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1"/>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1"/>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1"/>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1"/>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1"/>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1"/>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1"/>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1"/>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1"/>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1"/>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1"/>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1"/>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1"/>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1"/>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1"/>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1"/>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1"/>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1"/>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1"/>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1"/>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1"/>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1"/>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1"/>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1"/>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1"/>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1"/>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1"/>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1"/>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1"/>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1"/>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1"/>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1"/>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1"/>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1"/>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1"/>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1"/>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1"/>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1"/>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1"/>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1"/>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1"/>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1"/>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1"/>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1"/>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1"/>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1"/>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1"/>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1"/>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1"/>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1"/>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1"/>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1"/>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1"/>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1"/>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1"/>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1"/>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1"/>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1"/>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1"/>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1"/>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1"/>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9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98"/>
        <p:cNvGrpSpPr/>
        <p:nvPr/>
      </p:nvGrpSpPr>
      <p:grpSpPr>
        <a:xfrm>
          <a:off x="0" y="0"/>
          <a:ext cx="0" cy="0"/>
          <a:chOff x="0" y="0"/>
          <a:chExt cx="0" cy="0"/>
        </a:xfrm>
      </p:grpSpPr>
      <p:grpSp>
        <p:nvGrpSpPr>
          <p:cNvPr id="2399" name="Google Shape;2399;p13"/>
          <p:cNvGrpSpPr/>
          <p:nvPr/>
        </p:nvGrpSpPr>
        <p:grpSpPr>
          <a:xfrm rot="-8876521">
            <a:off x="107387" y="3484372"/>
            <a:ext cx="981089" cy="2139132"/>
            <a:chOff x="2430300" y="1487150"/>
            <a:chExt cx="284200" cy="619675"/>
          </a:xfrm>
        </p:grpSpPr>
        <p:sp>
          <p:nvSpPr>
            <p:cNvPr id="2400" name="Google Shape;2400;p13"/>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3"/>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3"/>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3"/>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3"/>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3"/>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3"/>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3"/>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3"/>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3"/>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3"/>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3"/>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3"/>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3"/>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3"/>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3"/>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3"/>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3"/>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3"/>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3"/>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3"/>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3"/>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3"/>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3"/>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3"/>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3"/>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3"/>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3"/>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3"/>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3"/>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3"/>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3"/>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3"/>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3"/>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3"/>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3"/>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3"/>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3"/>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3"/>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3"/>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3"/>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3"/>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3"/>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3"/>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3"/>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3"/>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3"/>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3"/>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3"/>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3"/>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3"/>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3"/>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3"/>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3"/>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3"/>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3"/>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3"/>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3"/>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3"/>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3"/>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3"/>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3"/>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3"/>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3"/>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3"/>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3"/>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3"/>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3"/>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3"/>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3"/>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3"/>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3"/>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3"/>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3"/>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3"/>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3"/>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3"/>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3"/>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3"/>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3"/>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3"/>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3"/>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3"/>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3"/>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3"/>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3"/>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3"/>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3"/>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3"/>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3"/>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3"/>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3"/>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3"/>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3"/>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3"/>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3"/>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3"/>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3"/>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3"/>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3"/>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3"/>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3"/>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3"/>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3"/>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3"/>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3"/>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3"/>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3"/>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3"/>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3"/>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3"/>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3"/>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3"/>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3"/>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3"/>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3"/>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3"/>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3"/>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3"/>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3"/>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3"/>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3"/>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3"/>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3"/>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3"/>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3"/>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3"/>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3"/>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3"/>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3"/>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3"/>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3"/>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3"/>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3"/>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3"/>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3"/>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3"/>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3"/>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3"/>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3"/>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3"/>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3"/>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3"/>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3"/>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3"/>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3"/>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3"/>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3"/>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3"/>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3"/>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3"/>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3"/>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3"/>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3"/>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3"/>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3"/>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3"/>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3"/>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3"/>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3"/>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3"/>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3"/>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3"/>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3"/>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3"/>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3"/>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3"/>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3"/>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3"/>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3"/>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3"/>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3"/>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3"/>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3"/>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3"/>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3"/>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3"/>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3"/>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3"/>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3"/>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3"/>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3"/>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3"/>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3"/>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3"/>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3"/>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3"/>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3"/>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3"/>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3"/>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3"/>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3"/>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3"/>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3"/>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3"/>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3"/>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3"/>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3"/>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3"/>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3"/>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3"/>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3"/>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3"/>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3"/>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3"/>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3"/>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3"/>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3"/>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3"/>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3"/>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3"/>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3"/>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3"/>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3"/>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3"/>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3"/>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3"/>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3"/>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3"/>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3"/>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3"/>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3"/>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3"/>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3"/>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3"/>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3"/>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3"/>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3"/>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3"/>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3"/>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3"/>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3"/>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3"/>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3"/>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3"/>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3"/>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3"/>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3"/>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3"/>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3"/>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3"/>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3"/>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3"/>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3"/>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3"/>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3"/>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3"/>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3"/>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3"/>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3"/>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3"/>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3"/>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3"/>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3"/>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3"/>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3"/>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3"/>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3"/>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3"/>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3"/>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3"/>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3"/>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3"/>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3"/>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3"/>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3"/>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3"/>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3"/>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3"/>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3"/>
          <p:cNvGrpSpPr/>
          <p:nvPr/>
        </p:nvGrpSpPr>
        <p:grpSpPr>
          <a:xfrm>
            <a:off x="8144512" y="-475321"/>
            <a:ext cx="1518108" cy="1737755"/>
            <a:chOff x="6626325" y="1109300"/>
            <a:chExt cx="535450" cy="612900"/>
          </a:xfrm>
        </p:grpSpPr>
        <p:sp>
          <p:nvSpPr>
            <p:cNvPr id="2670" name="Google Shape;2670;p13"/>
            <p:cNvSpPr/>
            <p:nvPr/>
          </p:nvSpPr>
          <p:spPr>
            <a:xfrm>
              <a:off x="6626325" y="1109300"/>
              <a:ext cx="535450" cy="612900"/>
            </a:xfrm>
            <a:custGeom>
              <a:avLst/>
              <a:gdLst/>
              <a:ahLst/>
              <a:cxnLst/>
              <a:rect l="l" t="t" r="r" b="b"/>
              <a:pathLst>
                <a:path w="21418" h="24516" extrusionOk="0">
                  <a:moveTo>
                    <a:pt x="12939" y="17309"/>
                  </a:moveTo>
                  <a:cubicBezTo>
                    <a:pt x="13078" y="17309"/>
                    <a:pt x="13217" y="17313"/>
                    <a:pt x="13355" y="17323"/>
                  </a:cubicBezTo>
                  <a:lnTo>
                    <a:pt x="13101" y="17557"/>
                  </a:lnTo>
                  <a:cubicBezTo>
                    <a:pt x="13087" y="17551"/>
                    <a:pt x="13074" y="17544"/>
                    <a:pt x="13061" y="17544"/>
                  </a:cubicBezTo>
                  <a:cubicBezTo>
                    <a:pt x="12385" y="17571"/>
                    <a:pt x="11709" y="17644"/>
                    <a:pt x="11040" y="17758"/>
                  </a:cubicBezTo>
                  <a:cubicBezTo>
                    <a:pt x="10799" y="17798"/>
                    <a:pt x="10545" y="17852"/>
                    <a:pt x="10291" y="17919"/>
                  </a:cubicBezTo>
                  <a:cubicBezTo>
                    <a:pt x="11116" y="17518"/>
                    <a:pt x="12026" y="17309"/>
                    <a:pt x="12939" y="17309"/>
                  </a:cubicBezTo>
                  <a:close/>
                  <a:moveTo>
                    <a:pt x="8939" y="250"/>
                  </a:moveTo>
                  <a:cubicBezTo>
                    <a:pt x="9560" y="250"/>
                    <a:pt x="10204" y="303"/>
                    <a:pt x="10866" y="409"/>
                  </a:cubicBezTo>
                  <a:cubicBezTo>
                    <a:pt x="14251" y="958"/>
                    <a:pt x="18634" y="2323"/>
                    <a:pt x="20280" y="5742"/>
                  </a:cubicBezTo>
                  <a:cubicBezTo>
                    <a:pt x="21303" y="7856"/>
                    <a:pt x="20955" y="10144"/>
                    <a:pt x="20494" y="11690"/>
                  </a:cubicBezTo>
                  <a:cubicBezTo>
                    <a:pt x="20240" y="12513"/>
                    <a:pt x="19898" y="13342"/>
                    <a:pt x="19457" y="14152"/>
                  </a:cubicBezTo>
                  <a:cubicBezTo>
                    <a:pt x="17951" y="16942"/>
                    <a:pt x="15737" y="19109"/>
                    <a:pt x="13368" y="20106"/>
                  </a:cubicBezTo>
                  <a:cubicBezTo>
                    <a:pt x="12679" y="20019"/>
                    <a:pt x="12003" y="19792"/>
                    <a:pt x="11401" y="19451"/>
                  </a:cubicBezTo>
                  <a:lnTo>
                    <a:pt x="13730" y="17323"/>
                  </a:lnTo>
                  <a:cubicBezTo>
                    <a:pt x="13770" y="17290"/>
                    <a:pt x="13783" y="17236"/>
                    <a:pt x="13763" y="17189"/>
                  </a:cubicBezTo>
                  <a:cubicBezTo>
                    <a:pt x="13750" y="17142"/>
                    <a:pt x="13710" y="17109"/>
                    <a:pt x="13663" y="17102"/>
                  </a:cubicBezTo>
                  <a:cubicBezTo>
                    <a:pt x="13419" y="17073"/>
                    <a:pt x="13175" y="17058"/>
                    <a:pt x="12931" y="17058"/>
                  </a:cubicBezTo>
                  <a:cubicBezTo>
                    <a:pt x="11469" y="17058"/>
                    <a:pt x="10016" y="17581"/>
                    <a:pt x="8892" y="18527"/>
                  </a:cubicBezTo>
                  <a:cubicBezTo>
                    <a:pt x="9019" y="17015"/>
                    <a:pt x="8464" y="15450"/>
                    <a:pt x="7400" y="14373"/>
                  </a:cubicBezTo>
                  <a:cubicBezTo>
                    <a:pt x="7380" y="14347"/>
                    <a:pt x="7347" y="14337"/>
                    <a:pt x="7311" y="14337"/>
                  </a:cubicBezTo>
                  <a:cubicBezTo>
                    <a:pt x="7301" y="14337"/>
                    <a:pt x="7290" y="14338"/>
                    <a:pt x="7280" y="14339"/>
                  </a:cubicBezTo>
                  <a:cubicBezTo>
                    <a:pt x="7240" y="14352"/>
                    <a:pt x="7206" y="14386"/>
                    <a:pt x="7193" y="14426"/>
                  </a:cubicBezTo>
                  <a:lnTo>
                    <a:pt x="6249" y="17678"/>
                  </a:lnTo>
                  <a:lnTo>
                    <a:pt x="2550" y="16319"/>
                  </a:lnTo>
                  <a:cubicBezTo>
                    <a:pt x="2202" y="15851"/>
                    <a:pt x="1907" y="15383"/>
                    <a:pt x="1666" y="14908"/>
                  </a:cubicBezTo>
                  <a:cubicBezTo>
                    <a:pt x="415" y="12412"/>
                    <a:pt x="261" y="9207"/>
                    <a:pt x="1252" y="6103"/>
                  </a:cubicBezTo>
                  <a:cubicBezTo>
                    <a:pt x="2068" y="3554"/>
                    <a:pt x="3399" y="1874"/>
                    <a:pt x="5326" y="985"/>
                  </a:cubicBezTo>
                  <a:cubicBezTo>
                    <a:pt x="6377" y="496"/>
                    <a:pt x="7603" y="250"/>
                    <a:pt x="8939" y="250"/>
                  </a:cubicBezTo>
                  <a:close/>
                  <a:moveTo>
                    <a:pt x="7374" y="14707"/>
                  </a:moveTo>
                  <a:cubicBezTo>
                    <a:pt x="8357" y="15804"/>
                    <a:pt x="8832" y="17357"/>
                    <a:pt x="8611" y="18822"/>
                  </a:cubicBezTo>
                  <a:cubicBezTo>
                    <a:pt x="8598" y="18875"/>
                    <a:pt x="8625" y="18922"/>
                    <a:pt x="8672" y="18949"/>
                  </a:cubicBezTo>
                  <a:cubicBezTo>
                    <a:pt x="8690" y="18960"/>
                    <a:pt x="8711" y="18965"/>
                    <a:pt x="8732" y="18965"/>
                  </a:cubicBezTo>
                  <a:cubicBezTo>
                    <a:pt x="8763" y="18965"/>
                    <a:pt x="8795" y="18953"/>
                    <a:pt x="8819" y="18929"/>
                  </a:cubicBezTo>
                  <a:cubicBezTo>
                    <a:pt x="9066" y="18695"/>
                    <a:pt x="9334" y="18487"/>
                    <a:pt x="9622" y="18300"/>
                  </a:cubicBezTo>
                  <a:cubicBezTo>
                    <a:pt x="10077" y="18072"/>
                    <a:pt x="10585" y="17959"/>
                    <a:pt x="11060" y="17878"/>
                  </a:cubicBezTo>
                  <a:cubicBezTo>
                    <a:pt x="11696" y="17771"/>
                    <a:pt x="12338" y="17704"/>
                    <a:pt x="12974" y="17671"/>
                  </a:cubicBezTo>
                  <a:lnTo>
                    <a:pt x="12974" y="17671"/>
                  </a:lnTo>
                  <a:lnTo>
                    <a:pt x="11114" y="19377"/>
                  </a:lnTo>
                  <a:cubicBezTo>
                    <a:pt x="11080" y="19404"/>
                    <a:pt x="11067" y="19444"/>
                    <a:pt x="11073" y="19484"/>
                  </a:cubicBezTo>
                  <a:cubicBezTo>
                    <a:pt x="11073" y="19518"/>
                    <a:pt x="11094" y="19558"/>
                    <a:pt x="11127" y="19578"/>
                  </a:cubicBezTo>
                  <a:cubicBezTo>
                    <a:pt x="11796" y="19993"/>
                    <a:pt x="12565" y="20254"/>
                    <a:pt x="13348" y="20354"/>
                  </a:cubicBezTo>
                  <a:lnTo>
                    <a:pt x="13395" y="20354"/>
                  </a:lnTo>
                  <a:cubicBezTo>
                    <a:pt x="13610" y="20382"/>
                    <a:pt x="13828" y="20394"/>
                    <a:pt x="14046" y="20394"/>
                  </a:cubicBezTo>
                  <a:cubicBezTo>
                    <a:pt x="14141" y="20394"/>
                    <a:pt x="14237" y="20391"/>
                    <a:pt x="14332" y="20387"/>
                  </a:cubicBezTo>
                  <a:lnTo>
                    <a:pt x="14332" y="20387"/>
                  </a:lnTo>
                  <a:cubicBezTo>
                    <a:pt x="14171" y="20501"/>
                    <a:pt x="14031" y="20595"/>
                    <a:pt x="13930" y="20662"/>
                  </a:cubicBezTo>
                  <a:cubicBezTo>
                    <a:pt x="13656" y="20829"/>
                    <a:pt x="13368" y="20983"/>
                    <a:pt x="13074" y="21117"/>
                  </a:cubicBezTo>
                  <a:cubicBezTo>
                    <a:pt x="12478" y="21391"/>
                    <a:pt x="11843" y="21578"/>
                    <a:pt x="11187" y="21685"/>
                  </a:cubicBezTo>
                  <a:cubicBezTo>
                    <a:pt x="10843" y="21742"/>
                    <a:pt x="10511" y="21766"/>
                    <a:pt x="10187" y="21766"/>
                  </a:cubicBezTo>
                  <a:cubicBezTo>
                    <a:pt x="9202" y="21766"/>
                    <a:pt x="8292" y="21541"/>
                    <a:pt x="7340" y="21304"/>
                  </a:cubicBezTo>
                  <a:cubicBezTo>
                    <a:pt x="7255" y="21283"/>
                    <a:pt x="7182" y="21273"/>
                    <a:pt x="7117" y="21273"/>
                  </a:cubicBezTo>
                  <a:cubicBezTo>
                    <a:pt x="7034" y="21273"/>
                    <a:pt x="6965" y="21290"/>
                    <a:pt x="6905" y="21324"/>
                  </a:cubicBezTo>
                  <a:cubicBezTo>
                    <a:pt x="6765" y="21411"/>
                    <a:pt x="6725" y="21572"/>
                    <a:pt x="6678" y="21766"/>
                  </a:cubicBezTo>
                  <a:cubicBezTo>
                    <a:pt x="6664" y="21833"/>
                    <a:pt x="6644" y="21899"/>
                    <a:pt x="6624" y="21973"/>
                  </a:cubicBezTo>
                  <a:cubicBezTo>
                    <a:pt x="6571" y="22160"/>
                    <a:pt x="6504" y="22348"/>
                    <a:pt x="6430" y="22528"/>
                  </a:cubicBezTo>
                  <a:cubicBezTo>
                    <a:pt x="6223" y="22850"/>
                    <a:pt x="5968" y="23144"/>
                    <a:pt x="5681" y="23398"/>
                  </a:cubicBezTo>
                  <a:cubicBezTo>
                    <a:pt x="5453" y="23592"/>
                    <a:pt x="5253" y="23726"/>
                    <a:pt x="5045" y="23800"/>
                  </a:cubicBezTo>
                  <a:cubicBezTo>
                    <a:pt x="4904" y="23853"/>
                    <a:pt x="4759" y="23880"/>
                    <a:pt x="4620" y="23880"/>
                  </a:cubicBezTo>
                  <a:cubicBezTo>
                    <a:pt x="4515" y="23880"/>
                    <a:pt x="4415" y="23865"/>
                    <a:pt x="4323" y="23833"/>
                  </a:cubicBezTo>
                  <a:cubicBezTo>
                    <a:pt x="4142" y="23773"/>
                    <a:pt x="3988" y="23646"/>
                    <a:pt x="3901" y="23492"/>
                  </a:cubicBezTo>
                  <a:cubicBezTo>
                    <a:pt x="3901" y="23432"/>
                    <a:pt x="3908" y="23365"/>
                    <a:pt x="3921" y="23304"/>
                  </a:cubicBezTo>
                  <a:cubicBezTo>
                    <a:pt x="3968" y="23151"/>
                    <a:pt x="4068" y="23003"/>
                    <a:pt x="4169" y="22863"/>
                  </a:cubicBezTo>
                  <a:lnTo>
                    <a:pt x="5781" y="20615"/>
                  </a:lnTo>
                  <a:cubicBezTo>
                    <a:pt x="5801" y="20588"/>
                    <a:pt x="5808" y="20548"/>
                    <a:pt x="5801" y="20508"/>
                  </a:cubicBezTo>
                  <a:cubicBezTo>
                    <a:pt x="5788" y="20474"/>
                    <a:pt x="5761" y="20448"/>
                    <a:pt x="5728" y="20428"/>
                  </a:cubicBezTo>
                  <a:cubicBezTo>
                    <a:pt x="4035" y="19705"/>
                    <a:pt x="2677" y="18179"/>
                    <a:pt x="2121" y="16427"/>
                  </a:cubicBezTo>
                  <a:lnTo>
                    <a:pt x="2121" y="16427"/>
                  </a:lnTo>
                  <a:lnTo>
                    <a:pt x="6290" y="17959"/>
                  </a:lnTo>
                  <a:cubicBezTo>
                    <a:pt x="6302" y="17964"/>
                    <a:pt x="6316" y="17966"/>
                    <a:pt x="6330" y="17966"/>
                  </a:cubicBezTo>
                  <a:cubicBezTo>
                    <a:pt x="6352" y="17966"/>
                    <a:pt x="6373" y="17960"/>
                    <a:pt x="6390" y="17952"/>
                  </a:cubicBezTo>
                  <a:cubicBezTo>
                    <a:pt x="6423" y="17939"/>
                    <a:pt x="6444" y="17905"/>
                    <a:pt x="6457" y="17878"/>
                  </a:cubicBezTo>
                  <a:lnTo>
                    <a:pt x="7374" y="14707"/>
                  </a:lnTo>
                  <a:close/>
                  <a:moveTo>
                    <a:pt x="6169" y="23077"/>
                  </a:moveTo>
                  <a:lnTo>
                    <a:pt x="6169" y="23077"/>
                  </a:lnTo>
                  <a:cubicBezTo>
                    <a:pt x="6136" y="23144"/>
                    <a:pt x="6102" y="23211"/>
                    <a:pt x="6062" y="23278"/>
                  </a:cubicBezTo>
                  <a:cubicBezTo>
                    <a:pt x="5895" y="23579"/>
                    <a:pt x="5647" y="23947"/>
                    <a:pt x="5279" y="24141"/>
                  </a:cubicBezTo>
                  <a:cubicBezTo>
                    <a:pt x="5117" y="24225"/>
                    <a:pt x="4940" y="24267"/>
                    <a:pt x="4767" y="24267"/>
                  </a:cubicBezTo>
                  <a:cubicBezTo>
                    <a:pt x="4599" y="24267"/>
                    <a:pt x="4435" y="24227"/>
                    <a:pt x="4296" y="24147"/>
                  </a:cubicBezTo>
                  <a:cubicBezTo>
                    <a:pt x="4149" y="24061"/>
                    <a:pt x="4028" y="23920"/>
                    <a:pt x="3968" y="23766"/>
                  </a:cubicBezTo>
                  <a:lnTo>
                    <a:pt x="3968" y="23766"/>
                  </a:lnTo>
                  <a:cubicBezTo>
                    <a:pt x="4055" y="23846"/>
                    <a:pt x="4162" y="23913"/>
                    <a:pt x="4282" y="23953"/>
                  </a:cubicBezTo>
                  <a:cubicBezTo>
                    <a:pt x="4390" y="23987"/>
                    <a:pt x="4503" y="24007"/>
                    <a:pt x="4624" y="24007"/>
                  </a:cubicBezTo>
                  <a:cubicBezTo>
                    <a:pt x="4771" y="24007"/>
                    <a:pt x="4931" y="23980"/>
                    <a:pt x="5092" y="23920"/>
                  </a:cubicBezTo>
                  <a:cubicBezTo>
                    <a:pt x="5313" y="23833"/>
                    <a:pt x="5527" y="23699"/>
                    <a:pt x="5768" y="23492"/>
                  </a:cubicBezTo>
                  <a:cubicBezTo>
                    <a:pt x="5908" y="23365"/>
                    <a:pt x="6049" y="23224"/>
                    <a:pt x="6169" y="23077"/>
                  </a:cubicBezTo>
                  <a:close/>
                  <a:moveTo>
                    <a:pt x="8943" y="0"/>
                  </a:moveTo>
                  <a:cubicBezTo>
                    <a:pt x="7570" y="0"/>
                    <a:pt x="6307" y="253"/>
                    <a:pt x="5226" y="757"/>
                  </a:cubicBezTo>
                  <a:cubicBezTo>
                    <a:pt x="3225" y="1680"/>
                    <a:pt x="1854" y="3407"/>
                    <a:pt x="1011" y="6029"/>
                  </a:cubicBezTo>
                  <a:cubicBezTo>
                    <a:pt x="0" y="9194"/>
                    <a:pt x="161" y="12472"/>
                    <a:pt x="1446" y="15021"/>
                  </a:cubicBezTo>
                  <a:cubicBezTo>
                    <a:pt x="1640" y="15403"/>
                    <a:pt x="1867" y="15784"/>
                    <a:pt x="2135" y="16166"/>
                  </a:cubicBezTo>
                  <a:lnTo>
                    <a:pt x="1974" y="16105"/>
                  </a:lnTo>
                  <a:cubicBezTo>
                    <a:pt x="1961" y="16101"/>
                    <a:pt x="1947" y="16099"/>
                    <a:pt x="1933" y="16099"/>
                  </a:cubicBezTo>
                  <a:cubicBezTo>
                    <a:pt x="1902" y="16099"/>
                    <a:pt x="1870" y="16109"/>
                    <a:pt x="1847" y="16132"/>
                  </a:cubicBezTo>
                  <a:cubicBezTo>
                    <a:pt x="1814" y="16159"/>
                    <a:pt x="1800" y="16212"/>
                    <a:pt x="1814" y="16253"/>
                  </a:cubicBezTo>
                  <a:cubicBezTo>
                    <a:pt x="2322" y="18133"/>
                    <a:pt x="3720" y="19785"/>
                    <a:pt x="5493" y="20595"/>
                  </a:cubicBezTo>
                  <a:lnTo>
                    <a:pt x="3968" y="22722"/>
                  </a:lnTo>
                  <a:cubicBezTo>
                    <a:pt x="3861" y="22870"/>
                    <a:pt x="3741" y="23037"/>
                    <a:pt x="3687" y="23238"/>
                  </a:cubicBezTo>
                  <a:cubicBezTo>
                    <a:pt x="3573" y="23652"/>
                    <a:pt x="3781" y="24134"/>
                    <a:pt x="4169" y="24362"/>
                  </a:cubicBezTo>
                  <a:cubicBezTo>
                    <a:pt x="4343" y="24462"/>
                    <a:pt x="4550" y="24515"/>
                    <a:pt x="4764" y="24515"/>
                  </a:cubicBezTo>
                  <a:cubicBezTo>
                    <a:pt x="4978" y="24515"/>
                    <a:pt x="5199" y="24462"/>
                    <a:pt x="5393" y="24362"/>
                  </a:cubicBezTo>
                  <a:cubicBezTo>
                    <a:pt x="5821" y="24134"/>
                    <a:pt x="6089" y="23733"/>
                    <a:pt x="6283" y="23405"/>
                  </a:cubicBezTo>
                  <a:cubicBezTo>
                    <a:pt x="6524" y="22977"/>
                    <a:pt x="6718" y="22522"/>
                    <a:pt x="6865" y="22047"/>
                  </a:cubicBezTo>
                  <a:cubicBezTo>
                    <a:pt x="6885" y="21966"/>
                    <a:pt x="6905" y="21886"/>
                    <a:pt x="6925" y="21819"/>
                  </a:cubicBezTo>
                  <a:cubicBezTo>
                    <a:pt x="6959" y="21679"/>
                    <a:pt x="6985" y="21572"/>
                    <a:pt x="7032" y="21538"/>
                  </a:cubicBezTo>
                  <a:cubicBezTo>
                    <a:pt x="7050" y="21528"/>
                    <a:pt x="7075" y="21519"/>
                    <a:pt x="7117" y="21519"/>
                  </a:cubicBezTo>
                  <a:cubicBezTo>
                    <a:pt x="7155" y="21519"/>
                    <a:pt x="7207" y="21526"/>
                    <a:pt x="7280" y="21545"/>
                  </a:cubicBezTo>
                  <a:cubicBezTo>
                    <a:pt x="8250" y="21786"/>
                    <a:pt x="9175" y="22016"/>
                    <a:pt x="10189" y="22016"/>
                  </a:cubicBezTo>
                  <a:cubicBezTo>
                    <a:pt x="10524" y="22016"/>
                    <a:pt x="10868" y="21991"/>
                    <a:pt x="11227" y="21933"/>
                  </a:cubicBezTo>
                  <a:cubicBezTo>
                    <a:pt x="11903" y="21826"/>
                    <a:pt x="12559" y="21625"/>
                    <a:pt x="13174" y="21344"/>
                  </a:cubicBezTo>
                  <a:cubicBezTo>
                    <a:pt x="13482" y="21210"/>
                    <a:pt x="13783" y="21050"/>
                    <a:pt x="14064" y="20869"/>
                  </a:cubicBezTo>
                  <a:cubicBezTo>
                    <a:pt x="14238" y="20755"/>
                    <a:pt x="14519" y="20568"/>
                    <a:pt x="14820" y="20314"/>
                  </a:cubicBezTo>
                  <a:cubicBezTo>
                    <a:pt x="14867" y="20280"/>
                    <a:pt x="14880" y="20220"/>
                    <a:pt x="14860" y="20173"/>
                  </a:cubicBezTo>
                  <a:cubicBezTo>
                    <a:pt x="14838" y="20128"/>
                    <a:pt x="14795" y="20097"/>
                    <a:pt x="14750" y="20097"/>
                  </a:cubicBezTo>
                  <a:cubicBezTo>
                    <a:pt x="14742" y="20097"/>
                    <a:pt x="14735" y="20098"/>
                    <a:pt x="14727" y="20100"/>
                  </a:cubicBezTo>
                  <a:cubicBezTo>
                    <a:pt x="14488" y="20129"/>
                    <a:pt x="14244" y="20148"/>
                    <a:pt x="13999" y="20148"/>
                  </a:cubicBezTo>
                  <a:cubicBezTo>
                    <a:pt x="13963" y="20148"/>
                    <a:pt x="13926" y="20147"/>
                    <a:pt x="13890" y="20147"/>
                  </a:cubicBezTo>
                  <a:cubicBezTo>
                    <a:pt x="16145" y="19056"/>
                    <a:pt x="18232" y="16942"/>
                    <a:pt x="19678" y="14265"/>
                  </a:cubicBezTo>
                  <a:cubicBezTo>
                    <a:pt x="20126" y="13443"/>
                    <a:pt x="20474" y="12599"/>
                    <a:pt x="20728" y="11763"/>
                  </a:cubicBezTo>
                  <a:cubicBezTo>
                    <a:pt x="21417" y="9482"/>
                    <a:pt x="21337" y="7361"/>
                    <a:pt x="20501" y="5628"/>
                  </a:cubicBezTo>
                  <a:cubicBezTo>
                    <a:pt x="18808" y="2122"/>
                    <a:pt x="14345" y="724"/>
                    <a:pt x="10906" y="162"/>
                  </a:cubicBezTo>
                  <a:cubicBezTo>
                    <a:pt x="10233" y="54"/>
                    <a:pt x="9576" y="0"/>
                    <a:pt x="8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3"/>
            <p:cNvSpPr/>
            <p:nvPr/>
          </p:nvSpPr>
          <p:spPr>
            <a:xfrm>
              <a:off x="6824200" y="1631975"/>
              <a:ext cx="97200" cy="11950"/>
            </a:xfrm>
            <a:custGeom>
              <a:avLst/>
              <a:gdLst/>
              <a:ahLst/>
              <a:cxnLst/>
              <a:rect l="l" t="t" r="r" b="b"/>
              <a:pathLst>
                <a:path w="3888" h="478" extrusionOk="0">
                  <a:moveTo>
                    <a:pt x="75" y="1"/>
                  </a:moveTo>
                  <a:cubicBezTo>
                    <a:pt x="46" y="1"/>
                    <a:pt x="20" y="20"/>
                    <a:pt x="14" y="49"/>
                  </a:cubicBezTo>
                  <a:cubicBezTo>
                    <a:pt x="0" y="83"/>
                    <a:pt x="21" y="116"/>
                    <a:pt x="54" y="123"/>
                  </a:cubicBezTo>
                  <a:cubicBezTo>
                    <a:pt x="870" y="364"/>
                    <a:pt x="1720" y="477"/>
                    <a:pt x="2570" y="477"/>
                  </a:cubicBezTo>
                  <a:cubicBezTo>
                    <a:pt x="2991" y="477"/>
                    <a:pt x="3413" y="451"/>
                    <a:pt x="3828" y="390"/>
                  </a:cubicBezTo>
                  <a:cubicBezTo>
                    <a:pt x="3861" y="384"/>
                    <a:pt x="3888" y="357"/>
                    <a:pt x="3881" y="323"/>
                  </a:cubicBezTo>
                  <a:cubicBezTo>
                    <a:pt x="3875" y="293"/>
                    <a:pt x="3853" y="269"/>
                    <a:pt x="3824" y="269"/>
                  </a:cubicBezTo>
                  <a:cubicBezTo>
                    <a:pt x="3821" y="269"/>
                    <a:pt x="3818" y="269"/>
                    <a:pt x="3814" y="270"/>
                  </a:cubicBezTo>
                  <a:cubicBezTo>
                    <a:pt x="3409" y="327"/>
                    <a:pt x="2997" y="355"/>
                    <a:pt x="2585" y="355"/>
                  </a:cubicBezTo>
                  <a:cubicBezTo>
                    <a:pt x="1740" y="355"/>
                    <a:pt x="893" y="236"/>
                    <a:pt x="87" y="2"/>
                  </a:cubicBezTo>
                  <a:cubicBezTo>
                    <a:pt x="83"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3"/>
            <p:cNvSpPr/>
            <p:nvPr/>
          </p:nvSpPr>
          <p:spPr>
            <a:xfrm>
              <a:off x="6804625" y="1628475"/>
              <a:ext cx="6050" cy="3575"/>
            </a:xfrm>
            <a:custGeom>
              <a:avLst/>
              <a:gdLst/>
              <a:ahLst/>
              <a:cxnLst/>
              <a:rect l="l" t="t" r="r" b="b"/>
              <a:pathLst>
                <a:path w="242" h="143" extrusionOk="0">
                  <a:moveTo>
                    <a:pt x="62" y="0"/>
                  </a:moveTo>
                  <a:cubicBezTo>
                    <a:pt x="34" y="0"/>
                    <a:pt x="13" y="19"/>
                    <a:pt x="7" y="49"/>
                  </a:cubicBezTo>
                  <a:cubicBezTo>
                    <a:pt x="1" y="82"/>
                    <a:pt x="21" y="115"/>
                    <a:pt x="54" y="122"/>
                  </a:cubicBezTo>
                  <a:lnTo>
                    <a:pt x="168" y="142"/>
                  </a:lnTo>
                  <a:lnTo>
                    <a:pt x="175" y="142"/>
                  </a:lnTo>
                  <a:cubicBezTo>
                    <a:pt x="208" y="142"/>
                    <a:pt x="235" y="115"/>
                    <a:pt x="235" y="89"/>
                  </a:cubicBezTo>
                  <a:cubicBezTo>
                    <a:pt x="242" y="55"/>
                    <a:pt x="221" y="22"/>
                    <a:pt x="188" y="15"/>
                  </a:cubicBezTo>
                  <a:lnTo>
                    <a:pt x="74" y="2"/>
                  </a:lnTo>
                  <a:cubicBezTo>
                    <a:pt x="70" y="1"/>
                    <a:pt x="66"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3"/>
            <p:cNvSpPr/>
            <p:nvPr/>
          </p:nvSpPr>
          <p:spPr>
            <a:xfrm>
              <a:off x="6731200" y="1546575"/>
              <a:ext cx="41850" cy="17550"/>
            </a:xfrm>
            <a:custGeom>
              <a:avLst/>
              <a:gdLst/>
              <a:ahLst/>
              <a:cxnLst/>
              <a:rect l="l" t="t" r="r" b="b"/>
              <a:pathLst>
                <a:path w="1674" h="702" extrusionOk="0">
                  <a:moveTo>
                    <a:pt x="69" y="1"/>
                  </a:moveTo>
                  <a:cubicBezTo>
                    <a:pt x="45" y="1"/>
                    <a:pt x="24" y="15"/>
                    <a:pt x="14" y="39"/>
                  </a:cubicBezTo>
                  <a:cubicBezTo>
                    <a:pt x="0" y="73"/>
                    <a:pt x="21" y="106"/>
                    <a:pt x="47" y="120"/>
                  </a:cubicBezTo>
                  <a:lnTo>
                    <a:pt x="1579" y="702"/>
                  </a:lnTo>
                  <a:lnTo>
                    <a:pt x="1600" y="702"/>
                  </a:lnTo>
                  <a:cubicBezTo>
                    <a:pt x="1626" y="702"/>
                    <a:pt x="1646" y="688"/>
                    <a:pt x="1660" y="662"/>
                  </a:cubicBezTo>
                  <a:cubicBezTo>
                    <a:pt x="1673" y="635"/>
                    <a:pt x="1653" y="595"/>
                    <a:pt x="1620" y="581"/>
                  </a:cubicBezTo>
                  <a:lnTo>
                    <a:pt x="94" y="6"/>
                  </a:lnTo>
                  <a:cubicBezTo>
                    <a:pt x="86" y="3"/>
                    <a:pt x="77"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3"/>
            <p:cNvSpPr/>
            <p:nvPr/>
          </p:nvSpPr>
          <p:spPr>
            <a:xfrm>
              <a:off x="6794250" y="1590375"/>
              <a:ext cx="8575" cy="8050"/>
            </a:xfrm>
            <a:custGeom>
              <a:avLst/>
              <a:gdLst/>
              <a:ahLst/>
              <a:cxnLst/>
              <a:rect l="l" t="t" r="r" b="b"/>
              <a:pathLst>
                <a:path w="343" h="322" extrusionOk="0">
                  <a:moveTo>
                    <a:pt x="276" y="0"/>
                  </a:moveTo>
                  <a:cubicBezTo>
                    <a:pt x="260" y="0"/>
                    <a:pt x="245" y="7"/>
                    <a:pt x="235" y="20"/>
                  </a:cubicBezTo>
                  <a:lnTo>
                    <a:pt x="28" y="214"/>
                  </a:lnTo>
                  <a:cubicBezTo>
                    <a:pt x="1" y="241"/>
                    <a:pt x="1" y="281"/>
                    <a:pt x="21" y="308"/>
                  </a:cubicBezTo>
                  <a:cubicBezTo>
                    <a:pt x="34" y="321"/>
                    <a:pt x="48" y="321"/>
                    <a:pt x="68" y="321"/>
                  </a:cubicBezTo>
                  <a:cubicBezTo>
                    <a:pt x="81" y="321"/>
                    <a:pt x="101" y="321"/>
                    <a:pt x="108" y="308"/>
                  </a:cubicBezTo>
                  <a:lnTo>
                    <a:pt x="322" y="107"/>
                  </a:lnTo>
                  <a:cubicBezTo>
                    <a:pt x="342" y="87"/>
                    <a:pt x="342" y="47"/>
                    <a:pt x="322" y="20"/>
                  </a:cubicBezTo>
                  <a:cubicBezTo>
                    <a:pt x="309" y="7"/>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3"/>
            <p:cNvSpPr/>
            <p:nvPr/>
          </p:nvSpPr>
          <p:spPr>
            <a:xfrm>
              <a:off x="6782550" y="1581575"/>
              <a:ext cx="10400" cy="10325"/>
            </a:xfrm>
            <a:custGeom>
              <a:avLst/>
              <a:gdLst/>
              <a:ahLst/>
              <a:cxnLst/>
              <a:rect l="l" t="t" r="r" b="b"/>
              <a:pathLst>
                <a:path w="416" h="413" extrusionOk="0">
                  <a:moveTo>
                    <a:pt x="345" y="0"/>
                  </a:moveTo>
                  <a:cubicBezTo>
                    <a:pt x="327" y="0"/>
                    <a:pt x="309" y="7"/>
                    <a:pt x="295" y="18"/>
                  </a:cubicBezTo>
                  <a:lnTo>
                    <a:pt x="27" y="305"/>
                  </a:lnTo>
                  <a:cubicBezTo>
                    <a:pt x="0" y="332"/>
                    <a:pt x="0" y="372"/>
                    <a:pt x="27" y="399"/>
                  </a:cubicBezTo>
                  <a:cubicBezTo>
                    <a:pt x="41" y="406"/>
                    <a:pt x="54" y="412"/>
                    <a:pt x="74" y="412"/>
                  </a:cubicBezTo>
                  <a:cubicBezTo>
                    <a:pt x="87" y="412"/>
                    <a:pt x="108" y="406"/>
                    <a:pt x="114" y="392"/>
                  </a:cubicBezTo>
                  <a:lnTo>
                    <a:pt x="389" y="105"/>
                  </a:lnTo>
                  <a:cubicBezTo>
                    <a:pt x="415" y="78"/>
                    <a:pt x="409" y="45"/>
                    <a:pt x="389" y="18"/>
                  </a:cubicBezTo>
                  <a:cubicBezTo>
                    <a:pt x="376" y="5"/>
                    <a:pt x="36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3"/>
            <p:cNvSpPr/>
            <p:nvPr/>
          </p:nvSpPr>
          <p:spPr>
            <a:xfrm>
              <a:off x="7007200" y="1366225"/>
              <a:ext cx="109075" cy="200075"/>
            </a:xfrm>
            <a:custGeom>
              <a:avLst/>
              <a:gdLst/>
              <a:ahLst/>
              <a:cxnLst/>
              <a:rect l="l" t="t" r="r" b="b"/>
              <a:pathLst>
                <a:path w="4363" h="8003" extrusionOk="0">
                  <a:moveTo>
                    <a:pt x="4302" y="1"/>
                  </a:moveTo>
                  <a:cubicBezTo>
                    <a:pt x="4269" y="1"/>
                    <a:pt x="4235" y="28"/>
                    <a:pt x="4235" y="61"/>
                  </a:cubicBezTo>
                  <a:cubicBezTo>
                    <a:pt x="3914" y="3092"/>
                    <a:pt x="2382" y="5949"/>
                    <a:pt x="27" y="7889"/>
                  </a:cubicBezTo>
                  <a:cubicBezTo>
                    <a:pt x="0" y="7909"/>
                    <a:pt x="0" y="7949"/>
                    <a:pt x="20" y="7976"/>
                  </a:cubicBezTo>
                  <a:cubicBezTo>
                    <a:pt x="33" y="7989"/>
                    <a:pt x="47" y="8003"/>
                    <a:pt x="67" y="8003"/>
                  </a:cubicBezTo>
                  <a:cubicBezTo>
                    <a:pt x="80" y="8003"/>
                    <a:pt x="94" y="7996"/>
                    <a:pt x="107" y="7989"/>
                  </a:cubicBezTo>
                  <a:cubicBezTo>
                    <a:pt x="2489" y="6022"/>
                    <a:pt x="4034" y="3139"/>
                    <a:pt x="4356" y="74"/>
                  </a:cubicBezTo>
                  <a:cubicBezTo>
                    <a:pt x="4362" y="41"/>
                    <a:pt x="4336" y="8"/>
                    <a:pt x="4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3"/>
            <p:cNvSpPr/>
            <p:nvPr/>
          </p:nvSpPr>
          <p:spPr>
            <a:xfrm>
              <a:off x="7109550" y="1335100"/>
              <a:ext cx="5225" cy="9750"/>
            </a:xfrm>
            <a:custGeom>
              <a:avLst/>
              <a:gdLst/>
              <a:ahLst/>
              <a:cxnLst/>
              <a:rect l="l" t="t" r="r" b="b"/>
              <a:pathLst>
                <a:path w="209" h="390" extrusionOk="0">
                  <a:moveTo>
                    <a:pt x="67" y="0"/>
                  </a:moveTo>
                  <a:cubicBezTo>
                    <a:pt x="63" y="0"/>
                    <a:pt x="59" y="1"/>
                    <a:pt x="54" y="1"/>
                  </a:cubicBezTo>
                  <a:cubicBezTo>
                    <a:pt x="21" y="15"/>
                    <a:pt x="1" y="48"/>
                    <a:pt x="14" y="82"/>
                  </a:cubicBezTo>
                  <a:lnTo>
                    <a:pt x="74" y="343"/>
                  </a:lnTo>
                  <a:cubicBezTo>
                    <a:pt x="81" y="376"/>
                    <a:pt x="108" y="389"/>
                    <a:pt x="134" y="389"/>
                  </a:cubicBezTo>
                  <a:lnTo>
                    <a:pt x="155" y="389"/>
                  </a:lnTo>
                  <a:cubicBezTo>
                    <a:pt x="188" y="383"/>
                    <a:pt x="208" y="349"/>
                    <a:pt x="195" y="316"/>
                  </a:cubicBezTo>
                  <a:lnTo>
                    <a:pt x="134" y="48"/>
                  </a:lnTo>
                  <a:cubicBezTo>
                    <a:pt x="123"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3"/>
            <p:cNvSpPr/>
            <p:nvPr/>
          </p:nvSpPr>
          <p:spPr>
            <a:xfrm>
              <a:off x="6659950" y="1144900"/>
              <a:ext cx="162275" cy="183050"/>
            </a:xfrm>
            <a:custGeom>
              <a:avLst/>
              <a:gdLst/>
              <a:ahLst/>
              <a:cxnLst/>
              <a:rect l="l" t="t" r="r" b="b"/>
              <a:pathLst>
                <a:path w="6491" h="7322" extrusionOk="0">
                  <a:moveTo>
                    <a:pt x="6177" y="0"/>
                  </a:moveTo>
                  <a:cubicBezTo>
                    <a:pt x="4647" y="0"/>
                    <a:pt x="3058" y="908"/>
                    <a:pt x="1974" y="2411"/>
                  </a:cubicBezTo>
                  <a:cubicBezTo>
                    <a:pt x="950" y="3823"/>
                    <a:pt x="462" y="5502"/>
                    <a:pt x="7" y="7241"/>
                  </a:cubicBezTo>
                  <a:cubicBezTo>
                    <a:pt x="0" y="7275"/>
                    <a:pt x="20" y="7308"/>
                    <a:pt x="54" y="7315"/>
                  </a:cubicBezTo>
                  <a:cubicBezTo>
                    <a:pt x="60" y="7315"/>
                    <a:pt x="60" y="7322"/>
                    <a:pt x="67" y="7322"/>
                  </a:cubicBezTo>
                  <a:cubicBezTo>
                    <a:pt x="94" y="7322"/>
                    <a:pt x="121" y="7302"/>
                    <a:pt x="127" y="7275"/>
                  </a:cubicBezTo>
                  <a:cubicBezTo>
                    <a:pt x="576" y="5542"/>
                    <a:pt x="1064" y="3876"/>
                    <a:pt x="2074" y="2484"/>
                  </a:cubicBezTo>
                  <a:cubicBezTo>
                    <a:pt x="3132" y="1015"/>
                    <a:pt x="4681" y="127"/>
                    <a:pt x="6171" y="127"/>
                  </a:cubicBezTo>
                  <a:cubicBezTo>
                    <a:pt x="6255" y="127"/>
                    <a:pt x="6340" y="130"/>
                    <a:pt x="6423" y="136"/>
                  </a:cubicBezTo>
                  <a:cubicBezTo>
                    <a:pt x="6450" y="136"/>
                    <a:pt x="6483" y="109"/>
                    <a:pt x="6483" y="76"/>
                  </a:cubicBezTo>
                  <a:cubicBezTo>
                    <a:pt x="6490" y="42"/>
                    <a:pt x="6463" y="16"/>
                    <a:pt x="6430" y="9"/>
                  </a:cubicBezTo>
                  <a:cubicBezTo>
                    <a:pt x="6346" y="3"/>
                    <a:pt x="6261" y="0"/>
                    <a:pt x="6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3"/>
            <p:cNvSpPr/>
            <p:nvPr/>
          </p:nvSpPr>
          <p:spPr>
            <a:xfrm>
              <a:off x="6850625" y="1140900"/>
              <a:ext cx="54550" cy="10100"/>
            </a:xfrm>
            <a:custGeom>
              <a:avLst/>
              <a:gdLst/>
              <a:ahLst/>
              <a:cxnLst/>
              <a:rect l="l" t="t" r="r" b="b"/>
              <a:pathLst>
                <a:path w="2182" h="404" extrusionOk="0">
                  <a:moveTo>
                    <a:pt x="64" y="1"/>
                  </a:moveTo>
                  <a:cubicBezTo>
                    <a:pt x="35" y="1"/>
                    <a:pt x="13" y="25"/>
                    <a:pt x="7" y="55"/>
                  </a:cubicBezTo>
                  <a:cubicBezTo>
                    <a:pt x="1" y="89"/>
                    <a:pt x="27" y="122"/>
                    <a:pt x="61" y="122"/>
                  </a:cubicBezTo>
                  <a:lnTo>
                    <a:pt x="2108" y="403"/>
                  </a:lnTo>
                  <a:lnTo>
                    <a:pt x="2115" y="403"/>
                  </a:lnTo>
                  <a:cubicBezTo>
                    <a:pt x="2148" y="403"/>
                    <a:pt x="2175" y="376"/>
                    <a:pt x="2182" y="350"/>
                  </a:cubicBezTo>
                  <a:cubicBezTo>
                    <a:pt x="2182" y="309"/>
                    <a:pt x="2162" y="283"/>
                    <a:pt x="2128" y="276"/>
                  </a:cubicBezTo>
                  <a:lnTo>
                    <a:pt x="74" y="2"/>
                  </a:lnTo>
                  <a:cubicBezTo>
                    <a:pt x="71" y="1"/>
                    <a:pt x="6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3"/>
            <p:cNvSpPr/>
            <p:nvPr/>
          </p:nvSpPr>
          <p:spPr>
            <a:xfrm>
              <a:off x="6840250" y="1469750"/>
              <a:ext cx="27450" cy="75650"/>
            </a:xfrm>
            <a:custGeom>
              <a:avLst/>
              <a:gdLst/>
              <a:ahLst/>
              <a:cxnLst/>
              <a:rect l="l" t="t" r="r" b="b"/>
              <a:pathLst>
                <a:path w="1098" h="3026" extrusionOk="0">
                  <a:moveTo>
                    <a:pt x="77" y="0"/>
                  </a:moveTo>
                  <a:cubicBezTo>
                    <a:pt x="62" y="0"/>
                    <a:pt x="47" y="5"/>
                    <a:pt x="34" y="15"/>
                  </a:cubicBezTo>
                  <a:cubicBezTo>
                    <a:pt x="7" y="35"/>
                    <a:pt x="1" y="75"/>
                    <a:pt x="28" y="102"/>
                  </a:cubicBezTo>
                  <a:cubicBezTo>
                    <a:pt x="677" y="884"/>
                    <a:pt x="971" y="1948"/>
                    <a:pt x="804" y="2952"/>
                  </a:cubicBezTo>
                  <a:cubicBezTo>
                    <a:pt x="797" y="2985"/>
                    <a:pt x="817" y="3019"/>
                    <a:pt x="850" y="3025"/>
                  </a:cubicBezTo>
                  <a:lnTo>
                    <a:pt x="864" y="3025"/>
                  </a:lnTo>
                  <a:cubicBezTo>
                    <a:pt x="891" y="3025"/>
                    <a:pt x="917" y="3005"/>
                    <a:pt x="924" y="2972"/>
                  </a:cubicBezTo>
                  <a:cubicBezTo>
                    <a:pt x="1098" y="1935"/>
                    <a:pt x="797" y="831"/>
                    <a:pt x="121" y="21"/>
                  </a:cubicBezTo>
                  <a:cubicBezTo>
                    <a:pt x="110" y="7"/>
                    <a:pt x="9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3"/>
            <p:cNvSpPr/>
            <p:nvPr/>
          </p:nvSpPr>
          <p:spPr>
            <a:xfrm>
              <a:off x="6939775" y="1368150"/>
              <a:ext cx="14250" cy="17500"/>
            </a:xfrm>
            <a:custGeom>
              <a:avLst/>
              <a:gdLst/>
              <a:ahLst/>
              <a:cxnLst/>
              <a:rect l="l" t="t" r="r" b="b"/>
              <a:pathLst>
                <a:path w="570" h="700" extrusionOk="0">
                  <a:moveTo>
                    <a:pt x="496" y="0"/>
                  </a:moveTo>
                  <a:cubicBezTo>
                    <a:pt x="478" y="0"/>
                    <a:pt x="460" y="9"/>
                    <a:pt x="449" y="24"/>
                  </a:cubicBezTo>
                  <a:lnTo>
                    <a:pt x="21" y="600"/>
                  </a:lnTo>
                  <a:cubicBezTo>
                    <a:pt x="1" y="626"/>
                    <a:pt x="7" y="667"/>
                    <a:pt x="34" y="687"/>
                  </a:cubicBezTo>
                  <a:cubicBezTo>
                    <a:pt x="41" y="700"/>
                    <a:pt x="54" y="700"/>
                    <a:pt x="68" y="700"/>
                  </a:cubicBezTo>
                  <a:cubicBezTo>
                    <a:pt x="88" y="700"/>
                    <a:pt x="108" y="693"/>
                    <a:pt x="121" y="673"/>
                  </a:cubicBezTo>
                  <a:lnTo>
                    <a:pt x="549" y="104"/>
                  </a:lnTo>
                  <a:cubicBezTo>
                    <a:pt x="569" y="71"/>
                    <a:pt x="563" y="38"/>
                    <a:pt x="536" y="18"/>
                  </a:cubicBezTo>
                  <a:cubicBezTo>
                    <a:pt x="524" y="6"/>
                    <a:pt x="510"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3"/>
            <p:cNvSpPr/>
            <p:nvPr/>
          </p:nvSpPr>
          <p:spPr>
            <a:xfrm>
              <a:off x="6929075" y="1360750"/>
              <a:ext cx="10900" cy="13700"/>
            </a:xfrm>
            <a:custGeom>
              <a:avLst/>
              <a:gdLst/>
              <a:ahLst/>
              <a:cxnLst/>
              <a:rect l="l" t="t" r="r" b="b"/>
              <a:pathLst>
                <a:path w="436" h="548" extrusionOk="0">
                  <a:moveTo>
                    <a:pt x="366" y="1"/>
                  </a:moveTo>
                  <a:cubicBezTo>
                    <a:pt x="347" y="1"/>
                    <a:pt x="327" y="10"/>
                    <a:pt x="315" y="26"/>
                  </a:cubicBezTo>
                  <a:lnTo>
                    <a:pt x="21" y="447"/>
                  </a:lnTo>
                  <a:cubicBezTo>
                    <a:pt x="0" y="474"/>
                    <a:pt x="7" y="514"/>
                    <a:pt x="34" y="534"/>
                  </a:cubicBezTo>
                  <a:cubicBezTo>
                    <a:pt x="47" y="541"/>
                    <a:pt x="54" y="548"/>
                    <a:pt x="67" y="548"/>
                  </a:cubicBezTo>
                  <a:cubicBezTo>
                    <a:pt x="87" y="548"/>
                    <a:pt x="108" y="534"/>
                    <a:pt x="121" y="521"/>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3"/>
            <p:cNvSpPr/>
            <p:nvPr/>
          </p:nvSpPr>
          <p:spPr>
            <a:xfrm>
              <a:off x="6905825" y="1352575"/>
              <a:ext cx="10400" cy="13850"/>
            </a:xfrm>
            <a:custGeom>
              <a:avLst/>
              <a:gdLst/>
              <a:ahLst/>
              <a:cxnLst/>
              <a:rect l="l" t="t" r="r" b="b"/>
              <a:pathLst>
                <a:path w="416" h="554" extrusionOk="0">
                  <a:moveTo>
                    <a:pt x="345" y="0"/>
                  </a:moveTo>
                  <a:cubicBezTo>
                    <a:pt x="325" y="0"/>
                    <a:pt x="307" y="11"/>
                    <a:pt x="295" y="32"/>
                  </a:cubicBezTo>
                  <a:lnTo>
                    <a:pt x="21" y="460"/>
                  </a:lnTo>
                  <a:cubicBezTo>
                    <a:pt x="0" y="487"/>
                    <a:pt x="7" y="527"/>
                    <a:pt x="41" y="547"/>
                  </a:cubicBezTo>
                  <a:cubicBezTo>
                    <a:pt x="47" y="554"/>
                    <a:pt x="61" y="554"/>
                    <a:pt x="74" y="554"/>
                  </a:cubicBezTo>
                  <a:cubicBezTo>
                    <a:pt x="94" y="554"/>
                    <a:pt x="114" y="547"/>
                    <a:pt x="128" y="527"/>
                  </a:cubicBezTo>
                  <a:lnTo>
                    <a:pt x="402" y="99"/>
                  </a:lnTo>
                  <a:cubicBezTo>
                    <a:pt x="415" y="65"/>
                    <a:pt x="409" y="32"/>
                    <a:pt x="382" y="12"/>
                  </a:cubicBezTo>
                  <a:cubicBezTo>
                    <a:pt x="369" y="4"/>
                    <a:pt x="357"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3"/>
            <p:cNvSpPr/>
            <p:nvPr/>
          </p:nvSpPr>
          <p:spPr>
            <a:xfrm>
              <a:off x="6833225" y="1249700"/>
              <a:ext cx="9900" cy="10850"/>
            </a:xfrm>
            <a:custGeom>
              <a:avLst/>
              <a:gdLst/>
              <a:ahLst/>
              <a:cxnLst/>
              <a:rect l="l" t="t" r="r" b="b"/>
              <a:pathLst>
                <a:path w="396" h="434" extrusionOk="0">
                  <a:moveTo>
                    <a:pt x="326" y="0"/>
                  </a:moveTo>
                  <a:cubicBezTo>
                    <a:pt x="307" y="0"/>
                    <a:pt x="287" y="9"/>
                    <a:pt x="275" y="25"/>
                  </a:cubicBezTo>
                  <a:lnTo>
                    <a:pt x="21" y="333"/>
                  </a:lnTo>
                  <a:cubicBezTo>
                    <a:pt x="1" y="360"/>
                    <a:pt x="1" y="400"/>
                    <a:pt x="28" y="420"/>
                  </a:cubicBezTo>
                  <a:cubicBezTo>
                    <a:pt x="41" y="427"/>
                    <a:pt x="54" y="433"/>
                    <a:pt x="68" y="433"/>
                  </a:cubicBezTo>
                  <a:cubicBezTo>
                    <a:pt x="88" y="433"/>
                    <a:pt x="108" y="427"/>
                    <a:pt x="121" y="413"/>
                  </a:cubicBezTo>
                  <a:lnTo>
                    <a:pt x="369" y="99"/>
                  </a:lnTo>
                  <a:cubicBezTo>
                    <a:pt x="396" y="72"/>
                    <a:pt x="389" y="39"/>
                    <a:pt x="362" y="12"/>
                  </a:cubicBezTo>
                  <a:cubicBezTo>
                    <a:pt x="351" y="4"/>
                    <a:pt x="3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3"/>
            <p:cNvSpPr/>
            <p:nvPr/>
          </p:nvSpPr>
          <p:spPr>
            <a:xfrm>
              <a:off x="6805300" y="1236500"/>
              <a:ext cx="14575" cy="19375"/>
            </a:xfrm>
            <a:custGeom>
              <a:avLst/>
              <a:gdLst/>
              <a:ahLst/>
              <a:cxnLst/>
              <a:rect l="l" t="t" r="r" b="b"/>
              <a:pathLst>
                <a:path w="583" h="775" extrusionOk="0">
                  <a:moveTo>
                    <a:pt x="509" y="0"/>
                  </a:moveTo>
                  <a:cubicBezTo>
                    <a:pt x="489" y="0"/>
                    <a:pt x="470" y="10"/>
                    <a:pt x="462" y="31"/>
                  </a:cubicBezTo>
                  <a:lnTo>
                    <a:pt x="20" y="674"/>
                  </a:lnTo>
                  <a:cubicBezTo>
                    <a:pt x="0" y="700"/>
                    <a:pt x="7" y="741"/>
                    <a:pt x="34" y="761"/>
                  </a:cubicBezTo>
                  <a:cubicBezTo>
                    <a:pt x="47" y="767"/>
                    <a:pt x="61" y="774"/>
                    <a:pt x="74" y="774"/>
                  </a:cubicBezTo>
                  <a:cubicBezTo>
                    <a:pt x="94" y="774"/>
                    <a:pt x="114" y="761"/>
                    <a:pt x="121" y="747"/>
                  </a:cubicBezTo>
                  <a:lnTo>
                    <a:pt x="562" y="98"/>
                  </a:lnTo>
                  <a:cubicBezTo>
                    <a:pt x="583" y="72"/>
                    <a:pt x="576" y="31"/>
                    <a:pt x="542" y="11"/>
                  </a:cubicBezTo>
                  <a:cubicBezTo>
                    <a:pt x="532" y="4"/>
                    <a:pt x="520"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3"/>
            <p:cNvSpPr/>
            <p:nvPr/>
          </p:nvSpPr>
          <p:spPr>
            <a:xfrm>
              <a:off x="6762300" y="1226300"/>
              <a:ext cx="12575" cy="13675"/>
            </a:xfrm>
            <a:custGeom>
              <a:avLst/>
              <a:gdLst/>
              <a:ahLst/>
              <a:cxnLst/>
              <a:rect l="l" t="t" r="r" b="b"/>
              <a:pathLst>
                <a:path w="503" h="547" extrusionOk="0">
                  <a:moveTo>
                    <a:pt x="433" y="0"/>
                  </a:moveTo>
                  <a:cubicBezTo>
                    <a:pt x="416" y="0"/>
                    <a:pt x="400" y="7"/>
                    <a:pt x="389" y="18"/>
                  </a:cubicBezTo>
                  <a:lnTo>
                    <a:pt x="21" y="439"/>
                  </a:lnTo>
                  <a:cubicBezTo>
                    <a:pt x="1" y="466"/>
                    <a:pt x="1" y="506"/>
                    <a:pt x="28" y="526"/>
                  </a:cubicBezTo>
                  <a:cubicBezTo>
                    <a:pt x="41" y="540"/>
                    <a:pt x="54" y="546"/>
                    <a:pt x="68" y="546"/>
                  </a:cubicBezTo>
                  <a:cubicBezTo>
                    <a:pt x="88" y="546"/>
                    <a:pt x="101" y="540"/>
                    <a:pt x="115" y="526"/>
                  </a:cubicBezTo>
                  <a:lnTo>
                    <a:pt x="483" y="105"/>
                  </a:lnTo>
                  <a:cubicBezTo>
                    <a:pt x="503" y="78"/>
                    <a:pt x="503" y="38"/>
                    <a:pt x="476" y="18"/>
                  </a:cubicBezTo>
                  <a:cubicBezTo>
                    <a:pt x="464" y="5"/>
                    <a:pt x="448"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3"/>
            <p:cNvSpPr/>
            <p:nvPr/>
          </p:nvSpPr>
          <p:spPr>
            <a:xfrm>
              <a:off x="6680525" y="1451200"/>
              <a:ext cx="17575" cy="48025"/>
            </a:xfrm>
            <a:custGeom>
              <a:avLst/>
              <a:gdLst/>
              <a:ahLst/>
              <a:cxnLst/>
              <a:rect l="l" t="t" r="r" b="b"/>
              <a:pathLst>
                <a:path w="703" h="1921" extrusionOk="0">
                  <a:moveTo>
                    <a:pt x="54" y="1"/>
                  </a:moveTo>
                  <a:cubicBezTo>
                    <a:pt x="20" y="7"/>
                    <a:pt x="0" y="41"/>
                    <a:pt x="0" y="74"/>
                  </a:cubicBezTo>
                  <a:cubicBezTo>
                    <a:pt x="114" y="703"/>
                    <a:pt x="308" y="1312"/>
                    <a:pt x="576" y="1887"/>
                  </a:cubicBezTo>
                  <a:cubicBezTo>
                    <a:pt x="582" y="1908"/>
                    <a:pt x="609" y="1921"/>
                    <a:pt x="629" y="1921"/>
                  </a:cubicBezTo>
                  <a:cubicBezTo>
                    <a:pt x="643" y="1921"/>
                    <a:pt x="649" y="1921"/>
                    <a:pt x="656" y="1914"/>
                  </a:cubicBezTo>
                  <a:cubicBezTo>
                    <a:pt x="689" y="1901"/>
                    <a:pt x="703" y="1861"/>
                    <a:pt x="689" y="1834"/>
                  </a:cubicBezTo>
                  <a:cubicBezTo>
                    <a:pt x="422" y="1265"/>
                    <a:pt x="234" y="670"/>
                    <a:pt x="127" y="54"/>
                  </a:cubicBezTo>
                  <a:cubicBezTo>
                    <a:pt x="121"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3"/>
            <p:cNvSpPr/>
            <p:nvPr/>
          </p:nvSpPr>
          <p:spPr>
            <a:xfrm>
              <a:off x="6666800" y="1429100"/>
              <a:ext cx="5375" cy="11600"/>
            </a:xfrm>
            <a:custGeom>
              <a:avLst/>
              <a:gdLst/>
              <a:ahLst/>
              <a:cxnLst/>
              <a:rect l="l" t="t" r="r" b="b"/>
              <a:pathLst>
                <a:path w="215" h="464" extrusionOk="0">
                  <a:moveTo>
                    <a:pt x="67" y="0"/>
                  </a:moveTo>
                  <a:cubicBezTo>
                    <a:pt x="63" y="0"/>
                    <a:pt x="58" y="1"/>
                    <a:pt x="54" y="2"/>
                  </a:cubicBezTo>
                  <a:cubicBezTo>
                    <a:pt x="21" y="8"/>
                    <a:pt x="1" y="42"/>
                    <a:pt x="7" y="82"/>
                  </a:cubicBezTo>
                  <a:lnTo>
                    <a:pt x="81" y="416"/>
                  </a:lnTo>
                  <a:cubicBezTo>
                    <a:pt x="88" y="443"/>
                    <a:pt x="114" y="463"/>
                    <a:pt x="141" y="463"/>
                  </a:cubicBezTo>
                  <a:lnTo>
                    <a:pt x="154" y="463"/>
                  </a:lnTo>
                  <a:cubicBezTo>
                    <a:pt x="188" y="450"/>
                    <a:pt x="215" y="416"/>
                    <a:pt x="201" y="383"/>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3"/>
            <p:cNvSpPr/>
            <p:nvPr/>
          </p:nvSpPr>
          <p:spPr>
            <a:xfrm>
              <a:off x="6983425" y="1492725"/>
              <a:ext cx="11075" cy="13700"/>
            </a:xfrm>
            <a:custGeom>
              <a:avLst/>
              <a:gdLst/>
              <a:ahLst/>
              <a:cxnLst/>
              <a:rect l="l" t="t" r="r" b="b"/>
              <a:pathLst>
                <a:path w="443" h="548" extrusionOk="0">
                  <a:moveTo>
                    <a:pt x="373" y="1"/>
                  </a:moveTo>
                  <a:cubicBezTo>
                    <a:pt x="354" y="1"/>
                    <a:pt x="334" y="10"/>
                    <a:pt x="322" y="26"/>
                  </a:cubicBezTo>
                  <a:lnTo>
                    <a:pt x="21" y="447"/>
                  </a:lnTo>
                  <a:cubicBezTo>
                    <a:pt x="1" y="474"/>
                    <a:pt x="8" y="514"/>
                    <a:pt x="34" y="534"/>
                  </a:cubicBezTo>
                  <a:cubicBezTo>
                    <a:pt x="48" y="541"/>
                    <a:pt x="61" y="548"/>
                    <a:pt x="75" y="548"/>
                  </a:cubicBezTo>
                  <a:cubicBezTo>
                    <a:pt x="95" y="548"/>
                    <a:pt x="108" y="534"/>
                    <a:pt x="121" y="521"/>
                  </a:cubicBezTo>
                  <a:lnTo>
                    <a:pt x="422" y="99"/>
                  </a:lnTo>
                  <a:cubicBezTo>
                    <a:pt x="443" y="73"/>
                    <a:pt x="436" y="32"/>
                    <a:pt x="409" y="12"/>
                  </a:cubicBezTo>
                  <a:cubicBezTo>
                    <a:pt x="399" y="4"/>
                    <a:pt x="386"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3"/>
            <p:cNvSpPr/>
            <p:nvPr/>
          </p:nvSpPr>
          <p:spPr>
            <a:xfrm>
              <a:off x="6963875" y="1493675"/>
              <a:ext cx="9875" cy="9575"/>
            </a:xfrm>
            <a:custGeom>
              <a:avLst/>
              <a:gdLst/>
              <a:ahLst/>
              <a:cxnLst/>
              <a:rect l="l" t="t" r="r" b="b"/>
              <a:pathLst>
                <a:path w="395" h="383" extrusionOk="0">
                  <a:moveTo>
                    <a:pt x="324" y="0"/>
                  </a:moveTo>
                  <a:cubicBezTo>
                    <a:pt x="309" y="0"/>
                    <a:pt x="294" y="5"/>
                    <a:pt x="281" y="14"/>
                  </a:cubicBezTo>
                  <a:lnTo>
                    <a:pt x="27" y="275"/>
                  </a:lnTo>
                  <a:cubicBezTo>
                    <a:pt x="0" y="295"/>
                    <a:pt x="0" y="336"/>
                    <a:pt x="27" y="362"/>
                  </a:cubicBezTo>
                  <a:cubicBezTo>
                    <a:pt x="40" y="376"/>
                    <a:pt x="54" y="382"/>
                    <a:pt x="74" y="382"/>
                  </a:cubicBezTo>
                  <a:cubicBezTo>
                    <a:pt x="87" y="382"/>
                    <a:pt x="100" y="376"/>
                    <a:pt x="114" y="362"/>
                  </a:cubicBezTo>
                  <a:lnTo>
                    <a:pt x="375" y="108"/>
                  </a:lnTo>
                  <a:cubicBezTo>
                    <a:pt x="395" y="81"/>
                    <a:pt x="395" y="41"/>
                    <a:pt x="375" y="21"/>
                  </a:cubicBezTo>
                  <a:cubicBezTo>
                    <a:pt x="360" y="7"/>
                    <a:pt x="342"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3"/>
            <p:cNvSpPr/>
            <p:nvPr/>
          </p:nvSpPr>
          <p:spPr>
            <a:xfrm>
              <a:off x="6937950" y="1483750"/>
              <a:ext cx="8050" cy="12975"/>
            </a:xfrm>
            <a:custGeom>
              <a:avLst/>
              <a:gdLst/>
              <a:ahLst/>
              <a:cxnLst/>
              <a:rect l="l" t="t" r="r" b="b"/>
              <a:pathLst>
                <a:path w="322" h="519" extrusionOk="0">
                  <a:moveTo>
                    <a:pt x="248" y="1"/>
                  </a:moveTo>
                  <a:cubicBezTo>
                    <a:pt x="225" y="1"/>
                    <a:pt x="203" y="14"/>
                    <a:pt x="194" y="37"/>
                  </a:cubicBezTo>
                  <a:lnTo>
                    <a:pt x="13" y="425"/>
                  </a:lnTo>
                  <a:cubicBezTo>
                    <a:pt x="0" y="458"/>
                    <a:pt x="13" y="498"/>
                    <a:pt x="47" y="512"/>
                  </a:cubicBezTo>
                  <a:cubicBezTo>
                    <a:pt x="54" y="512"/>
                    <a:pt x="60" y="519"/>
                    <a:pt x="74" y="519"/>
                  </a:cubicBezTo>
                  <a:cubicBezTo>
                    <a:pt x="94" y="519"/>
                    <a:pt x="121" y="505"/>
                    <a:pt x="127" y="478"/>
                  </a:cubicBezTo>
                  <a:lnTo>
                    <a:pt x="308" y="90"/>
                  </a:lnTo>
                  <a:cubicBezTo>
                    <a:pt x="321" y="57"/>
                    <a:pt x="308" y="23"/>
                    <a:pt x="281" y="10"/>
                  </a:cubicBezTo>
                  <a:cubicBezTo>
                    <a:pt x="270" y="4"/>
                    <a:pt x="259"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3"/>
            <p:cNvSpPr/>
            <p:nvPr/>
          </p:nvSpPr>
          <p:spPr>
            <a:xfrm>
              <a:off x="7005175" y="1255725"/>
              <a:ext cx="12075" cy="14850"/>
            </a:xfrm>
            <a:custGeom>
              <a:avLst/>
              <a:gdLst/>
              <a:ahLst/>
              <a:cxnLst/>
              <a:rect l="l" t="t" r="r" b="b"/>
              <a:pathLst>
                <a:path w="483" h="594" extrusionOk="0">
                  <a:moveTo>
                    <a:pt x="413" y="0"/>
                  </a:moveTo>
                  <a:cubicBezTo>
                    <a:pt x="394" y="0"/>
                    <a:pt x="374" y="9"/>
                    <a:pt x="362" y="25"/>
                  </a:cubicBezTo>
                  <a:lnTo>
                    <a:pt x="21" y="500"/>
                  </a:lnTo>
                  <a:cubicBezTo>
                    <a:pt x="1" y="527"/>
                    <a:pt x="1" y="560"/>
                    <a:pt x="34" y="587"/>
                  </a:cubicBezTo>
                  <a:cubicBezTo>
                    <a:pt x="41" y="594"/>
                    <a:pt x="54" y="594"/>
                    <a:pt x="68" y="594"/>
                  </a:cubicBezTo>
                  <a:cubicBezTo>
                    <a:pt x="88" y="594"/>
                    <a:pt x="108" y="587"/>
                    <a:pt x="121" y="574"/>
                  </a:cubicBezTo>
                  <a:lnTo>
                    <a:pt x="462" y="99"/>
                  </a:lnTo>
                  <a:cubicBezTo>
                    <a:pt x="482" y="72"/>
                    <a:pt x="482" y="32"/>
                    <a:pt x="449" y="12"/>
                  </a:cubicBezTo>
                  <a:cubicBezTo>
                    <a:pt x="438" y="4"/>
                    <a:pt x="42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3"/>
            <p:cNvSpPr/>
            <p:nvPr/>
          </p:nvSpPr>
          <p:spPr>
            <a:xfrm>
              <a:off x="6984775" y="1249350"/>
              <a:ext cx="10900" cy="13025"/>
            </a:xfrm>
            <a:custGeom>
              <a:avLst/>
              <a:gdLst/>
              <a:ahLst/>
              <a:cxnLst/>
              <a:rect l="l" t="t" r="r" b="b"/>
              <a:pathLst>
                <a:path w="436" h="521" extrusionOk="0">
                  <a:moveTo>
                    <a:pt x="366" y="1"/>
                  </a:moveTo>
                  <a:cubicBezTo>
                    <a:pt x="347" y="1"/>
                    <a:pt x="327" y="10"/>
                    <a:pt x="315" y="26"/>
                  </a:cubicBezTo>
                  <a:lnTo>
                    <a:pt x="21" y="421"/>
                  </a:lnTo>
                  <a:cubicBezTo>
                    <a:pt x="0" y="447"/>
                    <a:pt x="7" y="488"/>
                    <a:pt x="34" y="508"/>
                  </a:cubicBezTo>
                  <a:cubicBezTo>
                    <a:pt x="41" y="514"/>
                    <a:pt x="54" y="521"/>
                    <a:pt x="67" y="521"/>
                  </a:cubicBezTo>
                  <a:cubicBezTo>
                    <a:pt x="87" y="521"/>
                    <a:pt x="108" y="514"/>
                    <a:pt x="121" y="494"/>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3"/>
            <p:cNvSpPr/>
            <p:nvPr/>
          </p:nvSpPr>
          <p:spPr>
            <a:xfrm>
              <a:off x="6963700" y="1241500"/>
              <a:ext cx="7050" cy="12025"/>
            </a:xfrm>
            <a:custGeom>
              <a:avLst/>
              <a:gdLst/>
              <a:ahLst/>
              <a:cxnLst/>
              <a:rect l="l" t="t" r="r" b="b"/>
              <a:pathLst>
                <a:path w="282" h="481" extrusionOk="0">
                  <a:moveTo>
                    <a:pt x="209" y="0"/>
                  </a:moveTo>
                  <a:cubicBezTo>
                    <a:pt x="185" y="0"/>
                    <a:pt x="164" y="14"/>
                    <a:pt x="154" y="39"/>
                  </a:cubicBezTo>
                  <a:lnTo>
                    <a:pt x="14" y="393"/>
                  </a:lnTo>
                  <a:cubicBezTo>
                    <a:pt x="0" y="427"/>
                    <a:pt x="14" y="460"/>
                    <a:pt x="47" y="474"/>
                  </a:cubicBezTo>
                  <a:cubicBezTo>
                    <a:pt x="54" y="474"/>
                    <a:pt x="61" y="480"/>
                    <a:pt x="67" y="480"/>
                  </a:cubicBezTo>
                  <a:cubicBezTo>
                    <a:pt x="94" y="480"/>
                    <a:pt x="121" y="460"/>
                    <a:pt x="128" y="440"/>
                  </a:cubicBezTo>
                  <a:lnTo>
                    <a:pt x="268" y="86"/>
                  </a:lnTo>
                  <a:cubicBezTo>
                    <a:pt x="281" y="52"/>
                    <a:pt x="268" y="19"/>
                    <a:pt x="235" y="5"/>
                  </a:cubicBezTo>
                  <a:cubicBezTo>
                    <a:pt x="226" y="2"/>
                    <a:pt x="217"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5" name="Google Shape;2695;p13"/>
          <p:cNvSpPr txBox="1">
            <a:spLocks noGrp="1"/>
          </p:cNvSpPr>
          <p:nvPr>
            <p:ph type="title"/>
          </p:nvPr>
        </p:nvSpPr>
        <p:spPr>
          <a:xfrm>
            <a:off x="4733390" y="1254050"/>
            <a:ext cx="2306400" cy="36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96" name="Google Shape;2696;p13"/>
          <p:cNvSpPr txBox="1">
            <a:spLocks noGrp="1"/>
          </p:cNvSpPr>
          <p:nvPr>
            <p:ph type="title" idx="2" hasCustomPrompt="1"/>
          </p:nvPr>
        </p:nvSpPr>
        <p:spPr>
          <a:xfrm>
            <a:off x="3715813" y="1254050"/>
            <a:ext cx="846600" cy="8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697" name="Google Shape;2697;p13"/>
          <p:cNvSpPr txBox="1">
            <a:spLocks noGrp="1"/>
          </p:cNvSpPr>
          <p:nvPr>
            <p:ph type="subTitle" idx="1"/>
          </p:nvPr>
        </p:nvSpPr>
        <p:spPr>
          <a:xfrm>
            <a:off x="4733375" y="1620675"/>
            <a:ext cx="3697500" cy="48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698" name="Google Shape;2698;p13"/>
          <p:cNvSpPr txBox="1">
            <a:spLocks noGrp="1"/>
          </p:cNvSpPr>
          <p:nvPr>
            <p:ph type="title" idx="3"/>
          </p:nvPr>
        </p:nvSpPr>
        <p:spPr>
          <a:xfrm>
            <a:off x="4733375" y="2131625"/>
            <a:ext cx="2306400" cy="36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99" name="Google Shape;2699;p13"/>
          <p:cNvSpPr txBox="1">
            <a:spLocks noGrp="1"/>
          </p:cNvSpPr>
          <p:nvPr>
            <p:ph type="title" idx="4" hasCustomPrompt="1"/>
          </p:nvPr>
        </p:nvSpPr>
        <p:spPr>
          <a:xfrm>
            <a:off x="3715813" y="2131625"/>
            <a:ext cx="846600" cy="8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700" name="Google Shape;2700;p13"/>
          <p:cNvSpPr txBox="1">
            <a:spLocks noGrp="1"/>
          </p:cNvSpPr>
          <p:nvPr>
            <p:ph type="subTitle" idx="5"/>
          </p:nvPr>
        </p:nvSpPr>
        <p:spPr>
          <a:xfrm>
            <a:off x="4733399" y="2498225"/>
            <a:ext cx="3697500" cy="48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701" name="Google Shape;2701;p13"/>
          <p:cNvSpPr txBox="1">
            <a:spLocks noGrp="1"/>
          </p:cNvSpPr>
          <p:nvPr>
            <p:ph type="title" idx="6"/>
          </p:nvPr>
        </p:nvSpPr>
        <p:spPr>
          <a:xfrm>
            <a:off x="4733390" y="3009500"/>
            <a:ext cx="2306400" cy="36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2" name="Google Shape;2702;p13"/>
          <p:cNvSpPr txBox="1">
            <a:spLocks noGrp="1"/>
          </p:cNvSpPr>
          <p:nvPr>
            <p:ph type="title" idx="7" hasCustomPrompt="1"/>
          </p:nvPr>
        </p:nvSpPr>
        <p:spPr>
          <a:xfrm>
            <a:off x="3715813" y="3009200"/>
            <a:ext cx="846600" cy="852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2703" name="Google Shape;2703;p13"/>
          <p:cNvSpPr txBox="1">
            <a:spLocks noGrp="1"/>
          </p:cNvSpPr>
          <p:nvPr>
            <p:ph type="subTitle" idx="8"/>
          </p:nvPr>
        </p:nvSpPr>
        <p:spPr>
          <a:xfrm>
            <a:off x="4733375" y="3376150"/>
            <a:ext cx="3697500" cy="48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704" name="Google Shape;2704;p13"/>
          <p:cNvSpPr txBox="1">
            <a:spLocks noGrp="1"/>
          </p:cNvSpPr>
          <p:nvPr>
            <p:ph type="title" idx="9"/>
          </p:nvPr>
        </p:nvSpPr>
        <p:spPr>
          <a:xfrm>
            <a:off x="4733390" y="3887075"/>
            <a:ext cx="2306400" cy="36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5" name="Google Shape;2705;p13"/>
          <p:cNvSpPr txBox="1">
            <a:spLocks noGrp="1"/>
          </p:cNvSpPr>
          <p:nvPr>
            <p:ph type="title" idx="13" hasCustomPrompt="1"/>
          </p:nvPr>
        </p:nvSpPr>
        <p:spPr>
          <a:xfrm>
            <a:off x="3715813" y="3887075"/>
            <a:ext cx="846600" cy="852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2706" name="Google Shape;2706;p13"/>
          <p:cNvSpPr txBox="1">
            <a:spLocks noGrp="1"/>
          </p:cNvSpPr>
          <p:nvPr>
            <p:ph type="subTitle" idx="14"/>
          </p:nvPr>
        </p:nvSpPr>
        <p:spPr>
          <a:xfrm>
            <a:off x="4733399" y="4253725"/>
            <a:ext cx="3697500" cy="48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707" name="Google Shape;2707;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2"/>
        </a:solidFill>
        <a:effectLst/>
      </p:bgPr>
    </p:bg>
    <p:spTree>
      <p:nvGrpSpPr>
        <p:cNvPr id="1" name="Shape 2708"/>
        <p:cNvGrpSpPr/>
        <p:nvPr/>
      </p:nvGrpSpPr>
      <p:grpSpPr>
        <a:xfrm>
          <a:off x="0" y="0"/>
          <a:ext cx="0" cy="0"/>
          <a:chOff x="0" y="0"/>
          <a:chExt cx="0" cy="0"/>
        </a:xfrm>
      </p:grpSpPr>
      <p:sp>
        <p:nvSpPr>
          <p:cNvPr id="2709" name="Google Shape;2709;p14"/>
          <p:cNvSpPr txBox="1">
            <a:spLocks noGrp="1"/>
          </p:cNvSpPr>
          <p:nvPr>
            <p:ph type="title"/>
          </p:nvPr>
        </p:nvSpPr>
        <p:spPr>
          <a:xfrm>
            <a:off x="3075675" y="2854801"/>
            <a:ext cx="5355300" cy="642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10" name="Google Shape;2710;p14"/>
          <p:cNvSpPr txBox="1">
            <a:spLocks noGrp="1"/>
          </p:cNvSpPr>
          <p:nvPr>
            <p:ph type="subTitle" idx="1"/>
          </p:nvPr>
        </p:nvSpPr>
        <p:spPr>
          <a:xfrm>
            <a:off x="3075675" y="1324250"/>
            <a:ext cx="53553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grpSp>
        <p:nvGrpSpPr>
          <p:cNvPr id="2711" name="Google Shape;2711;p14"/>
          <p:cNvGrpSpPr/>
          <p:nvPr/>
        </p:nvGrpSpPr>
        <p:grpSpPr>
          <a:xfrm rot="-9619485" flipH="1">
            <a:off x="823587" y="-485043"/>
            <a:ext cx="1726810" cy="2335870"/>
            <a:chOff x="6364174" y="1102165"/>
            <a:chExt cx="588936" cy="796658"/>
          </a:xfrm>
        </p:grpSpPr>
        <p:sp>
          <p:nvSpPr>
            <p:cNvPr id="2712" name="Google Shape;2712;p14"/>
            <p:cNvSpPr/>
            <p:nvPr/>
          </p:nvSpPr>
          <p:spPr>
            <a:xfrm>
              <a:off x="6364174" y="1102165"/>
              <a:ext cx="588936" cy="796658"/>
            </a:xfrm>
            <a:custGeom>
              <a:avLst/>
              <a:gdLst/>
              <a:ahLst/>
              <a:cxnLst/>
              <a:rect l="l" t="t" r="r" b="b"/>
              <a:pathLst>
                <a:path w="19424" h="26275" extrusionOk="0">
                  <a:moveTo>
                    <a:pt x="7133" y="5119"/>
                  </a:moveTo>
                  <a:cubicBezTo>
                    <a:pt x="7119" y="6129"/>
                    <a:pt x="6919" y="7159"/>
                    <a:pt x="6785" y="7741"/>
                  </a:cubicBezTo>
                  <a:cubicBezTo>
                    <a:pt x="6423" y="7828"/>
                    <a:pt x="6109" y="7601"/>
                    <a:pt x="6076" y="7567"/>
                  </a:cubicBezTo>
                  <a:cubicBezTo>
                    <a:pt x="6062" y="7554"/>
                    <a:pt x="6042" y="7547"/>
                    <a:pt x="6022" y="7547"/>
                  </a:cubicBezTo>
                  <a:cubicBezTo>
                    <a:pt x="5975" y="7547"/>
                    <a:pt x="5935" y="7581"/>
                    <a:pt x="5935" y="7628"/>
                  </a:cubicBezTo>
                  <a:cubicBezTo>
                    <a:pt x="5895" y="8337"/>
                    <a:pt x="4691" y="8564"/>
                    <a:pt x="4610" y="8578"/>
                  </a:cubicBezTo>
                  <a:cubicBezTo>
                    <a:pt x="4604" y="8578"/>
                    <a:pt x="4590" y="8578"/>
                    <a:pt x="4584" y="8584"/>
                  </a:cubicBezTo>
                  <a:cubicBezTo>
                    <a:pt x="4537" y="8604"/>
                    <a:pt x="4523" y="8658"/>
                    <a:pt x="4550" y="8698"/>
                  </a:cubicBezTo>
                  <a:cubicBezTo>
                    <a:pt x="4811" y="9180"/>
                    <a:pt x="4369" y="9655"/>
                    <a:pt x="4329" y="9695"/>
                  </a:cubicBezTo>
                  <a:cubicBezTo>
                    <a:pt x="4316" y="9708"/>
                    <a:pt x="4303" y="9728"/>
                    <a:pt x="4303" y="9749"/>
                  </a:cubicBezTo>
                  <a:cubicBezTo>
                    <a:pt x="4303" y="9795"/>
                    <a:pt x="4336" y="9836"/>
                    <a:pt x="4383" y="9836"/>
                  </a:cubicBezTo>
                  <a:cubicBezTo>
                    <a:pt x="5233" y="9896"/>
                    <a:pt x="4958" y="10819"/>
                    <a:pt x="4958" y="10826"/>
                  </a:cubicBezTo>
                  <a:cubicBezTo>
                    <a:pt x="4952" y="10853"/>
                    <a:pt x="4958" y="10879"/>
                    <a:pt x="4972" y="10899"/>
                  </a:cubicBezTo>
                  <a:cubicBezTo>
                    <a:pt x="5005" y="10933"/>
                    <a:pt x="5059" y="10939"/>
                    <a:pt x="5092" y="10913"/>
                  </a:cubicBezTo>
                  <a:cubicBezTo>
                    <a:pt x="6397" y="9856"/>
                    <a:pt x="9026" y="11281"/>
                    <a:pt x="9140" y="11341"/>
                  </a:cubicBezTo>
                  <a:cubicBezTo>
                    <a:pt x="9147" y="11348"/>
                    <a:pt x="9147" y="11348"/>
                    <a:pt x="9153" y="11348"/>
                  </a:cubicBezTo>
                  <a:cubicBezTo>
                    <a:pt x="9200" y="11368"/>
                    <a:pt x="9247" y="11341"/>
                    <a:pt x="9260" y="11301"/>
                  </a:cubicBezTo>
                  <a:cubicBezTo>
                    <a:pt x="9816" y="9755"/>
                    <a:pt x="12552" y="9300"/>
                    <a:pt x="12686" y="9280"/>
                  </a:cubicBezTo>
                  <a:cubicBezTo>
                    <a:pt x="12719" y="9274"/>
                    <a:pt x="12746" y="9253"/>
                    <a:pt x="12759" y="9213"/>
                  </a:cubicBezTo>
                  <a:cubicBezTo>
                    <a:pt x="12766" y="9173"/>
                    <a:pt x="12739" y="9126"/>
                    <a:pt x="12699" y="9113"/>
                  </a:cubicBezTo>
                  <a:cubicBezTo>
                    <a:pt x="11495" y="8792"/>
                    <a:pt x="11843" y="7393"/>
                    <a:pt x="11870" y="7300"/>
                  </a:cubicBezTo>
                  <a:cubicBezTo>
                    <a:pt x="11876" y="7280"/>
                    <a:pt x="11876" y="7253"/>
                    <a:pt x="11863" y="7226"/>
                  </a:cubicBezTo>
                  <a:cubicBezTo>
                    <a:pt x="11836" y="7193"/>
                    <a:pt x="11783" y="7179"/>
                    <a:pt x="11749" y="7206"/>
                  </a:cubicBezTo>
                  <a:cubicBezTo>
                    <a:pt x="10739" y="7855"/>
                    <a:pt x="9929" y="7541"/>
                    <a:pt x="9796" y="7480"/>
                  </a:cubicBezTo>
                  <a:cubicBezTo>
                    <a:pt x="9655" y="7286"/>
                    <a:pt x="9535" y="7025"/>
                    <a:pt x="9414" y="6684"/>
                  </a:cubicBezTo>
                  <a:cubicBezTo>
                    <a:pt x="9260" y="6216"/>
                    <a:pt x="9113" y="5574"/>
                    <a:pt x="8973" y="4690"/>
                  </a:cubicBezTo>
                  <a:cubicBezTo>
                    <a:pt x="9347" y="4570"/>
                    <a:pt x="11274" y="4021"/>
                    <a:pt x="12499" y="5433"/>
                  </a:cubicBezTo>
                  <a:cubicBezTo>
                    <a:pt x="12519" y="5460"/>
                    <a:pt x="12552" y="5467"/>
                    <a:pt x="12586" y="5453"/>
                  </a:cubicBezTo>
                  <a:lnTo>
                    <a:pt x="12586" y="5453"/>
                  </a:lnTo>
                  <a:cubicBezTo>
                    <a:pt x="12592" y="5453"/>
                    <a:pt x="15255" y="4543"/>
                    <a:pt x="16205" y="7059"/>
                  </a:cubicBezTo>
                  <a:cubicBezTo>
                    <a:pt x="16219" y="7092"/>
                    <a:pt x="16252" y="7112"/>
                    <a:pt x="16285" y="7112"/>
                  </a:cubicBezTo>
                  <a:cubicBezTo>
                    <a:pt x="16419" y="7112"/>
                    <a:pt x="19263" y="7213"/>
                    <a:pt x="19042" y="12806"/>
                  </a:cubicBezTo>
                  <a:cubicBezTo>
                    <a:pt x="18928" y="15663"/>
                    <a:pt x="18406" y="18098"/>
                    <a:pt x="17583" y="19958"/>
                  </a:cubicBezTo>
                  <a:cubicBezTo>
                    <a:pt x="16747" y="21845"/>
                    <a:pt x="15596" y="23143"/>
                    <a:pt x="14251" y="23678"/>
                  </a:cubicBezTo>
                  <a:cubicBezTo>
                    <a:pt x="11602" y="24729"/>
                    <a:pt x="10110" y="23250"/>
                    <a:pt x="10103" y="23244"/>
                  </a:cubicBezTo>
                  <a:cubicBezTo>
                    <a:pt x="10070" y="23217"/>
                    <a:pt x="10023" y="23217"/>
                    <a:pt x="9990" y="23244"/>
                  </a:cubicBezTo>
                  <a:cubicBezTo>
                    <a:pt x="9983" y="23250"/>
                    <a:pt x="6510" y="26274"/>
                    <a:pt x="3446" y="23029"/>
                  </a:cubicBezTo>
                  <a:cubicBezTo>
                    <a:pt x="3439" y="23016"/>
                    <a:pt x="3426" y="23009"/>
                    <a:pt x="3419" y="23009"/>
                  </a:cubicBezTo>
                  <a:cubicBezTo>
                    <a:pt x="3413" y="23003"/>
                    <a:pt x="1686" y="22307"/>
                    <a:pt x="997" y="19356"/>
                  </a:cubicBezTo>
                  <a:cubicBezTo>
                    <a:pt x="616" y="17710"/>
                    <a:pt x="288" y="15442"/>
                    <a:pt x="221" y="13569"/>
                  </a:cubicBezTo>
                  <a:cubicBezTo>
                    <a:pt x="168" y="12070"/>
                    <a:pt x="275" y="10826"/>
                    <a:pt x="656" y="10364"/>
                  </a:cubicBezTo>
                  <a:cubicBezTo>
                    <a:pt x="670" y="10344"/>
                    <a:pt x="676" y="10324"/>
                    <a:pt x="676" y="10304"/>
                  </a:cubicBezTo>
                  <a:lnTo>
                    <a:pt x="676" y="10304"/>
                  </a:lnTo>
                  <a:cubicBezTo>
                    <a:pt x="676" y="10297"/>
                    <a:pt x="475" y="7822"/>
                    <a:pt x="1947" y="7353"/>
                  </a:cubicBezTo>
                  <a:cubicBezTo>
                    <a:pt x="1967" y="7347"/>
                    <a:pt x="1988" y="7327"/>
                    <a:pt x="1994" y="7306"/>
                  </a:cubicBezTo>
                  <a:lnTo>
                    <a:pt x="1994" y="7306"/>
                  </a:lnTo>
                  <a:cubicBezTo>
                    <a:pt x="2001" y="7300"/>
                    <a:pt x="2811" y="5393"/>
                    <a:pt x="4737" y="5440"/>
                  </a:cubicBezTo>
                  <a:cubicBezTo>
                    <a:pt x="4757" y="5440"/>
                    <a:pt x="4784" y="5426"/>
                    <a:pt x="4798" y="5413"/>
                  </a:cubicBezTo>
                  <a:lnTo>
                    <a:pt x="4798" y="5413"/>
                  </a:lnTo>
                  <a:cubicBezTo>
                    <a:pt x="4804" y="5406"/>
                    <a:pt x="5661" y="4443"/>
                    <a:pt x="7133" y="5119"/>
                  </a:cubicBezTo>
                  <a:close/>
                  <a:moveTo>
                    <a:pt x="8953" y="4523"/>
                  </a:moveTo>
                  <a:cubicBezTo>
                    <a:pt x="9401" y="4383"/>
                    <a:pt x="11321" y="3874"/>
                    <a:pt x="12586" y="5279"/>
                  </a:cubicBezTo>
                  <a:cubicBezTo>
                    <a:pt x="12974" y="5165"/>
                    <a:pt x="15402" y="4557"/>
                    <a:pt x="16346" y="6945"/>
                  </a:cubicBezTo>
                  <a:cubicBezTo>
                    <a:pt x="16767" y="6979"/>
                    <a:pt x="19423" y="7387"/>
                    <a:pt x="19209" y="12813"/>
                  </a:cubicBezTo>
                  <a:cubicBezTo>
                    <a:pt x="19095" y="15697"/>
                    <a:pt x="18567" y="18145"/>
                    <a:pt x="17737" y="20025"/>
                  </a:cubicBezTo>
                  <a:cubicBezTo>
                    <a:pt x="16881" y="21959"/>
                    <a:pt x="15703" y="23277"/>
                    <a:pt x="14312" y="23832"/>
                  </a:cubicBezTo>
                  <a:cubicBezTo>
                    <a:pt x="11856" y="24802"/>
                    <a:pt x="10344" y="23678"/>
                    <a:pt x="10043" y="23417"/>
                  </a:cubicBezTo>
                  <a:cubicBezTo>
                    <a:pt x="9575" y="23792"/>
                    <a:pt x="6283" y="26254"/>
                    <a:pt x="3339" y="23157"/>
                  </a:cubicBezTo>
                  <a:cubicBezTo>
                    <a:pt x="3158" y="23076"/>
                    <a:pt x="1506" y="22267"/>
                    <a:pt x="837" y="19396"/>
                  </a:cubicBezTo>
                  <a:cubicBezTo>
                    <a:pt x="449" y="17737"/>
                    <a:pt x="121" y="15462"/>
                    <a:pt x="54" y="13576"/>
                  </a:cubicBezTo>
                  <a:cubicBezTo>
                    <a:pt x="0" y="12064"/>
                    <a:pt x="114" y="10799"/>
                    <a:pt x="509" y="10284"/>
                  </a:cubicBezTo>
                  <a:cubicBezTo>
                    <a:pt x="489" y="9989"/>
                    <a:pt x="402" y="7715"/>
                    <a:pt x="1860" y="7206"/>
                  </a:cubicBezTo>
                  <a:cubicBezTo>
                    <a:pt x="1981" y="6945"/>
                    <a:pt x="2844" y="5252"/>
                    <a:pt x="4704" y="5273"/>
                  </a:cubicBezTo>
                  <a:cubicBezTo>
                    <a:pt x="4865" y="5112"/>
                    <a:pt x="5741" y="4336"/>
                    <a:pt x="7139" y="4931"/>
                  </a:cubicBezTo>
                  <a:cubicBezTo>
                    <a:pt x="7133" y="4269"/>
                    <a:pt x="7046" y="3620"/>
                    <a:pt x="6805" y="3111"/>
                  </a:cubicBezTo>
                  <a:cubicBezTo>
                    <a:pt x="6042" y="1526"/>
                    <a:pt x="5233" y="3239"/>
                    <a:pt x="5233" y="3245"/>
                  </a:cubicBezTo>
                  <a:cubicBezTo>
                    <a:pt x="5219" y="3272"/>
                    <a:pt x="5192" y="3292"/>
                    <a:pt x="5166" y="3292"/>
                  </a:cubicBezTo>
                  <a:lnTo>
                    <a:pt x="5166" y="3292"/>
                  </a:lnTo>
                  <a:cubicBezTo>
                    <a:pt x="5159" y="3292"/>
                    <a:pt x="3506" y="3479"/>
                    <a:pt x="3118" y="1686"/>
                  </a:cubicBezTo>
                  <a:cubicBezTo>
                    <a:pt x="3005" y="1158"/>
                    <a:pt x="3386" y="689"/>
                    <a:pt x="3995" y="382"/>
                  </a:cubicBezTo>
                  <a:cubicBezTo>
                    <a:pt x="4329" y="214"/>
                    <a:pt x="4731" y="101"/>
                    <a:pt x="5159" y="54"/>
                  </a:cubicBezTo>
                  <a:cubicBezTo>
                    <a:pt x="5587" y="0"/>
                    <a:pt x="6042" y="20"/>
                    <a:pt x="6477" y="121"/>
                  </a:cubicBezTo>
                  <a:cubicBezTo>
                    <a:pt x="7574" y="382"/>
                    <a:pt x="8558" y="1171"/>
                    <a:pt x="8732" y="2777"/>
                  </a:cubicBezTo>
                  <a:cubicBezTo>
                    <a:pt x="8805" y="3446"/>
                    <a:pt x="8872" y="4021"/>
                    <a:pt x="8953" y="4523"/>
                  </a:cubicBezTo>
                  <a:close/>
                  <a:moveTo>
                    <a:pt x="6818" y="8277"/>
                  </a:moveTo>
                  <a:cubicBezTo>
                    <a:pt x="6805" y="8323"/>
                    <a:pt x="6758" y="8350"/>
                    <a:pt x="6718" y="8337"/>
                  </a:cubicBezTo>
                  <a:cubicBezTo>
                    <a:pt x="6671" y="8323"/>
                    <a:pt x="6644" y="8277"/>
                    <a:pt x="6658" y="8236"/>
                  </a:cubicBezTo>
                  <a:cubicBezTo>
                    <a:pt x="6658" y="8230"/>
                    <a:pt x="6691" y="8116"/>
                    <a:pt x="6738" y="7922"/>
                  </a:cubicBezTo>
                  <a:cubicBezTo>
                    <a:pt x="6464" y="7955"/>
                    <a:pt x="6216" y="7848"/>
                    <a:pt x="6082" y="7775"/>
                  </a:cubicBezTo>
                  <a:cubicBezTo>
                    <a:pt x="5935" y="8397"/>
                    <a:pt x="5052" y="8651"/>
                    <a:pt x="4744" y="8718"/>
                  </a:cubicBezTo>
                  <a:cubicBezTo>
                    <a:pt x="4898" y="9126"/>
                    <a:pt x="4684" y="9501"/>
                    <a:pt x="4550" y="9688"/>
                  </a:cubicBezTo>
                  <a:cubicBezTo>
                    <a:pt x="5166" y="9809"/>
                    <a:pt x="5192" y="10357"/>
                    <a:pt x="5159" y="10658"/>
                  </a:cubicBezTo>
                  <a:cubicBezTo>
                    <a:pt x="6470" y="9849"/>
                    <a:pt x="8685" y="10919"/>
                    <a:pt x="9140" y="11154"/>
                  </a:cubicBezTo>
                  <a:cubicBezTo>
                    <a:pt x="9675" y="9862"/>
                    <a:pt x="11622" y="9334"/>
                    <a:pt x="12365" y="9166"/>
                  </a:cubicBezTo>
                  <a:cubicBezTo>
                    <a:pt x="11555" y="8772"/>
                    <a:pt x="11602" y="7848"/>
                    <a:pt x="11669" y="7447"/>
                  </a:cubicBezTo>
                  <a:cubicBezTo>
                    <a:pt x="10946" y="7848"/>
                    <a:pt x="10324" y="7802"/>
                    <a:pt x="9983" y="7715"/>
                  </a:cubicBezTo>
                  <a:cubicBezTo>
                    <a:pt x="10083" y="7822"/>
                    <a:pt x="10190" y="7909"/>
                    <a:pt x="10304" y="7989"/>
                  </a:cubicBezTo>
                  <a:cubicBezTo>
                    <a:pt x="10337" y="8016"/>
                    <a:pt x="10351" y="8063"/>
                    <a:pt x="10324" y="8103"/>
                  </a:cubicBezTo>
                  <a:cubicBezTo>
                    <a:pt x="10297" y="8143"/>
                    <a:pt x="10244" y="8149"/>
                    <a:pt x="10210" y="8123"/>
                  </a:cubicBezTo>
                  <a:cubicBezTo>
                    <a:pt x="9836" y="7868"/>
                    <a:pt x="9528" y="7521"/>
                    <a:pt x="9260" y="6738"/>
                  </a:cubicBezTo>
                  <a:cubicBezTo>
                    <a:pt x="9093" y="6249"/>
                    <a:pt x="8939" y="5580"/>
                    <a:pt x="8799" y="4650"/>
                  </a:cubicBezTo>
                  <a:cubicBezTo>
                    <a:pt x="8799" y="4650"/>
                    <a:pt x="8799" y="4650"/>
                    <a:pt x="8799" y="4644"/>
                  </a:cubicBezTo>
                  <a:cubicBezTo>
                    <a:pt x="8718" y="4115"/>
                    <a:pt x="8638" y="3506"/>
                    <a:pt x="8564" y="2797"/>
                  </a:cubicBezTo>
                  <a:cubicBezTo>
                    <a:pt x="8404" y="1272"/>
                    <a:pt x="7474" y="529"/>
                    <a:pt x="6437" y="288"/>
                  </a:cubicBezTo>
                  <a:cubicBezTo>
                    <a:pt x="6022" y="188"/>
                    <a:pt x="5587" y="174"/>
                    <a:pt x="5179" y="221"/>
                  </a:cubicBezTo>
                  <a:cubicBezTo>
                    <a:pt x="4771" y="268"/>
                    <a:pt x="4383" y="375"/>
                    <a:pt x="4068" y="536"/>
                  </a:cubicBezTo>
                  <a:cubicBezTo>
                    <a:pt x="3526" y="803"/>
                    <a:pt x="3185" y="1205"/>
                    <a:pt x="3286" y="1653"/>
                  </a:cubicBezTo>
                  <a:cubicBezTo>
                    <a:pt x="3600" y="3132"/>
                    <a:pt x="4851" y="3145"/>
                    <a:pt x="5105" y="3132"/>
                  </a:cubicBezTo>
                  <a:cubicBezTo>
                    <a:pt x="5253" y="2844"/>
                    <a:pt x="6122" y="1305"/>
                    <a:pt x="6952" y="3038"/>
                  </a:cubicBezTo>
                  <a:cubicBezTo>
                    <a:pt x="7220" y="3600"/>
                    <a:pt x="7307" y="4322"/>
                    <a:pt x="7300" y="5052"/>
                  </a:cubicBezTo>
                  <a:cubicBezTo>
                    <a:pt x="7300" y="5058"/>
                    <a:pt x="7300" y="5065"/>
                    <a:pt x="7300" y="5079"/>
                  </a:cubicBezTo>
                  <a:cubicBezTo>
                    <a:pt x="7280" y="6664"/>
                    <a:pt x="6818" y="8270"/>
                    <a:pt x="6818" y="8277"/>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4"/>
            <p:cNvSpPr/>
            <p:nvPr/>
          </p:nvSpPr>
          <p:spPr>
            <a:xfrm>
              <a:off x="6790776" y="1361826"/>
              <a:ext cx="4700" cy="5700"/>
            </a:xfrm>
            <a:custGeom>
              <a:avLst/>
              <a:gdLst/>
              <a:ahLst/>
              <a:cxnLst/>
              <a:rect l="l" t="t" r="r" b="b"/>
              <a:pathLst>
                <a:path w="155" h="188" extrusionOk="0">
                  <a:moveTo>
                    <a:pt x="81" y="134"/>
                  </a:moveTo>
                  <a:cubicBezTo>
                    <a:pt x="148" y="94"/>
                    <a:pt x="115" y="188"/>
                    <a:pt x="141" y="81"/>
                  </a:cubicBezTo>
                  <a:cubicBezTo>
                    <a:pt x="155" y="7"/>
                    <a:pt x="141" y="47"/>
                    <a:pt x="121" y="0"/>
                  </a:cubicBezTo>
                  <a:cubicBezTo>
                    <a:pt x="61" y="47"/>
                    <a:pt x="1" y="34"/>
                    <a:pt x="81" y="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4"/>
            <p:cNvSpPr/>
            <p:nvPr/>
          </p:nvSpPr>
          <p:spPr>
            <a:xfrm>
              <a:off x="6814305" y="1397331"/>
              <a:ext cx="4912" cy="7519"/>
            </a:xfrm>
            <a:custGeom>
              <a:avLst/>
              <a:gdLst/>
              <a:ahLst/>
              <a:cxnLst/>
              <a:rect l="l" t="t" r="r" b="b"/>
              <a:pathLst>
                <a:path w="162" h="248" extrusionOk="0">
                  <a:moveTo>
                    <a:pt x="162" y="248"/>
                  </a:moveTo>
                  <a:cubicBezTo>
                    <a:pt x="148" y="121"/>
                    <a:pt x="135" y="47"/>
                    <a:pt x="8" y="0"/>
                  </a:cubicBezTo>
                  <a:cubicBezTo>
                    <a:pt x="1" y="167"/>
                    <a:pt x="34" y="208"/>
                    <a:pt x="162" y="2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4"/>
            <p:cNvSpPr/>
            <p:nvPr/>
          </p:nvSpPr>
          <p:spPr>
            <a:xfrm>
              <a:off x="6583661" y="1137670"/>
              <a:ext cx="8368" cy="9157"/>
            </a:xfrm>
            <a:custGeom>
              <a:avLst/>
              <a:gdLst/>
              <a:ahLst/>
              <a:cxnLst/>
              <a:rect l="l" t="t" r="r" b="b"/>
              <a:pathLst>
                <a:path w="276" h="302" extrusionOk="0">
                  <a:moveTo>
                    <a:pt x="1" y="161"/>
                  </a:moveTo>
                  <a:cubicBezTo>
                    <a:pt x="161" y="214"/>
                    <a:pt x="141" y="254"/>
                    <a:pt x="275" y="301"/>
                  </a:cubicBezTo>
                  <a:cubicBezTo>
                    <a:pt x="268" y="221"/>
                    <a:pt x="262" y="174"/>
                    <a:pt x="195" y="127"/>
                  </a:cubicBezTo>
                  <a:cubicBezTo>
                    <a:pt x="1" y="0"/>
                    <a:pt x="7" y="154"/>
                    <a:pt x="1"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4"/>
            <p:cNvSpPr/>
            <p:nvPr/>
          </p:nvSpPr>
          <p:spPr>
            <a:xfrm>
              <a:off x="6468445" y="1480498"/>
              <a:ext cx="5518" cy="5488"/>
            </a:xfrm>
            <a:custGeom>
              <a:avLst/>
              <a:gdLst/>
              <a:ahLst/>
              <a:cxnLst/>
              <a:rect l="l" t="t" r="r" b="b"/>
              <a:pathLst>
                <a:path w="182" h="181" extrusionOk="0">
                  <a:moveTo>
                    <a:pt x="0" y="181"/>
                  </a:moveTo>
                  <a:cubicBezTo>
                    <a:pt x="168" y="161"/>
                    <a:pt x="148" y="154"/>
                    <a:pt x="181" y="0"/>
                  </a:cubicBezTo>
                  <a:cubicBezTo>
                    <a:pt x="41" y="47"/>
                    <a:pt x="47" y="34"/>
                    <a:pt x="0" y="18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4"/>
            <p:cNvSpPr/>
            <p:nvPr/>
          </p:nvSpPr>
          <p:spPr>
            <a:xfrm>
              <a:off x="6538029" y="1317589"/>
              <a:ext cx="5488" cy="13007"/>
            </a:xfrm>
            <a:custGeom>
              <a:avLst/>
              <a:gdLst/>
              <a:ahLst/>
              <a:cxnLst/>
              <a:rect l="l" t="t" r="r" b="b"/>
              <a:pathLst>
                <a:path w="181" h="429" extrusionOk="0">
                  <a:moveTo>
                    <a:pt x="67" y="288"/>
                  </a:moveTo>
                  <a:cubicBezTo>
                    <a:pt x="181" y="168"/>
                    <a:pt x="161" y="429"/>
                    <a:pt x="141" y="135"/>
                  </a:cubicBezTo>
                  <a:cubicBezTo>
                    <a:pt x="134" y="34"/>
                    <a:pt x="40" y="1"/>
                    <a:pt x="40" y="1"/>
                  </a:cubicBezTo>
                  <a:cubicBezTo>
                    <a:pt x="0" y="115"/>
                    <a:pt x="34" y="168"/>
                    <a:pt x="67" y="2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4"/>
            <p:cNvSpPr/>
            <p:nvPr/>
          </p:nvSpPr>
          <p:spPr>
            <a:xfrm>
              <a:off x="6606795" y="1168506"/>
              <a:ext cx="12007" cy="33898"/>
            </a:xfrm>
            <a:custGeom>
              <a:avLst/>
              <a:gdLst/>
              <a:ahLst/>
              <a:cxnLst/>
              <a:rect l="l" t="t" r="r" b="b"/>
              <a:pathLst>
                <a:path w="396" h="1118" extrusionOk="0">
                  <a:moveTo>
                    <a:pt x="362" y="1117"/>
                  </a:moveTo>
                  <a:cubicBezTo>
                    <a:pt x="395" y="669"/>
                    <a:pt x="342" y="127"/>
                    <a:pt x="0" y="0"/>
                  </a:cubicBezTo>
                  <a:cubicBezTo>
                    <a:pt x="74" y="167"/>
                    <a:pt x="174" y="268"/>
                    <a:pt x="228" y="482"/>
                  </a:cubicBezTo>
                  <a:cubicBezTo>
                    <a:pt x="322" y="823"/>
                    <a:pt x="221" y="923"/>
                    <a:pt x="362" y="1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4"/>
            <p:cNvSpPr/>
            <p:nvPr/>
          </p:nvSpPr>
          <p:spPr>
            <a:xfrm>
              <a:off x="6663584" y="1594714"/>
              <a:ext cx="27227" cy="222155"/>
            </a:xfrm>
            <a:custGeom>
              <a:avLst/>
              <a:gdLst/>
              <a:ahLst/>
              <a:cxnLst/>
              <a:rect l="l" t="t" r="r" b="b"/>
              <a:pathLst>
                <a:path w="898" h="7327" extrusionOk="0">
                  <a:moveTo>
                    <a:pt x="1" y="7326"/>
                  </a:moveTo>
                  <a:cubicBezTo>
                    <a:pt x="483" y="6570"/>
                    <a:pt x="764" y="4878"/>
                    <a:pt x="777" y="3954"/>
                  </a:cubicBezTo>
                  <a:cubicBezTo>
                    <a:pt x="797" y="2864"/>
                    <a:pt x="897" y="1506"/>
                    <a:pt x="757" y="428"/>
                  </a:cubicBezTo>
                  <a:cubicBezTo>
                    <a:pt x="730" y="228"/>
                    <a:pt x="737" y="127"/>
                    <a:pt x="623" y="0"/>
                  </a:cubicBezTo>
                  <a:cubicBezTo>
                    <a:pt x="610" y="335"/>
                    <a:pt x="690" y="609"/>
                    <a:pt x="717" y="937"/>
                  </a:cubicBezTo>
                  <a:cubicBezTo>
                    <a:pt x="770" y="1559"/>
                    <a:pt x="683" y="3205"/>
                    <a:pt x="677" y="3907"/>
                  </a:cubicBezTo>
                  <a:cubicBezTo>
                    <a:pt x="650" y="6022"/>
                    <a:pt x="54" y="6497"/>
                    <a:pt x="1" y="73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4"/>
            <p:cNvSpPr/>
            <p:nvPr/>
          </p:nvSpPr>
          <p:spPr>
            <a:xfrm>
              <a:off x="6703364" y="1374591"/>
              <a:ext cx="99025" cy="14857"/>
            </a:xfrm>
            <a:custGeom>
              <a:avLst/>
              <a:gdLst/>
              <a:ahLst/>
              <a:cxnLst/>
              <a:rect l="l" t="t" r="r" b="b"/>
              <a:pathLst>
                <a:path w="3266" h="490" extrusionOk="0">
                  <a:moveTo>
                    <a:pt x="0" y="195"/>
                  </a:moveTo>
                  <a:cubicBezTo>
                    <a:pt x="402" y="148"/>
                    <a:pt x="750" y="61"/>
                    <a:pt x="1111" y="262"/>
                  </a:cubicBezTo>
                  <a:cubicBezTo>
                    <a:pt x="1024" y="295"/>
                    <a:pt x="957" y="309"/>
                    <a:pt x="870" y="342"/>
                  </a:cubicBezTo>
                  <a:cubicBezTo>
                    <a:pt x="649" y="416"/>
                    <a:pt x="696" y="416"/>
                    <a:pt x="636" y="476"/>
                  </a:cubicBezTo>
                  <a:cubicBezTo>
                    <a:pt x="1097" y="416"/>
                    <a:pt x="1492" y="242"/>
                    <a:pt x="1994" y="202"/>
                  </a:cubicBezTo>
                  <a:cubicBezTo>
                    <a:pt x="2824" y="128"/>
                    <a:pt x="2864" y="409"/>
                    <a:pt x="3265" y="489"/>
                  </a:cubicBezTo>
                  <a:cubicBezTo>
                    <a:pt x="3198" y="362"/>
                    <a:pt x="2797" y="175"/>
                    <a:pt x="2636" y="135"/>
                  </a:cubicBezTo>
                  <a:cubicBezTo>
                    <a:pt x="2329" y="54"/>
                    <a:pt x="1987" y="81"/>
                    <a:pt x="1673" y="135"/>
                  </a:cubicBezTo>
                  <a:cubicBezTo>
                    <a:pt x="1097" y="235"/>
                    <a:pt x="1432" y="235"/>
                    <a:pt x="903" y="81"/>
                  </a:cubicBezTo>
                  <a:cubicBezTo>
                    <a:pt x="683" y="14"/>
                    <a:pt x="415" y="1"/>
                    <a:pt x="188" y="74"/>
                  </a:cubicBezTo>
                  <a:cubicBezTo>
                    <a:pt x="154" y="88"/>
                    <a:pt x="114" y="94"/>
                    <a:pt x="87" y="115"/>
                  </a:cubicBezTo>
                  <a:cubicBezTo>
                    <a:pt x="7" y="168"/>
                    <a:pt x="47" y="141"/>
                    <a:pt x="0" y="1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4"/>
            <p:cNvSpPr/>
            <p:nvPr/>
          </p:nvSpPr>
          <p:spPr>
            <a:xfrm>
              <a:off x="6676773" y="1522067"/>
              <a:ext cx="4093" cy="13644"/>
            </a:xfrm>
            <a:custGeom>
              <a:avLst/>
              <a:gdLst/>
              <a:ahLst/>
              <a:cxnLst/>
              <a:rect l="l" t="t" r="r" b="b"/>
              <a:pathLst>
                <a:path w="135" h="450" extrusionOk="0">
                  <a:moveTo>
                    <a:pt x="68" y="329"/>
                  </a:moveTo>
                  <a:cubicBezTo>
                    <a:pt x="128" y="208"/>
                    <a:pt x="135" y="235"/>
                    <a:pt x="68" y="108"/>
                  </a:cubicBezTo>
                  <a:cubicBezTo>
                    <a:pt x="27" y="148"/>
                    <a:pt x="1" y="1"/>
                    <a:pt x="7" y="235"/>
                  </a:cubicBezTo>
                  <a:cubicBezTo>
                    <a:pt x="14" y="449"/>
                    <a:pt x="1" y="248"/>
                    <a:pt x="68" y="3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4"/>
            <p:cNvSpPr/>
            <p:nvPr/>
          </p:nvSpPr>
          <p:spPr>
            <a:xfrm>
              <a:off x="6489729" y="1259769"/>
              <a:ext cx="46905" cy="49755"/>
            </a:xfrm>
            <a:custGeom>
              <a:avLst/>
              <a:gdLst/>
              <a:ahLst/>
              <a:cxnLst/>
              <a:rect l="l" t="t" r="r" b="b"/>
              <a:pathLst>
                <a:path w="1547" h="1641" extrusionOk="0">
                  <a:moveTo>
                    <a:pt x="1546" y="1640"/>
                  </a:moveTo>
                  <a:cubicBezTo>
                    <a:pt x="1473" y="737"/>
                    <a:pt x="1051" y="1"/>
                    <a:pt x="1" y="128"/>
                  </a:cubicBezTo>
                  <a:cubicBezTo>
                    <a:pt x="155" y="222"/>
                    <a:pt x="376" y="202"/>
                    <a:pt x="570" y="255"/>
                  </a:cubicBezTo>
                  <a:cubicBezTo>
                    <a:pt x="1219" y="422"/>
                    <a:pt x="1286" y="1065"/>
                    <a:pt x="1453" y="1486"/>
                  </a:cubicBezTo>
                  <a:cubicBezTo>
                    <a:pt x="1460" y="1493"/>
                    <a:pt x="1460" y="1506"/>
                    <a:pt x="1466" y="15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4"/>
            <p:cNvSpPr/>
            <p:nvPr/>
          </p:nvSpPr>
          <p:spPr>
            <a:xfrm>
              <a:off x="6500493" y="1381898"/>
              <a:ext cx="44055" cy="14645"/>
            </a:xfrm>
            <a:custGeom>
              <a:avLst/>
              <a:gdLst/>
              <a:ahLst/>
              <a:cxnLst/>
              <a:rect l="l" t="t" r="r" b="b"/>
              <a:pathLst>
                <a:path w="1453" h="483" extrusionOk="0">
                  <a:moveTo>
                    <a:pt x="1" y="482"/>
                  </a:moveTo>
                  <a:cubicBezTo>
                    <a:pt x="188" y="429"/>
                    <a:pt x="1" y="375"/>
                    <a:pt x="596" y="221"/>
                  </a:cubicBezTo>
                  <a:cubicBezTo>
                    <a:pt x="1004" y="114"/>
                    <a:pt x="1064" y="168"/>
                    <a:pt x="1452" y="181"/>
                  </a:cubicBezTo>
                  <a:cubicBezTo>
                    <a:pt x="1292" y="1"/>
                    <a:pt x="917" y="34"/>
                    <a:pt x="650" y="94"/>
                  </a:cubicBezTo>
                  <a:cubicBezTo>
                    <a:pt x="422" y="148"/>
                    <a:pt x="14" y="242"/>
                    <a:pt x="1" y="4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4"/>
            <p:cNvSpPr/>
            <p:nvPr/>
          </p:nvSpPr>
          <p:spPr>
            <a:xfrm>
              <a:off x="6549793" y="1246792"/>
              <a:ext cx="142443" cy="163334"/>
            </a:xfrm>
            <a:custGeom>
              <a:avLst/>
              <a:gdLst/>
              <a:ahLst/>
              <a:cxnLst/>
              <a:rect l="l" t="t" r="r" b="b"/>
              <a:pathLst>
                <a:path w="4698" h="5387" extrusionOk="0">
                  <a:moveTo>
                    <a:pt x="1165" y="4912"/>
                  </a:moveTo>
                  <a:cubicBezTo>
                    <a:pt x="1098" y="4356"/>
                    <a:pt x="690" y="3814"/>
                    <a:pt x="94" y="4022"/>
                  </a:cubicBezTo>
                  <a:cubicBezTo>
                    <a:pt x="275" y="3560"/>
                    <a:pt x="582" y="3674"/>
                    <a:pt x="924" y="3420"/>
                  </a:cubicBezTo>
                  <a:cubicBezTo>
                    <a:pt x="884" y="3406"/>
                    <a:pt x="47" y="3400"/>
                    <a:pt x="0" y="4182"/>
                  </a:cubicBezTo>
                  <a:cubicBezTo>
                    <a:pt x="643" y="3868"/>
                    <a:pt x="991" y="4423"/>
                    <a:pt x="1104" y="4972"/>
                  </a:cubicBezTo>
                  <a:cubicBezTo>
                    <a:pt x="917" y="5039"/>
                    <a:pt x="964" y="4999"/>
                    <a:pt x="890" y="5146"/>
                  </a:cubicBezTo>
                  <a:cubicBezTo>
                    <a:pt x="1305" y="4992"/>
                    <a:pt x="1706" y="4811"/>
                    <a:pt x="2342" y="5112"/>
                  </a:cubicBezTo>
                  <a:lnTo>
                    <a:pt x="2590" y="5280"/>
                  </a:lnTo>
                  <a:cubicBezTo>
                    <a:pt x="2603" y="5286"/>
                    <a:pt x="2636" y="5320"/>
                    <a:pt x="2643" y="5333"/>
                  </a:cubicBezTo>
                  <a:lnTo>
                    <a:pt x="2697" y="5387"/>
                  </a:lnTo>
                  <a:cubicBezTo>
                    <a:pt x="2636" y="5126"/>
                    <a:pt x="2596" y="5219"/>
                    <a:pt x="2476" y="5039"/>
                  </a:cubicBezTo>
                  <a:cubicBezTo>
                    <a:pt x="3031" y="3962"/>
                    <a:pt x="4236" y="4865"/>
                    <a:pt x="4697" y="4731"/>
                  </a:cubicBezTo>
                  <a:cubicBezTo>
                    <a:pt x="4523" y="4617"/>
                    <a:pt x="4068" y="4504"/>
                    <a:pt x="3821" y="4470"/>
                  </a:cubicBezTo>
                  <a:cubicBezTo>
                    <a:pt x="3968" y="4156"/>
                    <a:pt x="4215" y="4169"/>
                    <a:pt x="4416" y="3888"/>
                  </a:cubicBezTo>
                  <a:cubicBezTo>
                    <a:pt x="4169" y="3935"/>
                    <a:pt x="3948" y="4122"/>
                    <a:pt x="3801" y="4316"/>
                  </a:cubicBezTo>
                  <a:cubicBezTo>
                    <a:pt x="3687" y="4470"/>
                    <a:pt x="3854" y="4450"/>
                    <a:pt x="3600" y="4423"/>
                  </a:cubicBezTo>
                  <a:cubicBezTo>
                    <a:pt x="3466" y="4376"/>
                    <a:pt x="3520" y="4336"/>
                    <a:pt x="3419" y="4035"/>
                  </a:cubicBezTo>
                  <a:lnTo>
                    <a:pt x="2402" y="924"/>
                  </a:lnTo>
                  <a:cubicBezTo>
                    <a:pt x="2295" y="1386"/>
                    <a:pt x="3259" y="3848"/>
                    <a:pt x="3446" y="4410"/>
                  </a:cubicBezTo>
                  <a:cubicBezTo>
                    <a:pt x="2717" y="4417"/>
                    <a:pt x="2710" y="4591"/>
                    <a:pt x="2382" y="5019"/>
                  </a:cubicBezTo>
                  <a:cubicBezTo>
                    <a:pt x="2081" y="4898"/>
                    <a:pt x="1921" y="4858"/>
                    <a:pt x="1559" y="4851"/>
                  </a:cubicBezTo>
                  <a:cubicBezTo>
                    <a:pt x="1760" y="4082"/>
                    <a:pt x="1680" y="3192"/>
                    <a:pt x="1633" y="2376"/>
                  </a:cubicBezTo>
                  <a:cubicBezTo>
                    <a:pt x="1606" y="1961"/>
                    <a:pt x="1559" y="215"/>
                    <a:pt x="1359" y="1"/>
                  </a:cubicBezTo>
                  <a:cubicBezTo>
                    <a:pt x="1305" y="315"/>
                    <a:pt x="1673" y="3279"/>
                    <a:pt x="1559" y="4544"/>
                  </a:cubicBezTo>
                  <a:cubicBezTo>
                    <a:pt x="1526" y="4938"/>
                    <a:pt x="1512" y="4845"/>
                    <a:pt x="1165" y="49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4"/>
            <p:cNvSpPr/>
            <p:nvPr/>
          </p:nvSpPr>
          <p:spPr>
            <a:xfrm>
              <a:off x="6462168" y="1106835"/>
              <a:ext cx="112790" cy="80954"/>
            </a:xfrm>
            <a:custGeom>
              <a:avLst/>
              <a:gdLst/>
              <a:ahLst/>
              <a:cxnLst/>
              <a:rect l="l" t="t" r="r" b="b"/>
              <a:pathLst>
                <a:path w="3720" h="2670" extrusionOk="0">
                  <a:moveTo>
                    <a:pt x="455" y="1238"/>
                  </a:moveTo>
                  <a:cubicBezTo>
                    <a:pt x="301" y="1198"/>
                    <a:pt x="167" y="1151"/>
                    <a:pt x="0" y="1184"/>
                  </a:cubicBezTo>
                  <a:cubicBezTo>
                    <a:pt x="13" y="1198"/>
                    <a:pt x="33" y="1191"/>
                    <a:pt x="40" y="1205"/>
                  </a:cubicBezTo>
                  <a:lnTo>
                    <a:pt x="301" y="1285"/>
                  </a:lnTo>
                  <a:cubicBezTo>
                    <a:pt x="502" y="1372"/>
                    <a:pt x="783" y="1706"/>
                    <a:pt x="910" y="1820"/>
                  </a:cubicBezTo>
                  <a:cubicBezTo>
                    <a:pt x="1044" y="1940"/>
                    <a:pt x="1137" y="2068"/>
                    <a:pt x="1251" y="2215"/>
                  </a:cubicBezTo>
                  <a:cubicBezTo>
                    <a:pt x="1352" y="2355"/>
                    <a:pt x="1472" y="2583"/>
                    <a:pt x="1572" y="2670"/>
                  </a:cubicBezTo>
                  <a:cubicBezTo>
                    <a:pt x="1532" y="2416"/>
                    <a:pt x="1251" y="2034"/>
                    <a:pt x="1124" y="1887"/>
                  </a:cubicBezTo>
                  <a:lnTo>
                    <a:pt x="462" y="1231"/>
                  </a:lnTo>
                  <a:cubicBezTo>
                    <a:pt x="749" y="1004"/>
                    <a:pt x="897" y="589"/>
                    <a:pt x="1907" y="475"/>
                  </a:cubicBezTo>
                  <a:cubicBezTo>
                    <a:pt x="2984" y="362"/>
                    <a:pt x="3365" y="770"/>
                    <a:pt x="3720" y="816"/>
                  </a:cubicBezTo>
                  <a:cubicBezTo>
                    <a:pt x="2569" y="0"/>
                    <a:pt x="810" y="321"/>
                    <a:pt x="455" y="12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4"/>
            <p:cNvSpPr/>
            <p:nvPr/>
          </p:nvSpPr>
          <p:spPr>
            <a:xfrm>
              <a:off x="6664190" y="1331385"/>
              <a:ext cx="41629" cy="27622"/>
            </a:xfrm>
            <a:custGeom>
              <a:avLst/>
              <a:gdLst/>
              <a:ahLst/>
              <a:cxnLst/>
              <a:rect l="l" t="t" r="r" b="b"/>
              <a:pathLst>
                <a:path w="1373" h="911" extrusionOk="0">
                  <a:moveTo>
                    <a:pt x="1" y="790"/>
                  </a:moveTo>
                  <a:cubicBezTo>
                    <a:pt x="168" y="723"/>
                    <a:pt x="657" y="161"/>
                    <a:pt x="1105" y="569"/>
                  </a:cubicBezTo>
                  <a:cubicBezTo>
                    <a:pt x="1205" y="663"/>
                    <a:pt x="1239" y="777"/>
                    <a:pt x="1279" y="817"/>
                  </a:cubicBezTo>
                  <a:cubicBezTo>
                    <a:pt x="1346" y="911"/>
                    <a:pt x="1285" y="844"/>
                    <a:pt x="1372" y="911"/>
                  </a:cubicBezTo>
                  <a:cubicBezTo>
                    <a:pt x="1158" y="1"/>
                    <a:pt x="222" y="302"/>
                    <a:pt x="1" y="7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4"/>
            <p:cNvSpPr/>
            <p:nvPr/>
          </p:nvSpPr>
          <p:spPr>
            <a:xfrm>
              <a:off x="6470688" y="1160592"/>
              <a:ext cx="22952" cy="26196"/>
            </a:xfrm>
            <a:custGeom>
              <a:avLst/>
              <a:gdLst/>
              <a:ahLst/>
              <a:cxnLst/>
              <a:rect l="l" t="t" r="r" b="b"/>
              <a:pathLst>
                <a:path w="757" h="864" extrusionOk="0">
                  <a:moveTo>
                    <a:pt x="756" y="863"/>
                  </a:moveTo>
                  <a:cubicBezTo>
                    <a:pt x="689" y="683"/>
                    <a:pt x="743" y="770"/>
                    <a:pt x="569" y="663"/>
                  </a:cubicBezTo>
                  <a:cubicBezTo>
                    <a:pt x="207" y="422"/>
                    <a:pt x="274" y="395"/>
                    <a:pt x="107" y="27"/>
                  </a:cubicBezTo>
                  <a:cubicBezTo>
                    <a:pt x="107" y="27"/>
                    <a:pt x="0" y="0"/>
                    <a:pt x="107" y="295"/>
                  </a:cubicBezTo>
                  <a:cubicBezTo>
                    <a:pt x="201" y="569"/>
                    <a:pt x="482" y="770"/>
                    <a:pt x="756" y="8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4"/>
            <p:cNvSpPr/>
            <p:nvPr/>
          </p:nvSpPr>
          <p:spPr>
            <a:xfrm>
              <a:off x="6844958" y="1427135"/>
              <a:ext cx="46481" cy="354441"/>
            </a:xfrm>
            <a:custGeom>
              <a:avLst/>
              <a:gdLst/>
              <a:ahLst/>
              <a:cxnLst/>
              <a:rect l="l" t="t" r="r" b="b"/>
              <a:pathLst>
                <a:path w="1533" h="11690" extrusionOk="0">
                  <a:moveTo>
                    <a:pt x="1044" y="3473"/>
                  </a:moveTo>
                  <a:cubicBezTo>
                    <a:pt x="1138" y="3634"/>
                    <a:pt x="1144" y="3781"/>
                    <a:pt x="1171" y="3982"/>
                  </a:cubicBezTo>
                  <a:cubicBezTo>
                    <a:pt x="1198" y="4162"/>
                    <a:pt x="1225" y="4330"/>
                    <a:pt x="1245" y="4517"/>
                  </a:cubicBezTo>
                  <a:cubicBezTo>
                    <a:pt x="1292" y="4871"/>
                    <a:pt x="1318" y="5246"/>
                    <a:pt x="1338" y="5614"/>
                  </a:cubicBezTo>
                  <a:cubicBezTo>
                    <a:pt x="1412" y="7039"/>
                    <a:pt x="1352" y="8605"/>
                    <a:pt x="1004" y="9990"/>
                  </a:cubicBezTo>
                  <a:cubicBezTo>
                    <a:pt x="723" y="11100"/>
                    <a:pt x="388" y="11207"/>
                    <a:pt x="275" y="11689"/>
                  </a:cubicBezTo>
                  <a:cubicBezTo>
                    <a:pt x="435" y="11616"/>
                    <a:pt x="529" y="11361"/>
                    <a:pt x="629" y="11174"/>
                  </a:cubicBezTo>
                  <a:cubicBezTo>
                    <a:pt x="1439" y="9669"/>
                    <a:pt x="1532" y="7421"/>
                    <a:pt x="1452" y="5755"/>
                  </a:cubicBezTo>
                  <a:cubicBezTo>
                    <a:pt x="1399" y="4724"/>
                    <a:pt x="1271" y="3594"/>
                    <a:pt x="984" y="2657"/>
                  </a:cubicBezTo>
                  <a:cubicBezTo>
                    <a:pt x="730" y="1834"/>
                    <a:pt x="428" y="636"/>
                    <a:pt x="40" y="21"/>
                  </a:cubicBezTo>
                  <a:cubicBezTo>
                    <a:pt x="7" y="81"/>
                    <a:pt x="0" y="1"/>
                    <a:pt x="27" y="114"/>
                  </a:cubicBezTo>
                  <a:cubicBezTo>
                    <a:pt x="47" y="175"/>
                    <a:pt x="228" y="469"/>
                    <a:pt x="321" y="783"/>
                  </a:cubicBezTo>
                  <a:cubicBezTo>
                    <a:pt x="482" y="1305"/>
                    <a:pt x="1104" y="3212"/>
                    <a:pt x="1044" y="34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4"/>
            <p:cNvSpPr/>
            <p:nvPr/>
          </p:nvSpPr>
          <p:spPr>
            <a:xfrm>
              <a:off x="6370875" y="1386779"/>
              <a:ext cx="97600" cy="43236"/>
            </a:xfrm>
            <a:custGeom>
              <a:avLst/>
              <a:gdLst/>
              <a:ahLst/>
              <a:cxnLst/>
              <a:rect l="l" t="t" r="r" b="b"/>
              <a:pathLst>
                <a:path w="3219" h="1426" extrusionOk="0">
                  <a:moveTo>
                    <a:pt x="221" y="1425"/>
                  </a:moveTo>
                  <a:cubicBezTo>
                    <a:pt x="435" y="997"/>
                    <a:pt x="388" y="743"/>
                    <a:pt x="1379" y="435"/>
                  </a:cubicBezTo>
                  <a:cubicBezTo>
                    <a:pt x="1660" y="341"/>
                    <a:pt x="1947" y="268"/>
                    <a:pt x="2262" y="214"/>
                  </a:cubicBezTo>
                  <a:lnTo>
                    <a:pt x="3218" y="54"/>
                  </a:lnTo>
                  <a:cubicBezTo>
                    <a:pt x="2663" y="0"/>
                    <a:pt x="1787" y="168"/>
                    <a:pt x="1292" y="348"/>
                  </a:cubicBezTo>
                  <a:cubicBezTo>
                    <a:pt x="903" y="482"/>
                    <a:pt x="0" y="957"/>
                    <a:pt x="221" y="1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4"/>
            <p:cNvSpPr/>
            <p:nvPr/>
          </p:nvSpPr>
          <p:spPr>
            <a:xfrm>
              <a:off x="6478784" y="1400363"/>
              <a:ext cx="62095" cy="69615"/>
            </a:xfrm>
            <a:custGeom>
              <a:avLst/>
              <a:gdLst/>
              <a:ahLst/>
              <a:cxnLst/>
              <a:rect l="l" t="t" r="r" b="b"/>
              <a:pathLst>
                <a:path w="2048" h="2296" extrusionOk="0">
                  <a:moveTo>
                    <a:pt x="1" y="2295"/>
                  </a:moveTo>
                  <a:cubicBezTo>
                    <a:pt x="81" y="2235"/>
                    <a:pt x="34" y="2289"/>
                    <a:pt x="94" y="2215"/>
                  </a:cubicBezTo>
                  <a:cubicBezTo>
                    <a:pt x="409" y="1847"/>
                    <a:pt x="824" y="1232"/>
                    <a:pt x="1412" y="971"/>
                  </a:cubicBezTo>
                  <a:cubicBezTo>
                    <a:pt x="1580" y="897"/>
                    <a:pt x="1519" y="850"/>
                    <a:pt x="1580" y="710"/>
                  </a:cubicBezTo>
                  <a:cubicBezTo>
                    <a:pt x="1680" y="449"/>
                    <a:pt x="1934" y="288"/>
                    <a:pt x="2048" y="1"/>
                  </a:cubicBezTo>
                  <a:cubicBezTo>
                    <a:pt x="1626" y="241"/>
                    <a:pt x="1493" y="770"/>
                    <a:pt x="1339" y="884"/>
                  </a:cubicBezTo>
                  <a:cubicBezTo>
                    <a:pt x="1024" y="1118"/>
                    <a:pt x="763" y="1258"/>
                    <a:pt x="449" y="1600"/>
                  </a:cubicBezTo>
                  <a:cubicBezTo>
                    <a:pt x="302" y="1767"/>
                    <a:pt x="81" y="2008"/>
                    <a:pt x="1" y="22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4"/>
            <p:cNvSpPr/>
            <p:nvPr/>
          </p:nvSpPr>
          <p:spPr>
            <a:xfrm>
              <a:off x="6799903" y="1315376"/>
              <a:ext cx="61701" cy="38779"/>
            </a:xfrm>
            <a:custGeom>
              <a:avLst/>
              <a:gdLst/>
              <a:ahLst/>
              <a:cxnLst/>
              <a:rect l="l" t="t" r="r" b="b"/>
              <a:pathLst>
                <a:path w="2035" h="1279" extrusionOk="0">
                  <a:moveTo>
                    <a:pt x="1" y="1278"/>
                  </a:moveTo>
                  <a:cubicBezTo>
                    <a:pt x="289" y="1004"/>
                    <a:pt x="329" y="689"/>
                    <a:pt x="1399" y="261"/>
                  </a:cubicBezTo>
                  <a:cubicBezTo>
                    <a:pt x="1500" y="221"/>
                    <a:pt x="1600" y="181"/>
                    <a:pt x="1707" y="161"/>
                  </a:cubicBezTo>
                  <a:cubicBezTo>
                    <a:pt x="1874" y="127"/>
                    <a:pt x="1914" y="154"/>
                    <a:pt x="2035" y="74"/>
                  </a:cubicBezTo>
                  <a:cubicBezTo>
                    <a:pt x="1386" y="0"/>
                    <a:pt x="141" y="642"/>
                    <a:pt x="1" y="12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4"/>
            <p:cNvSpPr/>
            <p:nvPr/>
          </p:nvSpPr>
          <p:spPr>
            <a:xfrm>
              <a:off x="6727074" y="1262407"/>
              <a:ext cx="32109" cy="43661"/>
            </a:xfrm>
            <a:custGeom>
              <a:avLst/>
              <a:gdLst/>
              <a:ahLst/>
              <a:cxnLst/>
              <a:rect l="l" t="t" r="r" b="b"/>
              <a:pathLst>
                <a:path w="1059" h="1440" extrusionOk="0">
                  <a:moveTo>
                    <a:pt x="1" y="1426"/>
                  </a:moveTo>
                  <a:cubicBezTo>
                    <a:pt x="88" y="1352"/>
                    <a:pt x="28" y="1439"/>
                    <a:pt x="95" y="1339"/>
                  </a:cubicBezTo>
                  <a:cubicBezTo>
                    <a:pt x="349" y="958"/>
                    <a:pt x="68" y="677"/>
                    <a:pt x="931" y="115"/>
                  </a:cubicBezTo>
                  <a:cubicBezTo>
                    <a:pt x="944" y="108"/>
                    <a:pt x="958" y="101"/>
                    <a:pt x="964" y="95"/>
                  </a:cubicBezTo>
                  <a:cubicBezTo>
                    <a:pt x="978" y="81"/>
                    <a:pt x="985" y="75"/>
                    <a:pt x="998" y="68"/>
                  </a:cubicBezTo>
                  <a:cubicBezTo>
                    <a:pt x="1005" y="61"/>
                    <a:pt x="1018" y="41"/>
                    <a:pt x="1025" y="34"/>
                  </a:cubicBezTo>
                  <a:cubicBezTo>
                    <a:pt x="1031" y="28"/>
                    <a:pt x="1045" y="14"/>
                    <a:pt x="1058" y="1"/>
                  </a:cubicBezTo>
                  <a:cubicBezTo>
                    <a:pt x="416" y="121"/>
                    <a:pt x="121" y="730"/>
                    <a:pt x="1" y="14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4"/>
            <p:cNvSpPr/>
            <p:nvPr/>
          </p:nvSpPr>
          <p:spPr>
            <a:xfrm>
              <a:off x="6506375" y="1357763"/>
              <a:ext cx="33504" cy="11582"/>
            </a:xfrm>
            <a:custGeom>
              <a:avLst/>
              <a:gdLst/>
              <a:ahLst/>
              <a:cxnLst/>
              <a:rect l="l" t="t" r="r" b="b"/>
              <a:pathLst>
                <a:path w="1105" h="382" extrusionOk="0">
                  <a:moveTo>
                    <a:pt x="1" y="221"/>
                  </a:moveTo>
                  <a:cubicBezTo>
                    <a:pt x="235" y="282"/>
                    <a:pt x="502" y="221"/>
                    <a:pt x="870" y="322"/>
                  </a:cubicBezTo>
                  <a:cubicBezTo>
                    <a:pt x="1105" y="382"/>
                    <a:pt x="1018" y="362"/>
                    <a:pt x="1091" y="308"/>
                  </a:cubicBezTo>
                  <a:cubicBezTo>
                    <a:pt x="931" y="241"/>
                    <a:pt x="181" y="1"/>
                    <a:pt x="1" y="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4"/>
            <p:cNvSpPr/>
            <p:nvPr/>
          </p:nvSpPr>
          <p:spPr>
            <a:xfrm>
              <a:off x="6435790" y="1536469"/>
              <a:ext cx="38779" cy="272486"/>
            </a:xfrm>
            <a:custGeom>
              <a:avLst/>
              <a:gdLst/>
              <a:ahLst/>
              <a:cxnLst/>
              <a:rect l="l" t="t" r="r" b="b"/>
              <a:pathLst>
                <a:path w="1279" h="8987" extrusionOk="0">
                  <a:moveTo>
                    <a:pt x="1004" y="8652"/>
                  </a:moveTo>
                  <a:cubicBezTo>
                    <a:pt x="1138" y="8766"/>
                    <a:pt x="1131" y="8866"/>
                    <a:pt x="1278" y="8986"/>
                  </a:cubicBezTo>
                  <a:cubicBezTo>
                    <a:pt x="1278" y="8659"/>
                    <a:pt x="816" y="8030"/>
                    <a:pt x="602" y="7126"/>
                  </a:cubicBezTo>
                  <a:cubicBezTo>
                    <a:pt x="154" y="5179"/>
                    <a:pt x="107" y="2543"/>
                    <a:pt x="482" y="550"/>
                  </a:cubicBezTo>
                  <a:cubicBezTo>
                    <a:pt x="509" y="402"/>
                    <a:pt x="602" y="121"/>
                    <a:pt x="502" y="1"/>
                  </a:cubicBezTo>
                  <a:cubicBezTo>
                    <a:pt x="515" y="228"/>
                    <a:pt x="355" y="744"/>
                    <a:pt x="308" y="1018"/>
                  </a:cubicBezTo>
                  <a:cubicBezTo>
                    <a:pt x="0" y="2757"/>
                    <a:pt x="101" y="6156"/>
                    <a:pt x="683" y="7782"/>
                  </a:cubicBezTo>
                  <a:cubicBezTo>
                    <a:pt x="770" y="8023"/>
                    <a:pt x="984" y="8451"/>
                    <a:pt x="1004" y="8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4"/>
            <p:cNvSpPr/>
            <p:nvPr/>
          </p:nvSpPr>
          <p:spPr>
            <a:xfrm>
              <a:off x="6514288" y="1137064"/>
              <a:ext cx="107757" cy="189500"/>
            </a:xfrm>
            <a:custGeom>
              <a:avLst/>
              <a:gdLst/>
              <a:ahLst/>
              <a:cxnLst/>
              <a:rect l="l" t="t" r="r" b="b"/>
              <a:pathLst>
                <a:path w="3554" h="6250" extrusionOk="0">
                  <a:moveTo>
                    <a:pt x="1" y="723"/>
                  </a:moveTo>
                  <a:cubicBezTo>
                    <a:pt x="255" y="629"/>
                    <a:pt x="797" y="0"/>
                    <a:pt x="1794" y="616"/>
                  </a:cubicBezTo>
                  <a:cubicBezTo>
                    <a:pt x="2215" y="877"/>
                    <a:pt x="2643" y="1425"/>
                    <a:pt x="2804" y="2081"/>
                  </a:cubicBezTo>
                  <a:cubicBezTo>
                    <a:pt x="3025" y="2998"/>
                    <a:pt x="3112" y="4924"/>
                    <a:pt x="3520" y="6249"/>
                  </a:cubicBezTo>
                  <a:cubicBezTo>
                    <a:pt x="3553" y="5814"/>
                    <a:pt x="3279" y="4630"/>
                    <a:pt x="3192" y="4135"/>
                  </a:cubicBezTo>
                  <a:cubicBezTo>
                    <a:pt x="2971" y="2824"/>
                    <a:pt x="3138" y="1332"/>
                    <a:pt x="1834" y="529"/>
                  </a:cubicBezTo>
                  <a:cubicBezTo>
                    <a:pt x="1559" y="361"/>
                    <a:pt x="1218" y="234"/>
                    <a:pt x="823" y="274"/>
                  </a:cubicBezTo>
                  <a:cubicBezTo>
                    <a:pt x="522" y="308"/>
                    <a:pt x="148" y="462"/>
                    <a:pt x="1" y="7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4"/>
            <p:cNvSpPr/>
            <p:nvPr/>
          </p:nvSpPr>
          <p:spPr>
            <a:xfrm>
              <a:off x="6634780" y="1419646"/>
              <a:ext cx="42236" cy="93537"/>
            </a:xfrm>
            <a:custGeom>
              <a:avLst/>
              <a:gdLst/>
              <a:ahLst/>
              <a:cxnLst/>
              <a:rect l="l" t="t" r="r" b="b"/>
              <a:pathLst>
                <a:path w="1393" h="3085" extrusionOk="0">
                  <a:moveTo>
                    <a:pt x="242" y="763"/>
                  </a:moveTo>
                  <a:lnTo>
                    <a:pt x="88" y="743"/>
                  </a:lnTo>
                  <a:cubicBezTo>
                    <a:pt x="583" y="1151"/>
                    <a:pt x="944" y="1700"/>
                    <a:pt x="1158" y="2349"/>
                  </a:cubicBezTo>
                  <a:cubicBezTo>
                    <a:pt x="1279" y="2710"/>
                    <a:pt x="1252" y="2917"/>
                    <a:pt x="1366" y="3085"/>
                  </a:cubicBezTo>
                  <a:cubicBezTo>
                    <a:pt x="1392" y="2456"/>
                    <a:pt x="1065" y="1700"/>
                    <a:pt x="710" y="1231"/>
                  </a:cubicBezTo>
                  <a:cubicBezTo>
                    <a:pt x="576" y="1064"/>
                    <a:pt x="442" y="957"/>
                    <a:pt x="302" y="810"/>
                  </a:cubicBezTo>
                  <a:cubicBezTo>
                    <a:pt x="349" y="622"/>
                    <a:pt x="395" y="515"/>
                    <a:pt x="275" y="335"/>
                  </a:cubicBezTo>
                  <a:cubicBezTo>
                    <a:pt x="222" y="254"/>
                    <a:pt x="88" y="34"/>
                    <a:pt x="1" y="0"/>
                  </a:cubicBezTo>
                  <a:cubicBezTo>
                    <a:pt x="48" y="375"/>
                    <a:pt x="268" y="295"/>
                    <a:pt x="242" y="7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4"/>
            <p:cNvSpPr/>
            <p:nvPr/>
          </p:nvSpPr>
          <p:spPr>
            <a:xfrm>
              <a:off x="6409017" y="1315770"/>
              <a:ext cx="89262" cy="33716"/>
            </a:xfrm>
            <a:custGeom>
              <a:avLst/>
              <a:gdLst/>
              <a:ahLst/>
              <a:cxnLst/>
              <a:rect l="l" t="t" r="r" b="b"/>
              <a:pathLst>
                <a:path w="2944" h="1112" extrusionOk="0">
                  <a:moveTo>
                    <a:pt x="0" y="496"/>
                  </a:moveTo>
                  <a:cubicBezTo>
                    <a:pt x="294" y="482"/>
                    <a:pt x="642" y="61"/>
                    <a:pt x="1613" y="161"/>
                  </a:cubicBezTo>
                  <a:cubicBezTo>
                    <a:pt x="2275" y="235"/>
                    <a:pt x="2650" y="489"/>
                    <a:pt x="2777" y="1071"/>
                  </a:cubicBezTo>
                  <a:cubicBezTo>
                    <a:pt x="2790" y="1051"/>
                    <a:pt x="2944" y="1111"/>
                    <a:pt x="2743" y="690"/>
                  </a:cubicBezTo>
                  <a:cubicBezTo>
                    <a:pt x="2569" y="322"/>
                    <a:pt x="2121" y="128"/>
                    <a:pt x="1706" y="67"/>
                  </a:cubicBezTo>
                  <a:cubicBezTo>
                    <a:pt x="1251" y="1"/>
                    <a:pt x="703" y="67"/>
                    <a:pt x="301" y="282"/>
                  </a:cubicBezTo>
                  <a:cubicBezTo>
                    <a:pt x="147" y="369"/>
                    <a:pt x="107" y="415"/>
                    <a:pt x="0" y="4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4"/>
            <p:cNvSpPr/>
            <p:nvPr/>
          </p:nvSpPr>
          <p:spPr>
            <a:xfrm>
              <a:off x="6535179" y="1165261"/>
              <a:ext cx="50149" cy="25590"/>
            </a:xfrm>
            <a:custGeom>
              <a:avLst/>
              <a:gdLst/>
              <a:ahLst/>
              <a:cxnLst/>
              <a:rect l="l" t="t" r="r" b="b"/>
              <a:pathLst>
                <a:path w="1654" h="844" extrusionOk="0">
                  <a:moveTo>
                    <a:pt x="1" y="468"/>
                  </a:moveTo>
                  <a:cubicBezTo>
                    <a:pt x="288" y="348"/>
                    <a:pt x="516" y="94"/>
                    <a:pt x="944" y="254"/>
                  </a:cubicBezTo>
                  <a:cubicBezTo>
                    <a:pt x="1399" y="428"/>
                    <a:pt x="1426" y="729"/>
                    <a:pt x="1653" y="843"/>
                  </a:cubicBezTo>
                  <a:cubicBezTo>
                    <a:pt x="1539" y="535"/>
                    <a:pt x="1279" y="261"/>
                    <a:pt x="957" y="147"/>
                  </a:cubicBezTo>
                  <a:cubicBezTo>
                    <a:pt x="563" y="0"/>
                    <a:pt x="101" y="234"/>
                    <a:pt x="1" y="4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4"/>
            <p:cNvSpPr/>
            <p:nvPr/>
          </p:nvSpPr>
          <p:spPr>
            <a:xfrm>
              <a:off x="6549187" y="1332810"/>
              <a:ext cx="10976" cy="17464"/>
            </a:xfrm>
            <a:custGeom>
              <a:avLst/>
              <a:gdLst/>
              <a:ahLst/>
              <a:cxnLst/>
              <a:rect l="l" t="t" r="r" b="b"/>
              <a:pathLst>
                <a:path w="362" h="576" extrusionOk="0">
                  <a:moveTo>
                    <a:pt x="342" y="576"/>
                  </a:moveTo>
                  <a:cubicBezTo>
                    <a:pt x="362" y="415"/>
                    <a:pt x="335" y="395"/>
                    <a:pt x="241" y="255"/>
                  </a:cubicBezTo>
                  <a:cubicBezTo>
                    <a:pt x="154" y="114"/>
                    <a:pt x="134" y="47"/>
                    <a:pt x="0" y="1"/>
                  </a:cubicBezTo>
                  <a:cubicBezTo>
                    <a:pt x="20" y="188"/>
                    <a:pt x="234" y="462"/>
                    <a:pt x="342" y="5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4"/>
            <p:cNvSpPr/>
            <p:nvPr/>
          </p:nvSpPr>
          <p:spPr>
            <a:xfrm>
              <a:off x="6619165" y="1250248"/>
              <a:ext cx="4305" cy="14432"/>
            </a:xfrm>
            <a:custGeom>
              <a:avLst/>
              <a:gdLst/>
              <a:ahLst/>
              <a:cxnLst/>
              <a:rect l="l" t="t" r="r" b="b"/>
              <a:pathLst>
                <a:path w="142" h="476" extrusionOk="0">
                  <a:moveTo>
                    <a:pt x="88" y="462"/>
                  </a:moveTo>
                  <a:cubicBezTo>
                    <a:pt x="121" y="335"/>
                    <a:pt x="141" y="295"/>
                    <a:pt x="81" y="148"/>
                  </a:cubicBezTo>
                  <a:cubicBezTo>
                    <a:pt x="27" y="201"/>
                    <a:pt x="21" y="0"/>
                    <a:pt x="7" y="281"/>
                  </a:cubicBezTo>
                  <a:cubicBezTo>
                    <a:pt x="1" y="476"/>
                    <a:pt x="61" y="435"/>
                    <a:pt x="88" y="4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4"/>
            <p:cNvSpPr/>
            <p:nvPr/>
          </p:nvSpPr>
          <p:spPr>
            <a:xfrm>
              <a:off x="6498674" y="1131788"/>
              <a:ext cx="1637" cy="7732"/>
            </a:xfrm>
            <a:custGeom>
              <a:avLst/>
              <a:gdLst/>
              <a:ahLst/>
              <a:cxnLst/>
              <a:rect l="l" t="t" r="r" b="b"/>
              <a:pathLst>
                <a:path w="54" h="255" extrusionOk="0">
                  <a:moveTo>
                    <a:pt x="34" y="254"/>
                  </a:moveTo>
                  <a:cubicBezTo>
                    <a:pt x="54" y="228"/>
                    <a:pt x="47" y="201"/>
                    <a:pt x="47" y="134"/>
                  </a:cubicBezTo>
                  <a:cubicBezTo>
                    <a:pt x="47" y="80"/>
                    <a:pt x="54" y="34"/>
                    <a:pt x="34" y="0"/>
                  </a:cubicBezTo>
                  <a:cubicBezTo>
                    <a:pt x="7" y="47"/>
                    <a:pt x="0" y="201"/>
                    <a:pt x="34" y="2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4"/>
            <p:cNvSpPr/>
            <p:nvPr/>
          </p:nvSpPr>
          <p:spPr>
            <a:xfrm>
              <a:off x="6885921" y="1350062"/>
              <a:ext cx="4700" cy="15857"/>
            </a:xfrm>
            <a:custGeom>
              <a:avLst/>
              <a:gdLst/>
              <a:ahLst/>
              <a:cxnLst/>
              <a:rect l="l" t="t" r="r" b="b"/>
              <a:pathLst>
                <a:path w="155" h="523" extrusionOk="0">
                  <a:moveTo>
                    <a:pt x="21" y="522"/>
                  </a:moveTo>
                  <a:cubicBezTo>
                    <a:pt x="61" y="469"/>
                    <a:pt x="155" y="81"/>
                    <a:pt x="155" y="0"/>
                  </a:cubicBezTo>
                  <a:cubicBezTo>
                    <a:pt x="114" y="40"/>
                    <a:pt x="1" y="475"/>
                    <a:pt x="21" y="5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4"/>
            <p:cNvSpPr/>
            <p:nvPr/>
          </p:nvSpPr>
          <p:spPr>
            <a:xfrm>
              <a:off x="6796264" y="1791066"/>
              <a:ext cx="6125" cy="12007"/>
            </a:xfrm>
            <a:custGeom>
              <a:avLst/>
              <a:gdLst/>
              <a:ahLst/>
              <a:cxnLst/>
              <a:rect l="l" t="t" r="r" b="b"/>
              <a:pathLst>
                <a:path w="202" h="396" extrusionOk="0">
                  <a:moveTo>
                    <a:pt x="0" y="395"/>
                  </a:moveTo>
                  <a:cubicBezTo>
                    <a:pt x="47" y="362"/>
                    <a:pt x="74" y="262"/>
                    <a:pt x="108" y="201"/>
                  </a:cubicBezTo>
                  <a:cubicBezTo>
                    <a:pt x="134" y="141"/>
                    <a:pt x="188" y="68"/>
                    <a:pt x="201" y="1"/>
                  </a:cubicBezTo>
                  <a:cubicBezTo>
                    <a:pt x="141" y="61"/>
                    <a:pt x="21" y="282"/>
                    <a:pt x="0"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4"/>
            <p:cNvSpPr/>
            <p:nvPr/>
          </p:nvSpPr>
          <p:spPr>
            <a:xfrm>
              <a:off x="6425026" y="1334022"/>
              <a:ext cx="6519" cy="9975"/>
            </a:xfrm>
            <a:custGeom>
              <a:avLst/>
              <a:gdLst/>
              <a:ahLst/>
              <a:cxnLst/>
              <a:rect l="l" t="t" r="r" b="b"/>
              <a:pathLst>
                <a:path w="215" h="329" extrusionOk="0">
                  <a:moveTo>
                    <a:pt x="88" y="329"/>
                  </a:moveTo>
                  <a:cubicBezTo>
                    <a:pt x="101" y="242"/>
                    <a:pt x="81" y="215"/>
                    <a:pt x="134" y="141"/>
                  </a:cubicBezTo>
                  <a:cubicBezTo>
                    <a:pt x="161" y="101"/>
                    <a:pt x="195" y="54"/>
                    <a:pt x="215" y="1"/>
                  </a:cubicBezTo>
                  <a:cubicBezTo>
                    <a:pt x="168" y="27"/>
                    <a:pt x="1" y="221"/>
                    <a:pt x="88" y="3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4"/>
            <p:cNvSpPr/>
            <p:nvPr/>
          </p:nvSpPr>
          <p:spPr>
            <a:xfrm>
              <a:off x="6505556" y="1814200"/>
              <a:ext cx="4700" cy="10976"/>
            </a:xfrm>
            <a:custGeom>
              <a:avLst/>
              <a:gdLst/>
              <a:ahLst/>
              <a:cxnLst/>
              <a:rect l="l" t="t" r="r" b="b"/>
              <a:pathLst>
                <a:path w="155" h="362" extrusionOk="0">
                  <a:moveTo>
                    <a:pt x="1" y="362"/>
                  </a:moveTo>
                  <a:cubicBezTo>
                    <a:pt x="94" y="308"/>
                    <a:pt x="101" y="221"/>
                    <a:pt x="128" y="121"/>
                  </a:cubicBezTo>
                  <a:cubicBezTo>
                    <a:pt x="155" y="0"/>
                    <a:pt x="135" y="47"/>
                    <a:pt x="121" y="27"/>
                  </a:cubicBezTo>
                  <a:cubicBezTo>
                    <a:pt x="108" y="81"/>
                    <a:pt x="88" y="148"/>
                    <a:pt x="74" y="208"/>
                  </a:cubicBezTo>
                  <a:cubicBezTo>
                    <a:pt x="54" y="288"/>
                    <a:pt x="21" y="301"/>
                    <a:pt x="1" y="3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4"/>
            <p:cNvSpPr/>
            <p:nvPr/>
          </p:nvSpPr>
          <p:spPr>
            <a:xfrm>
              <a:off x="6807816" y="1793098"/>
              <a:ext cx="2668" cy="9975"/>
            </a:xfrm>
            <a:custGeom>
              <a:avLst/>
              <a:gdLst/>
              <a:ahLst/>
              <a:cxnLst/>
              <a:rect l="l" t="t" r="r" b="b"/>
              <a:pathLst>
                <a:path w="88" h="329" extrusionOk="0">
                  <a:moveTo>
                    <a:pt x="28" y="328"/>
                  </a:moveTo>
                  <a:cubicBezTo>
                    <a:pt x="34" y="275"/>
                    <a:pt x="28" y="215"/>
                    <a:pt x="48" y="154"/>
                  </a:cubicBezTo>
                  <a:cubicBezTo>
                    <a:pt x="61" y="101"/>
                    <a:pt x="81" y="67"/>
                    <a:pt x="88" y="1"/>
                  </a:cubicBezTo>
                  <a:cubicBezTo>
                    <a:pt x="74" y="14"/>
                    <a:pt x="74" y="7"/>
                    <a:pt x="68" y="21"/>
                  </a:cubicBezTo>
                  <a:cubicBezTo>
                    <a:pt x="48" y="47"/>
                    <a:pt x="1" y="175"/>
                    <a:pt x="1" y="241"/>
                  </a:cubicBezTo>
                  <a:cubicBezTo>
                    <a:pt x="1" y="308"/>
                    <a:pt x="8" y="308"/>
                    <a:pt x="28" y="3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4"/>
            <p:cNvSpPr/>
            <p:nvPr/>
          </p:nvSpPr>
          <p:spPr>
            <a:xfrm>
              <a:off x="6768067" y="1276020"/>
              <a:ext cx="2880" cy="8732"/>
            </a:xfrm>
            <a:custGeom>
              <a:avLst/>
              <a:gdLst/>
              <a:ahLst/>
              <a:cxnLst/>
              <a:rect l="l" t="t" r="r" b="b"/>
              <a:pathLst>
                <a:path w="95" h="288" extrusionOk="0">
                  <a:moveTo>
                    <a:pt x="7" y="254"/>
                  </a:moveTo>
                  <a:cubicBezTo>
                    <a:pt x="41" y="214"/>
                    <a:pt x="94" y="47"/>
                    <a:pt x="67" y="0"/>
                  </a:cubicBezTo>
                  <a:cubicBezTo>
                    <a:pt x="47" y="27"/>
                    <a:pt x="34" y="80"/>
                    <a:pt x="27" y="114"/>
                  </a:cubicBezTo>
                  <a:lnTo>
                    <a:pt x="0" y="228"/>
                  </a:lnTo>
                  <a:cubicBezTo>
                    <a:pt x="0" y="288"/>
                    <a:pt x="0" y="234"/>
                    <a:pt x="7" y="2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4"/>
            <p:cNvSpPr/>
            <p:nvPr/>
          </p:nvSpPr>
          <p:spPr>
            <a:xfrm>
              <a:off x="6447342" y="1331991"/>
              <a:ext cx="2456" cy="8156"/>
            </a:xfrm>
            <a:custGeom>
              <a:avLst/>
              <a:gdLst/>
              <a:ahLst/>
              <a:cxnLst/>
              <a:rect l="l" t="t" r="r" b="b"/>
              <a:pathLst>
                <a:path w="81" h="269" extrusionOk="0">
                  <a:moveTo>
                    <a:pt x="1" y="262"/>
                  </a:moveTo>
                  <a:cubicBezTo>
                    <a:pt x="14" y="255"/>
                    <a:pt x="21" y="268"/>
                    <a:pt x="34" y="208"/>
                  </a:cubicBezTo>
                  <a:cubicBezTo>
                    <a:pt x="54" y="148"/>
                    <a:pt x="81" y="54"/>
                    <a:pt x="74" y="1"/>
                  </a:cubicBezTo>
                  <a:cubicBezTo>
                    <a:pt x="27" y="41"/>
                    <a:pt x="7" y="181"/>
                    <a:pt x="1" y="2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4"/>
            <p:cNvSpPr/>
            <p:nvPr/>
          </p:nvSpPr>
          <p:spPr>
            <a:xfrm>
              <a:off x="6759941" y="1269926"/>
              <a:ext cx="2486" cy="7944"/>
            </a:xfrm>
            <a:custGeom>
              <a:avLst/>
              <a:gdLst/>
              <a:ahLst/>
              <a:cxnLst/>
              <a:rect l="l" t="t" r="r" b="b"/>
              <a:pathLst>
                <a:path w="82" h="262" extrusionOk="0">
                  <a:moveTo>
                    <a:pt x="8" y="261"/>
                  </a:moveTo>
                  <a:cubicBezTo>
                    <a:pt x="54" y="228"/>
                    <a:pt x="81" y="74"/>
                    <a:pt x="81" y="0"/>
                  </a:cubicBezTo>
                  <a:cubicBezTo>
                    <a:pt x="48" y="27"/>
                    <a:pt x="48" y="54"/>
                    <a:pt x="28" y="121"/>
                  </a:cubicBezTo>
                  <a:cubicBezTo>
                    <a:pt x="14" y="168"/>
                    <a:pt x="1" y="215"/>
                    <a:pt x="8"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4"/>
            <p:cNvSpPr/>
            <p:nvPr/>
          </p:nvSpPr>
          <p:spPr>
            <a:xfrm>
              <a:off x="6856116" y="1338085"/>
              <a:ext cx="2850" cy="8762"/>
            </a:xfrm>
            <a:custGeom>
              <a:avLst/>
              <a:gdLst/>
              <a:ahLst/>
              <a:cxnLst/>
              <a:rect l="l" t="t" r="r" b="b"/>
              <a:pathLst>
                <a:path w="94" h="289" extrusionOk="0">
                  <a:moveTo>
                    <a:pt x="20" y="261"/>
                  </a:moveTo>
                  <a:cubicBezTo>
                    <a:pt x="40" y="215"/>
                    <a:pt x="94" y="54"/>
                    <a:pt x="74" y="1"/>
                  </a:cubicBezTo>
                  <a:cubicBezTo>
                    <a:pt x="47" y="27"/>
                    <a:pt x="40" y="74"/>
                    <a:pt x="34" y="121"/>
                  </a:cubicBezTo>
                  <a:lnTo>
                    <a:pt x="7" y="228"/>
                  </a:lnTo>
                  <a:cubicBezTo>
                    <a:pt x="7" y="288"/>
                    <a:pt x="0" y="235"/>
                    <a:pt x="20"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4"/>
            <p:cNvSpPr/>
            <p:nvPr/>
          </p:nvSpPr>
          <p:spPr>
            <a:xfrm>
              <a:off x="6506769" y="1125481"/>
              <a:ext cx="3093" cy="8762"/>
            </a:xfrm>
            <a:custGeom>
              <a:avLst/>
              <a:gdLst/>
              <a:ahLst/>
              <a:cxnLst/>
              <a:rect l="l" t="t" r="r" b="b"/>
              <a:pathLst>
                <a:path w="102" h="289" extrusionOk="0">
                  <a:moveTo>
                    <a:pt x="28" y="262"/>
                  </a:moveTo>
                  <a:lnTo>
                    <a:pt x="101" y="41"/>
                  </a:lnTo>
                  <a:cubicBezTo>
                    <a:pt x="95" y="1"/>
                    <a:pt x="101" y="28"/>
                    <a:pt x="81" y="1"/>
                  </a:cubicBezTo>
                  <a:cubicBezTo>
                    <a:pt x="68" y="41"/>
                    <a:pt x="54" y="81"/>
                    <a:pt x="34" y="128"/>
                  </a:cubicBezTo>
                  <a:cubicBezTo>
                    <a:pt x="34" y="141"/>
                    <a:pt x="21" y="168"/>
                    <a:pt x="21" y="188"/>
                  </a:cubicBezTo>
                  <a:cubicBezTo>
                    <a:pt x="1" y="288"/>
                    <a:pt x="28" y="262"/>
                    <a:pt x="28" y="2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4"/>
            <p:cNvSpPr/>
            <p:nvPr/>
          </p:nvSpPr>
          <p:spPr>
            <a:xfrm>
              <a:off x="6669891" y="1432199"/>
              <a:ext cx="2244" cy="6125"/>
            </a:xfrm>
            <a:custGeom>
              <a:avLst/>
              <a:gdLst/>
              <a:ahLst/>
              <a:cxnLst/>
              <a:rect l="l" t="t" r="r" b="b"/>
              <a:pathLst>
                <a:path w="74" h="202" extrusionOk="0">
                  <a:moveTo>
                    <a:pt x="0" y="202"/>
                  </a:moveTo>
                  <a:cubicBezTo>
                    <a:pt x="34" y="175"/>
                    <a:pt x="27" y="188"/>
                    <a:pt x="54" y="108"/>
                  </a:cubicBezTo>
                  <a:cubicBezTo>
                    <a:pt x="67" y="54"/>
                    <a:pt x="74" y="54"/>
                    <a:pt x="74" y="1"/>
                  </a:cubicBezTo>
                  <a:cubicBezTo>
                    <a:pt x="34" y="28"/>
                    <a:pt x="0" y="135"/>
                    <a:pt x="0" y="2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4"/>
            <p:cNvSpPr/>
            <p:nvPr/>
          </p:nvSpPr>
          <p:spPr>
            <a:xfrm>
              <a:off x="6439034" y="1331991"/>
              <a:ext cx="2850" cy="5912"/>
            </a:xfrm>
            <a:custGeom>
              <a:avLst/>
              <a:gdLst/>
              <a:ahLst/>
              <a:cxnLst/>
              <a:rect l="l" t="t" r="r" b="b"/>
              <a:pathLst>
                <a:path w="94" h="195" extrusionOk="0">
                  <a:moveTo>
                    <a:pt x="20" y="195"/>
                  </a:moveTo>
                  <a:cubicBezTo>
                    <a:pt x="47" y="175"/>
                    <a:pt x="74" y="88"/>
                    <a:pt x="81" y="48"/>
                  </a:cubicBezTo>
                  <a:cubicBezTo>
                    <a:pt x="94" y="1"/>
                    <a:pt x="87" y="21"/>
                    <a:pt x="74" y="1"/>
                  </a:cubicBezTo>
                  <a:cubicBezTo>
                    <a:pt x="54" y="28"/>
                    <a:pt x="0" y="155"/>
                    <a:pt x="20" y="1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4"/>
            <p:cNvSpPr/>
            <p:nvPr/>
          </p:nvSpPr>
          <p:spPr>
            <a:xfrm>
              <a:off x="6877825" y="1350062"/>
              <a:ext cx="1425" cy="6094"/>
            </a:xfrm>
            <a:custGeom>
              <a:avLst/>
              <a:gdLst/>
              <a:ahLst/>
              <a:cxnLst/>
              <a:rect l="l" t="t" r="r" b="b"/>
              <a:pathLst>
                <a:path w="47" h="201" extrusionOk="0">
                  <a:moveTo>
                    <a:pt x="27" y="201"/>
                  </a:moveTo>
                  <a:cubicBezTo>
                    <a:pt x="47" y="147"/>
                    <a:pt x="40" y="54"/>
                    <a:pt x="27" y="0"/>
                  </a:cubicBezTo>
                  <a:cubicBezTo>
                    <a:pt x="7" y="20"/>
                    <a:pt x="7" y="7"/>
                    <a:pt x="7" y="94"/>
                  </a:cubicBezTo>
                  <a:cubicBezTo>
                    <a:pt x="7" y="147"/>
                    <a:pt x="0" y="168"/>
                    <a:pt x="27" y="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4"/>
            <p:cNvSpPr/>
            <p:nvPr/>
          </p:nvSpPr>
          <p:spPr>
            <a:xfrm>
              <a:off x="6856298" y="1674819"/>
              <a:ext cx="6337" cy="13826"/>
            </a:xfrm>
            <a:custGeom>
              <a:avLst/>
              <a:gdLst/>
              <a:ahLst/>
              <a:cxnLst/>
              <a:rect l="l" t="t" r="r" b="b"/>
              <a:pathLst>
                <a:path w="209" h="456" extrusionOk="0">
                  <a:moveTo>
                    <a:pt x="1" y="456"/>
                  </a:moveTo>
                  <a:cubicBezTo>
                    <a:pt x="54" y="436"/>
                    <a:pt x="195" y="61"/>
                    <a:pt x="208" y="1"/>
                  </a:cubicBezTo>
                  <a:cubicBezTo>
                    <a:pt x="188" y="14"/>
                    <a:pt x="195" y="1"/>
                    <a:pt x="182" y="28"/>
                  </a:cubicBezTo>
                  <a:lnTo>
                    <a:pt x="141" y="108"/>
                  </a:lnTo>
                  <a:cubicBezTo>
                    <a:pt x="108" y="175"/>
                    <a:pt x="14" y="396"/>
                    <a:pt x="1" y="4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4"/>
            <p:cNvSpPr/>
            <p:nvPr/>
          </p:nvSpPr>
          <p:spPr>
            <a:xfrm>
              <a:off x="6858148" y="1652716"/>
              <a:ext cx="8338" cy="12007"/>
            </a:xfrm>
            <a:custGeom>
              <a:avLst/>
              <a:gdLst/>
              <a:ahLst/>
              <a:cxnLst/>
              <a:rect l="l" t="t" r="r" b="b"/>
              <a:pathLst>
                <a:path w="275" h="396" extrusionOk="0">
                  <a:moveTo>
                    <a:pt x="14" y="395"/>
                  </a:moveTo>
                  <a:cubicBezTo>
                    <a:pt x="47" y="355"/>
                    <a:pt x="67" y="248"/>
                    <a:pt x="127" y="181"/>
                  </a:cubicBezTo>
                  <a:cubicBezTo>
                    <a:pt x="194" y="108"/>
                    <a:pt x="248" y="61"/>
                    <a:pt x="274" y="1"/>
                  </a:cubicBezTo>
                  <a:cubicBezTo>
                    <a:pt x="221" y="27"/>
                    <a:pt x="0" y="235"/>
                    <a:pt x="14"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4"/>
            <p:cNvSpPr/>
            <p:nvPr/>
          </p:nvSpPr>
          <p:spPr>
            <a:xfrm>
              <a:off x="6394403" y="1422284"/>
              <a:ext cx="7125" cy="9763"/>
            </a:xfrm>
            <a:custGeom>
              <a:avLst/>
              <a:gdLst/>
              <a:ahLst/>
              <a:cxnLst/>
              <a:rect l="l" t="t" r="r" b="b"/>
              <a:pathLst>
                <a:path w="235" h="322" extrusionOk="0">
                  <a:moveTo>
                    <a:pt x="34" y="321"/>
                  </a:moveTo>
                  <a:cubicBezTo>
                    <a:pt x="61" y="295"/>
                    <a:pt x="54" y="274"/>
                    <a:pt x="74" y="234"/>
                  </a:cubicBezTo>
                  <a:cubicBezTo>
                    <a:pt x="127" y="147"/>
                    <a:pt x="214" y="60"/>
                    <a:pt x="235" y="0"/>
                  </a:cubicBezTo>
                  <a:cubicBezTo>
                    <a:pt x="188" y="14"/>
                    <a:pt x="194" y="34"/>
                    <a:pt x="161" y="67"/>
                  </a:cubicBezTo>
                  <a:cubicBezTo>
                    <a:pt x="114" y="114"/>
                    <a:pt x="0" y="254"/>
                    <a:pt x="34" y="3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4"/>
            <p:cNvSpPr/>
            <p:nvPr/>
          </p:nvSpPr>
          <p:spPr>
            <a:xfrm>
              <a:off x="6796264" y="1276020"/>
              <a:ext cx="4275" cy="7944"/>
            </a:xfrm>
            <a:custGeom>
              <a:avLst/>
              <a:gdLst/>
              <a:ahLst/>
              <a:cxnLst/>
              <a:rect l="l" t="t" r="r" b="b"/>
              <a:pathLst>
                <a:path w="141" h="262" extrusionOk="0">
                  <a:moveTo>
                    <a:pt x="0" y="261"/>
                  </a:moveTo>
                  <a:cubicBezTo>
                    <a:pt x="47" y="234"/>
                    <a:pt x="128" y="60"/>
                    <a:pt x="141" y="0"/>
                  </a:cubicBezTo>
                  <a:cubicBezTo>
                    <a:pt x="94" y="14"/>
                    <a:pt x="7" y="201"/>
                    <a:pt x="0"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4"/>
            <p:cNvSpPr/>
            <p:nvPr/>
          </p:nvSpPr>
          <p:spPr>
            <a:xfrm>
              <a:off x="6404742" y="1426317"/>
              <a:ext cx="2880" cy="7762"/>
            </a:xfrm>
            <a:custGeom>
              <a:avLst/>
              <a:gdLst/>
              <a:ahLst/>
              <a:cxnLst/>
              <a:rect l="l" t="t" r="r" b="b"/>
              <a:pathLst>
                <a:path w="95" h="256" extrusionOk="0">
                  <a:moveTo>
                    <a:pt x="27" y="255"/>
                  </a:moveTo>
                  <a:cubicBezTo>
                    <a:pt x="54" y="222"/>
                    <a:pt x="61" y="175"/>
                    <a:pt x="74" y="128"/>
                  </a:cubicBezTo>
                  <a:lnTo>
                    <a:pt x="94" y="21"/>
                  </a:lnTo>
                  <a:cubicBezTo>
                    <a:pt x="94" y="8"/>
                    <a:pt x="88" y="8"/>
                    <a:pt x="88" y="1"/>
                  </a:cubicBezTo>
                  <a:cubicBezTo>
                    <a:pt x="54" y="34"/>
                    <a:pt x="1" y="215"/>
                    <a:pt x="27" y="2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4"/>
            <p:cNvSpPr/>
            <p:nvPr/>
          </p:nvSpPr>
          <p:spPr>
            <a:xfrm>
              <a:off x="6755696" y="1406245"/>
              <a:ext cx="2668" cy="7732"/>
            </a:xfrm>
            <a:custGeom>
              <a:avLst/>
              <a:gdLst/>
              <a:ahLst/>
              <a:cxnLst/>
              <a:rect l="l" t="t" r="r" b="b"/>
              <a:pathLst>
                <a:path w="88" h="255" extrusionOk="0">
                  <a:moveTo>
                    <a:pt x="27" y="255"/>
                  </a:moveTo>
                  <a:cubicBezTo>
                    <a:pt x="61" y="188"/>
                    <a:pt x="87" y="81"/>
                    <a:pt x="87" y="1"/>
                  </a:cubicBezTo>
                  <a:cubicBezTo>
                    <a:pt x="47" y="34"/>
                    <a:pt x="0" y="221"/>
                    <a:pt x="27" y="2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4"/>
            <p:cNvSpPr/>
            <p:nvPr/>
          </p:nvSpPr>
          <p:spPr>
            <a:xfrm>
              <a:off x="6457075" y="1336054"/>
              <a:ext cx="2668" cy="5912"/>
            </a:xfrm>
            <a:custGeom>
              <a:avLst/>
              <a:gdLst/>
              <a:ahLst/>
              <a:cxnLst/>
              <a:rect l="l" t="t" r="r" b="b"/>
              <a:pathLst>
                <a:path w="88" h="195" extrusionOk="0">
                  <a:moveTo>
                    <a:pt x="21" y="195"/>
                  </a:moveTo>
                  <a:cubicBezTo>
                    <a:pt x="48" y="175"/>
                    <a:pt x="74" y="94"/>
                    <a:pt x="81" y="54"/>
                  </a:cubicBezTo>
                  <a:cubicBezTo>
                    <a:pt x="81" y="47"/>
                    <a:pt x="88" y="34"/>
                    <a:pt x="88" y="27"/>
                  </a:cubicBezTo>
                  <a:cubicBezTo>
                    <a:pt x="88" y="14"/>
                    <a:pt x="81" y="7"/>
                    <a:pt x="81" y="1"/>
                  </a:cubicBezTo>
                  <a:lnTo>
                    <a:pt x="68" y="14"/>
                  </a:lnTo>
                  <a:cubicBezTo>
                    <a:pt x="61" y="27"/>
                    <a:pt x="61" y="27"/>
                    <a:pt x="54" y="41"/>
                  </a:cubicBezTo>
                  <a:cubicBezTo>
                    <a:pt x="34" y="74"/>
                    <a:pt x="1" y="161"/>
                    <a:pt x="21" y="1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4"/>
            <p:cNvSpPr/>
            <p:nvPr/>
          </p:nvSpPr>
          <p:spPr>
            <a:xfrm>
              <a:off x="6680018" y="1440324"/>
              <a:ext cx="14038" cy="25802"/>
            </a:xfrm>
            <a:custGeom>
              <a:avLst/>
              <a:gdLst/>
              <a:ahLst/>
              <a:cxnLst/>
              <a:rect l="l" t="t" r="r" b="b"/>
              <a:pathLst>
                <a:path w="463" h="851" extrusionOk="0">
                  <a:moveTo>
                    <a:pt x="34" y="790"/>
                  </a:moveTo>
                  <a:cubicBezTo>
                    <a:pt x="141" y="536"/>
                    <a:pt x="456" y="67"/>
                    <a:pt x="462" y="1"/>
                  </a:cubicBezTo>
                  <a:cubicBezTo>
                    <a:pt x="416" y="47"/>
                    <a:pt x="375" y="128"/>
                    <a:pt x="335" y="195"/>
                  </a:cubicBezTo>
                  <a:cubicBezTo>
                    <a:pt x="228" y="348"/>
                    <a:pt x="28" y="670"/>
                    <a:pt x="1" y="8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4"/>
            <p:cNvSpPr/>
            <p:nvPr/>
          </p:nvSpPr>
          <p:spPr>
            <a:xfrm>
              <a:off x="6669284" y="1436686"/>
              <a:ext cx="8732" cy="21527"/>
            </a:xfrm>
            <a:custGeom>
              <a:avLst/>
              <a:gdLst/>
              <a:ahLst/>
              <a:cxnLst/>
              <a:rect l="l" t="t" r="r" b="b"/>
              <a:pathLst>
                <a:path w="288" h="710" extrusionOk="0">
                  <a:moveTo>
                    <a:pt x="20" y="709"/>
                  </a:moveTo>
                  <a:cubicBezTo>
                    <a:pt x="54" y="663"/>
                    <a:pt x="60" y="569"/>
                    <a:pt x="80" y="515"/>
                  </a:cubicBezTo>
                  <a:cubicBezTo>
                    <a:pt x="134" y="368"/>
                    <a:pt x="261" y="194"/>
                    <a:pt x="288" y="0"/>
                  </a:cubicBezTo>
                  <a:lnTo>
                    <a:pt x="254" y="47"/>
                  </a:lnTo>
                  <a:cubicBezTo>
                    <a:pt x="248" y="60"/>
                    <a:pt x="248" y="80"/>
                    <a:pt x="241" y="94"/>
                  </a:cubicBezTo>
                  <a:cubicBezTo>
                    <a:pt x="161" y="308"/>
                    <a:pt x="0" y="515"/>
                    <a:pt x="20" y="7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4"/>
            <p:cNvSpPr/>
            <p:nvPr/>
          </p:nvSpPr>
          <p:spPr>
            <a:xfrm>
              <a:off x="6525234" y="1817232"/>
              <a:ext cx="8550" cy="13826"/>
            </a:xfrm>
            <a:custGeom>
              <a:avLst/>
              <a:gdLst/>
              <a:ahLst/>
              <a:cxnLst/>
              <a:rect l="l" t="t" r="r" b="b"/>
              <a:pathLst>
                <a:path w="282" h="456" extrusionOk="0">
                  <a:moveTo>
                    <a:pt x="14" y="456"/>
                  </a:moveTo>
                  <a:cubicBezTo>
                    <a:pt x="48" y="422"/>
                    <a:pt x="54" y="375"/>
                    <a:pt x="74" y="329"/>
                  </a:cubicBezTo>
                  <a:cubicBezTo>
                    <a:pt x="128" y="222"/>
                    <a:pt x="262" y="68"/>
                    <a:pt x="282" y="1"/>
                  </a:cubicBezTo>
                  <a:cubicBezTo>
                    <a:pt x="215" y="34"/>
                    <a:pt x="1" y="322"/>
                    <a:pt x="14" y="4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4"/>
            <p:cNvSpPr/>
            <p:nvPr/>
          </p:nvSpPr>
          <p:spPr>
            <a:xfrm>
              <a:off x="6854297" y="1644802"/>
              <a:ext cx="6913" cy="11794"/>
            </a:xfrm>
            <a:custGeom>
              <a:avLst/>
              <a:gdLst/>
              <a:ahLst/>
              <a:cxnLst/>
              <a:rect l="l" t="t" r="r" b="b"/>
              <a:pathLst>
                <a:path w="228" h="389" extrusionOk="0">
                  <a:moveTo>
                    <a:pt x="0" y="389"/>
                  </a:moveTo>
                  <a:cubicBezTo>
                    <a:pt x="20" y="375"/>
                    <a:pt x="13" y="382"/>
                    <a:pt x="27" y="362"/>
                  </a:cubicBezTo>
                  <a:cubicBezTo>
                    <a:pt x="33" y="349"/>
                    <a:pt x="33" y="349"/>
                    <a:pt x="40" y="335"/>
                  </a:cubicBezTo>
                  <a:cubicBezTo>
                    <a:pt x="47" y="322"/>
                    <a:pt x="60" y="302"/>
                    <a:pt x="67" y="288"/>
                  </a:cubicBezTo>
                  <a:cubicBezTo>
                    <a:pt x="100" y="235"/>
                    <a:pt x="227" y="61"/>
                    <a:pt x="194" y="1"/>
                  </a:cubicBezTo>
                  <a:cubicBezTo>
                    <a:pt x="167" y="54"/>
                    <a:pt x="127" y="128"/>
                    <a:pt x="94" y="188"/>
                  </a:cubicBezTo>
                  <a:cubicBezTo>
                    <a:pt x="54" y="248"/>
                    <a:pt x="7" y="308"/>
                    <a:pt x="0" y="3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4"/>
            <p:cNvSpPr/>
            <p:nvPr/>
          </p:nvSpPr>
          <p:spPr>
            <a:xfrm>
              <a:off x="6515107" y="1817050"/>
              <a:ext cx="6731" cy="10157"/>
            </a:xfrm>
            <a:custGeom>
              <a:avLst/>
              <a:gdLst/>
              <a:ahLst/>
              <a:cxnLst/>
              <a:rect l="l" t="t" r="r" b="b"/>
              <a:pathLst>
                <a:path w="222" h="335" extrusionOk="0">
                  <a:moveTo>
                    <a:pt x="20" y="335"/>
                  </a:moveTo>
                  <a:cubicBezTo>
                    <a:pt x="40" y="308"/>
                    <a:pt x="54" y="248"/>
                    <a:pt x="114" y="161"/>
                  </a:cubicBezTo>
                  <a:cubicBezTo>
                    <a:pt x="147" y="114"/>
                    <a:pt x="201" y="67"/>
                    <a:pt x="221" y="0"/>
                  </a:cubicBezTo>
                  <a:cubicBezTo>
                    <a:pt x="168" y="20"/>
                    <a:pt x="181" y="34"/>
                    <a:pt x="147" y="74"/>
                  </a:cubicBezTo>
                  <a:cubicBezTo>
                    <a:pt x="94" y="134"/>
                    <a:pt x="0" y="234"/>
                    <a:pt x="20" y="3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4"/>
            <p:cNvSpPr/>
            <p:nvPr/>
          </p:nvSpPr>
          <p:spPr>
            <a:xfrm>
              <a:off x="6842320" y="1338085"/>
              <a:ext cx="6307" cy="7944"/>
            </a:xfrm>
            <a:custGeom>
              <a:avLst/>
              <a:gdLst/>
              <a:ahLst/>
              <a:cxnLst/>
              <a:rect l="l" t="t" r="r" b="b"/>
              <a:pathLst>
                <a:path w="208" h="262" extrusionOk="0">
                  <a:moveTo>
                    <a:pt x="0" y="261"/>
                  </a:moveTo>
                  <a:cubicBezTo>
                    <a:pt x="47" y="241"/>
                    <a:pt x="34" y="248"/>
                    <a:pt x="60" y="208"/>
                  </a:cubicBezTo>
                  <a:cubicBezTo>
                    <a:pt x="107" y="148"/>
                    <a:pt x="181" y="74"/>
                    <a:pt x="208" y="1"/>
                  </a:cubicBezTo>
                  <a:cubicBezTo>
                    <a:pt x="161" y="7"/>
                    <a:pt x="147" y="47"/>
                    <a:pt x="94" y="114"/>
                  </a:cubicBezTo>
                  <a:cubicBezTo>
                    <a:pt x="60" y="161"/>
                    <a:pt x="20" y="201"/>
                    <a:pt x="0"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4"/>
            <p:cNvSpPr/>
            <p:nvPr/>
          </p:nvSpPr>
          <p:spPr>
            <a:xfrm>
              <a:off x="6766248" y="1407882"/>
              <a:ext cx="4093" cy="8338"/>
            </a:xfrm>
            <a:custGeom>
              <a:avLst/>
              <a:gdLst/>
              <a:ahLst/>
              <a:cxnLst/>
              <a:rect l="l" t="t" r="r" b="b"/>
              <a:pathLst>
                <a:path w="135" h="275" extrusionOk="0">
                  <a:moveTo>
                    <a:pt x="0" y="274"/>
                  </a:moveTo>
                  <a:cubicBezTo>
                    <a:pt x="27" y="261"/>
                    <a:pt x="27" y="254"/>
                    <a:pt x="47" y="214"/>
                  </a:cubicBezTo>
                  <a:cubicBezTo>
                    <a:pt x="81" y="161"/>
                    <a:pt x="121" y="80"/>
                    <a:pt x="134" y="13"/>
                  </a:cubicBezTo>
                  <a:cubicBezTo>
                    <a:pt x="101" y="20"/>
                    <a:pt x="134" y="0"/>
                    <a:pt x="107" y="34"/>
                  </a:cubicBezTo>
                  <a:lnTo>
                    <a:pt x="54" y="127"/>
                  </a:lnTo>
                  <a:cubicBezTo>
                    <a:pt x="34" y="181"/>
                    <a:pt x="7" y="221"/>
                    <a:pt x="0"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4"/>
            <p:cNvSpPr/>
            <p:nvPr/>
          </p:nvSpPr>
          <p:spPr>
            <a:xfrm>
              <a:off x="6515501" y="1125481"/>
              <a:ext cx="2456" cy="8156"/>
            </a:xfrm>
            <a:custGeom>
              <a:avLst/>
              <a:gdLst/>
              <a:ahLst/>
              <a:cxnLst/>
              <a:rect l="l" t="t" r="r" b="b"/>
              <a:pathLst>
                <a:path w="81" h="269" extrusionOk="0">
                  <a:moveTo>
                    <a:pt x="1" y="268"/>
                  </a:moveTo>
                  <a:cubicBezTo>
                    <a:pt x="34" y="248"/>
                    <a:pt x="41" y="201"/>
                    <a:pt x="54" y="155"/>
                  </a:cubicBezTo>
                  <a:cubicBezTo>
                    <a:pt x="68" y="94"/>
                    <a:pt x="74" y="61"/>
                    <a:pt x="81" y="1"/>
                  </a:cubicBezTo>
                  <a:cubicBezTo>
                    <a:pt x="27" y="48"/>
                    <a:pt x="1" y="208"/>
                    <a:pt x="1"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4"/>
            <p:cNvSpPr/>
            <p:nvPr/>
          </p:nvSpPr>
          <p:spPr>
            <a:xfrm>
              <a:off x="6804390" y="1278052"/>
              <a:ext cx="2244" cy="6094"/>
            </a:xfrm>
            <a:custGeom>
              <a:avLst/>
              <a:gdLst/>
              <a:ahLst/>
              <a:cxnLst/>
              <a:rect l="l" t="t" r="r" b="b"/>
              <a:pathLst>
                <a:path w="74" h="201" extrusionOk="0">
                  <a:moveTo>
                    <a:pt x="74" y="194"/>
                  </a:moveTo>
                  <a:cubicBezTo>
                    <a:pt x="60" y="121"/>
                    <a:pt x="40" y="47"/>
                    <a:pt x="7" y="0"/>
                  </a:cubicBezTo>
                  <a:cubicBezTo>
                    <a:pt x="7" y="0"/>
                    <a:pt x="0" y="0"/>
                    <a:pt x="0" y="7"/>
                  </a:cubicBezTo>
                  <a:lnTo>
                    <a:pt x="47" y="174"/>
                  </a:lnTo>
                  <a:cubicBezTo>
                    <a:pt x="67" y="201"/>
                    <a:pt x="40" y="174"/>
                    <a:pt x="74" y="1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4"/>
            <p:cNvSpPr/>
            <p:nvPr/>
          </p:nvSpPr>
          <p:spPr>
            <a:xfrm>
              <a:off x="6771705" y="1418221"/>
              <a:ext cx="3093" cy="7944"/>
            </a:xfrm>
            <a:custGeom>
              <a:avLst/>
              <a:gdLst/>
              <a:ahLst/>
              <a:cxnLst/>
              <a:rect l="l" t="t" r="r" b="b"/>
              <a:pathLst>
                <a:path w="102" h="262" extrusionOk="0">
                  <a:moveTo>
                    <a:pt x="21" y="261"/>
                  </a:moveTo>
                  <a:cubicBezTo>
                    <a:pt x="48" y="234"/>
                    <a:pt x="101" y="47"/>
                    <a:pt x="88" y="0"/>
                  </a:cubicBezTo>
                  <a:cubicBezTo>
                    <a:pt x="54" y="27"/>
                    <a:pt x="48" y="74"/>
                    <a:pt x="34" y="127"/>
                  </a:cubicBezTo>
                  <a:cubicBezTo>
                    <a:pt x="28" y="168"/>
                    <a:pt x="1" y="228"/>
                    <a:pt x="21"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2" name="Google Shape;2772;p14"/>
          <p:cNvGrpSpPr/>
          <p:nvPr/>
        </p:nvGrpSpPr>
        <p:grpSpPr>
          <a:xfrm rot="10800000" flipH="1">
            <a:off x="-493113" y="2883756"/>
            <a:ext cx="1812691" cy="2016466"/>
            <a:chOff x="1368135" y="2026380"/>
            <a:chExt cx="342677" cy="381213"/>
          </a:xfrm>
        </p:grpSpPr>
        <p:sp>
          <p:nvSpPr>
            <p:cNvPr id="2773" name="Google Shape;2773;p14"/>
            <p:cNvSpPr/>
            <p:nvPr/>
          </p:nvSpPr>
          <p:spPr>
            <a:xfrm>
              <a:off x="1368135" y="2026380"/>
              <a:ext cx="342677" cy="381213"/>
            </a:xfrm>
            <a:custGeom>
              <a:avLst/>
              <a:gdLst/>
              <a:ahLst/>
              <a:cxnLst/>
              <a:rect l="l" t="t" r="r" b="b"/>
              <a:pathLst>
                <a:path w="11302" h="12573" extrusionOk="0">
                  <a:moveTo>
                    <a:pt x="8049" y="3594"/>
                  </a:moveTo>
                  <a:lnTo>
                    <a:pt x="8056" y="3607"/>
                  </a:lnTo>
                  <a:cubicBezTo>
                    <a:pt x="8009" y="3634"/>
                    <a:pt x="7956" y="3661"/>
                    <a:pt x="7909" y="3687"/>
                  </a:cubicBezTo>
                  <a:cubicBezTo>
                    <a:pt x="7789" y="3748"/>
                    <a:pt x="7688" y="3828"/>
                    <a:pt x="7615" y="3942"/>
                  </a:cubicBezTo>
                  <a:cubicBezTo>
                    <a:pt x="7581" y="3982"/>
                    <a:pt x="7548" y="4015"/>
                    <a:pt x="7514" y="4049"/>
                  </a:cubicBezTo>
                  <a:cubicBezTo>
                    <a:pt x="7494" y="4069"/>
                    <a:pt x="7467" y="4082"/>
                    <a:pt x="7434" y="4089"/>
                  </a:cubicBezTo>
                  <a:cubicBezTo>
                    <a:pt x="7467" y="4042"/>
                    <a:pt x="7494" y="3995"/>
                    <a:pt x="7541" y="3935"/>
                  </a:cubicBezTo>
                  <a:lnTo>
                    <a:pt x="7541" y="3935"/>
                  </a:lnTo>
                  <a:cubicBezTo>
                    <a:pt x="7467" y="3968"/>
                    <a:pt x="7434" y="4008"/>
                    <a:pt x="7394" y="4042"/>
                  </a:cubicBezTo>
                  <a:cubicBezTo>
                    <a:pt x="7314" y="4095"/>
                    <a:pt x="7314" y="4095"/>
                    <a:pt x="7233" y="4095"/>
                  </a:cubicBezTo>
                  <a:cubicBezTo>
                    <a:pt x="7320" y="4002"/>
                    <a:pt x="7427" y="3942"/>
                    <a:pt x="7501" y="3834"/>
                  </a:cubicBezTo>
                  <a:lnTo>
                    <a:pt x="7501" y="3834"/>
                  </a:lnTo>
                  <a:cubicBezTo>
                    <a:pt x="7481" y="3841"/>
                    <a:pt x="7467" y="3848"/>
                    <a:pt x="7454" y="3855"/>
                  </a:cubicBezTo>
                  <a:cubicBezTo>
                    <a:pt x="7354" y="3908"/>
                    <a:pt x="7247" y="3962"/>
                    <a:pt x="7140" y="4015"/>
                  </a:cubicBezTo>
                  <a:cubicBezTo>
                    <a:pt x="7119" y="4023"/>
                    <a:pt x="7098" y="4029"/>
                    <a:pt x="7076" y="4029"/>
                  </a:cubicBezTo>
                  <a:cubicBezTo>
                    <a:pt x="7062" y="4029"/>
                    <a:pt x="7048" y="4027"/>
                    <a:pt x="7033" y="4022"/>
                  </a:cubicBezTo>
                  <a:cubicBezTo>
                    <a:pt x="6979" y="4002"/>
                    <a:pt x="6959" y="3955"/>
                    <a:pt x="6986" y="3908"/>
                  </a:cubicBezTo>
                  <a:cubicBezTo>
                    <a:pt x="6992" y="3895"/>
                    <a:pt x="6999" y="3881"/>
                    <a:pt x="7012" y="3875"/>
                  </a:cubicBezTo>
                  <a:cubicBezTo>
                    <a:pt x="7086" y="3808"/>
                    <a:pt x="7160" y="3741"/>
                    <a:pt x="7260" y="3701"/>
                  </a:cubicBezTo>
                  <a:cubicBezTo>
                    <a:pt x="7387" y="3654"/>
                    <a:pt x="7514" y="3614"/>
                    <a:pt x="7655" y="3614"/>
                  </a:cubicBezTo>
                  <a:cubicBezTo>
                    <a:pt x="7789" y="3607"/>
                    <a:pt x="7916" y="3600"/>
                    <a:pt x="8049" y="3594"/>
                  </a:cubicBezTo>
                  <a:close/>
                  <a:moveTo>
                    <a:pt x="6637" y="3977"/>
                  </a:moveTo>
                  <a:cubicBezTo>
                    <a:pt x="6659" y="3977"/>
                    <a:pt x="6684" y="3979"/>
                    <a:pt x="6711" y="3982"/>
                  </a:cubicBezTo>
                  <a:cubicBezTo>
                    <a:pt x="6665" y="4035"/>
                    <a:pt x="6604" y="4055"/>
                    <a:pt x="6564" y="4122"/>
                  </a:cubicBezTo>
                  <a:cubicBezTo>
                    <a:pt x="6618" y="4115"/>
                    <a:pt x="6644" y="4089"/>
                    <a:pt x="6671" y="4069"/>
                  </a:cubicBezTo>
                  <a:cubicBezTo>
                    <a:pt x="6705" y="4055"/>
                    <a:pt x="6731" y="4035"/>
                    <a:pt x="6765" y="4029"/>
                  </a:cubicBezTo>
                  <a:cubicBezTo>
                    <a:pt x="6795" y="4017"/>
                    <a:pt x="6819" y="3994"/>
                    <a:pt x="6853" y="3994"/>
                  </a:cubicBezTo>
                  <a:cubicBezTo>
                    <a:pt x="6857" y="3994"/>
                    <a:pt x="6861" y="3994"/>
                    <a:pt x="6865" y="3995"/>
                  </a:cubicBezTo>
                  <a:cubicBezTo>
                    <a:pt x="6872" y="4022"/>
                    <a:pt x="6859" y="4029"/>
                    <a:pt x="6845" y="4035"/>
                  </a:cubicBezTo>
                  <a:cubicBezTo>
                    <a:pt x="6778" y="4082"/>
                    <a:pt x="6705" y="4122"/>
                    <a:pt x="6638" y="4169"/>
                  </a:cubicBezTo>
                  <a:cubicBezTo>
                    <a:pt x="6624" y="4176"/>
                    <a:pt x="6618" y="4189"/>
                    <a:pt x="6604" y="4202"/>
                  </a:cubicBezTo>
                  <a:cubicBezTo>
                    <a:pt x="6612" y="4208"/>
                    <a:pt x="6621" y="4210"/>
                    <a:pt x="6630" y="4210"/>
                  </a:cubicBezTo>
                  <a:cubicBezTo>
                    <a:pt x="6644" y="4210"/>
                    <a:pt x="6659" y="4204"/>
                    <a:pt x="6671" y="4196"/>
                  </a:cubicBezTo>
                  <a:cubicBezTo>
                    <a:pt x="6731" y="4169"/>
                    <a:pt x="6792" y="4142"/>
                    <a:pt x="6852" y="4115"/>
                  </a:cubicBezTo>
                  <a:cubicBezTo>
                    <a:pt x="6867" y="4111"/>
                    <a:pt x="6881" y="4095"/>
                    <a:pt x="6899" y="4095"/>
                  </a:cubicBezTo>
                  <a:cubicBezTo>
                    <a:pt x="6905" y="4095"/>
                    <a:pt x="6912" y="4097"/>
                    <a:pt x="6919" y="4102"/>
                  </a:cubicBezTo>
                  <a:cubicBezTo>
                    <a:pt x="6919" y="4109"/>
                    <a:pt x="6912" y="4115"/>
                    <a:pt x="6905" y="4122"/>
                  </a:cubicBezTo>
                  <a:cubicBezTo>
                    <a:pt x="6872" y="4156"/>
                    <a:pt x="6832" y="4182"/>
                    <a:pt x="6798" y="4216"/>
                  </a:cubicBezTo>
                  <a:cubicBezTo>
                    <a:pt x="6725" y="4289"/>
                    <a:pt x="6645" y="4324"/>
                    <a:pt x="6550" y="4324"/>
                  </a:cubicBezTo>
                  <a:cubicBezTo>
                    <a:pt x="6542" y="4324"/>
                    <a:pt x="6533" y="4323"/>
                    <a:pt x="6524" y="4323"/>
                  </a:cubicBezTo>
                  <a:lnTo>
                    <a:pt x="6457" y="4323"/>
                  </a:lnTo>
                  <a:cubicBezTo>
                    <a:pt x="6423" y="4317"/>
                    <a:pt x="6391" y="4314"/>
                    <a:pt x="6359" y="4314"/>
                  </a:cubicBezTo>
                  <a:cubicBezTo>
                    <a:pt x="6245" y="4314"/>
                    <a:pt x="6140" y="4348"/>
                    <a:pt x="6036" y="4390"/>
                  </a:cubicBezTo>
                  <a:cubicBezTo>
                    <a:pt x="5979" y="4415"/>
                    <a:pt x="5929" y="4457"/>
                    <a:pt x="5862" y="4457"/>
                  </a:cubicBezTo>
                  <a:cubicBezTo>
                    <a:pt x="5858" y="4457"/>
                    <a:pt x="5853" y="4457"/>
                    <a:pt x="5848" y="4457"/>
                  </a:cubicBezTo>
                  <a:cubicBezTo>
                    <a:pt x="5801" y="4517"/>
                    <a:pt x="5721" y="4517"/>
                    <a:pt x="5661" y="4544"/>
                  </a:cubicBezTo>
                  <a:cubicBezTo>
                    <a:pt x="5654" y="4550"/>
                    <a:pt x="5641" y="4550"/>
                    <a:pt x="5621" y="4550"/>
                  </a:cubicBezTo>
                  <a:cubicBezTo>
                    <a:pt x="5627" y="4530"/>
                    <a:pt x="5627" y="4517"/>
                    <a:pt x="5634" y="4510"/>
                  </a:cubicBezTo>
                  <a:cubicBezTo>
                    <a:pt x="5681" y="4443"/>
                    <a:pt x="5721" y="4383"/>
                    <a:pt x="5761" y="4323"/>
                  </a:cubicBezTo>
                  <a:cubicBezTo>
                    <a:pt x="5822" y="4243"/>
                    <a:pt x="5902" y="4182"/>
                    <a:pt x="5995" y="4142"/>
                  </a:cubicBezTo>
                  <a:cubicBezTo>
                    <a:pt x="6089" y="4102"/>
                    <a:pt x="6183" y="4069"/>
                    <a:pt x="6283" y="4049"/>
                  </a:cubicBezTo>
                  <a:cubicBezTo>
                    <a:pt x="6370" y="4035"/>
                    <a:pt x="6457" y="4008"/>
                    <a:pt x="6544" y="3988"/>
                  </a:cubicBezTo>
                  <a:cubicBezTo>
                    <a:pt x="6575" y="3981"/>
                    <a:pt x="6605" y="3977"/>
                    <a:pt x="6637" y="3977"/>
                  </a:cubicBezTo>
                  <a:close/>
                  <a:moveTo>
                    <a:pt x="3533" y="3794"/>
                  </a:moveTo>
                  <a:lnTo>
                    <a:pt x="3533" y="3794"/>
                  </a:lnTo>
                  <a:cubicBezTo>
                    <a:pt x="3547" y="3848"/>
                    <a:pt x="3527" y="3875"/>
                    <a:pt x="3507" y="3901"/>
                  </a:cubicBezTo>
                  <a:cubicBezTo>
                    <a:pt x="3440" y="4008"/>
                    <a:pt x="3413" y="4122"/>
                    <a:pt x="3406" y="4249"/>
                  </a:cubicBezTo>
                  <a:cubicBezTo>
                    <a:pt x="3406" y="4323"/>
                    <a:pt x="3400" y="4396"/>
                    <a:pt x="3386" y="4470"/>
                  </a:cubicBezTo>
                  <a:cubicBezTo>
                    <a:pt x="3379" y="4570"/>
                    <a:pt x="3319" y="4644"/>
                    <a:pt x="3239" y="4698"/>
                  </a:cubicBezTo>
                  <a:cubicBezTo>
                    <a:pt x="3232" y="4704"/>
                    <a:pt x="3219" y="4711"/>
                    <a:pt x="3205" y="4711"/>
                  </a:cubicBezTo>
                  <a:cubicBezTo>
                    <a:pt x="3205" y="4711"/>
                    <a:pt x="3199" y="4711"/>
                    <a:pt x="3192" y="4704"/>
                  </a:cubicBezTo>
                  <a:cubicBezTo>
                    <a:pt x="3239" y="4631"/>
                    <a:pt x="3286" y="4564"/>
                    <a:pt x="3333" y="4483"/>
                  </a:cubicBezTo>
                  <a:cubicBezTo>
                    <a:pt x="3329" y="4483"/>
                    <a:pt x="3326" y="4482"/>
                    <a:pt x="3322" y="4482"/>
                  </a:cubicBezTo>
                  <a:cubicBezTo>
                    <a:pt x="3302" y="4482"/>
                    <a:pt x="3291" y="4499"/>
                    <a:pt x="3279" y="4510"/>
                  </a:cubicBezTo>
                  <a:cubicBezTo>
                    <a:pt x="3232" y="4550"/>
                    <a:pt x="3185" y="4597"/>
                    <a:pt x="3139" y="4644"/>
                  </a:cubicBezTo>
                  <a:cubicBezTo>
                    <a:pt x="3132" y="4657"/>
                    <a:pt x="3119" y="4671"/>
                    <a:pt x="3085" y="4671"/>
                  </a:cubicBezTo>
                  <a:cubicBezTo>
                    <a:pt x="3119" y="4577"/>
                    <a:pt x="3165" y="4497"/>
                    <a:pt x="3192" y="4390"/>
                  </a:cubicBezTo>
                  <a:lnTo>
                    <a:pt x="3192" y="4390"/>
                  </a:lnTo>
                  <a:cubicBezTo>
                    <a:pt x="3145" y="4423"/>
                    <a:pt x="3132" y="4457"/>
                    <a:pt x="3105" y="4490"/>
                  </a:cubicBezTo>
                  <a:cubicBezTo>
                    <a:pt x="3085" y="4530"/>
                    <a:pt x="3058" y="4570"/>
                    <a:pt x="3038" y="4604"/>
                  </a:cubicBezTo>
                  <a:cubicBezTo>
                    <a:pt x="3011" y="4637"/>
                    <a:pt x="3005" y="4684"/>
                    <a:pt x="2958" y="4711"/>
                  </a:cubicBezTo>
                  <a:cubicBezTo>
                    <a:pt x="2951" y="4684"/>
                    <a:pt x="2945" y="4664"/>
                    <a:pt x="2945" y="4651"/>
                  </a:cubicBezTo>
                  <a:cubicBezTo>
                    <a:pt x="2945" y="4497"/>
                    <a:pt x="3005" y="4363"/>
                    <a:pt x="3105" y="4249"/>
                  </a:cubicBezTo>
                  <a:cubicBezTo>
                    <a:pt x="3226" y="4115"/>
                    <a:pt x="3346" y="3982"/>
                    <a:pt x="3466" y="3848"/>
                  </a:cubicBezTo>
                  <a:cubicBezTo>
                    <a:pt x="3486" y="3828"/>
                    <a:pt x="3507" y="3814"/>
                    <a:pt x="3533" y="3794"/>
                  </a:cubicBezTo>
                  <a:close/>
                  <a:moveTo>
                    <a:pt x="3192" y="4811"/>
                  </a:moveTo>
                  <a:cubicBezTo>
                    <a:pt x="3199" y="4811"/>
                    <a:pt x="3199" y="4818"/>
                    <a:pt x="3205" y="4818"/>
                  </a:cubicBezTo>
                  <a:cubicBezTo>
                    <a:pt x="3205" y="4825"/>
                    <a:pt x="3205" y="4825"/>
                    <a:pt x="3199" y="4831"/>
                  </a:cubicBezTo>
                  <a:cubicBezTo>
                    <a:pt x="3199" y="4831"/>
                    <a:pt x="3192" y="4831"/>
                    <a:pt x="3192" y="4825"/>
                  </a:cubicBezTo>
                  <a:cubicBezTo>
                    <a:pt x="3192" y="4825"/>
                    <a:pt x="3192" y="4818"/>
                    <a:pt x="3192" y="4811"/>
                  </a:cubicBezTo>
                  <a:close/>
                  <a:moveTo>
                    <a:pt x="1981" y="4263"/>
                  </a:moveTo>
                  <a:lnTo>
                    <a:pt x="1981" y="4263"/>
                  </a:lnTo>
                  <a:cubicBezTo>
                    <a:pt x="2041" y="4276"/>
                    <a:pt x="2095" y="4296"/>
                    <a:pt x="2148" y="4303"/>
                  </a:cubicBezTo>
                  <a:cubicBezTo>
                    <a:pt x="2202" y="4310"/>
                    <a:pt x="2249" y="4310"/>
                    <a:pt x="2302" y="4316"/>
                  </a:cubicBezTo>
                  <a:cubicBezTo>
                    <a:pt x="2356" y="4316"/>
                    <a:pt x="2409" y="4323"/>
                    <a:pt x="2463" y="4330"/>
                  </a:cubicBezTo>
                  <a:cubicBezTo>
                    <a:pt x="2630" y="4350"/>
                    <a:pt x="2744" y="4443"/>
                    <a:pt x="2824" y="4584"/>
                  </a:cubicBezTo>
                  <a:cubicBezTo>
                    <a:pt x="2851" y="4637"/>
                    <a:pt x="2838" y="4684"/>
                    <a:pt x="2851" y="4751"/>
                  </a:cubicBezTo>
                  <a:cubicBezTo>
                    <a:pt x="2730" y="4657"/>
                    <a:pt x="2630" y="4577"/>
                    <a:pt x="2510" y="4483"/>
                  </a:cubicBezTo>
                  <a:lnTo>
                    <a:pt x="2510" y="4483"/>
                  </a:lnTo>
                  <a:cubicBezTo>
                    <a:pt x="2530" y="4544"/>
                    <a:pt x="2570" y="4577"/>
                    <a:pt x="2597" y="4611"/>
                  </a:cubicBezTo>
                  <a:cubicBezTo>
                    <a:pt x="2623" y="4651"/>
                    <a:pt x="2650" y="4678"/>
                    <a:pt x="2677" y="4718"/>
                  </a:cubicBezTo>
                  <a:cubicBezTo>
                    <a:pt x="2710" y="4758"/>
                    <a:pt x="2751" y="4785"/>
                    <a:pt x="2771" y="4831"/>
                  </a:cubicBezTo>
                  <a:cubicBezTo>
                    <a:pt x="2757" y="4840"/>
                    <a:pt x="2744" y="4844"/>
                    <a:pt x="2732" y="4844"/>
                  </a:cubicBezTo>
                  <a:cubicBezTo>
                    <a:pt x="2715" y="4844"/>
                    <a:pt x="2699" y="4836"/>
                    <a:pt x="2684" y="4825"/>
                  </a:cubicBezTo>
                  <a:cubicBezTo>
                    <a:pt x="2610" y="4758"/>
                    <a:pt x="2530" y="4704"/>
                    <a:pt x="2470" y="4631"/>
                  </a:cubicBezTo>
                  <a:lnTo>
                    <a:pt x="2470" y="4631"/>
                  </a:lnTo>
                  <a:cubicBezTo>
                    <a:pt x="2490" y="4751"/>
                    <a:pt x="2583" y="4811"/>
                    <a:pt x="2677" y="4865"/>
                  </a:cubicBezTo>
                  <a:cubicBezTo>
                    <a:pt x="2668" y="4888"/>
                    <a:pt x="2649" y="4895"/>
                    <a:pt x="2629" y="4895"/>
                  </a:cubicBezTo>
                  <a:cubicBezTo>
                    <a:pt x="2621" y="4895"/>
                    <a:pt x="2612" y="4894"/>
                    <a:pt x="2603" y="4892"/>
                  </a:cubicBezTo>
                  <a:cubicBezTo>
                    <a:pt x="2516" y="4858"/>
                    <a:pt x="2429" y="4831"/>
                    <a:pt x="2362" y="4771"/>
                  </a:cubicBezTo>
                  <a:cubicBezTo>
                    <a:pt x="2235" y="4651"/>
                    <a:pt x="2115" y="4530"/>
                    <a:pt x="2028" y="4376"/>
                  </a:cubicBezTo>
                  <a:cubicBezTo>
                    <a:pt x="2008" y="4343"/>
                    <a:pt x="1981" y="4310"/>
                    <a:pt x="1981" y="4263"/>
                  </a:cubicBezTo>
                  <a:close/>
                  <a:moveTo>
                    <a:pt x="6865" y="4276"/>
                  </a:moveTo>
                  <a:cubicBezTo>
                    <a:pt x="6865" y="4303"/>
                    <a:pt x="6865" y="4316"/>
                    <a:pt x="6865" y="4330"/>
                  </a:cubicBezTo>
                  <a:cubicBezTo>
                    <a:pt x="6818" y="4470"/>
                    <a:pt x="6772" y="4611"/>
                    <a:pt x="6738" y="4751"/>
                  </a:cubicBezTo>
                  <a:cubicBezTo>
                    <a:pt x="6705" y="4885"/>
                    <a:pt x="6631" y="4992"/>
                    <a:pt x="6551" y="5092"/>
                  </a:cubicBezTo>
                  <a:cubicBezTo>
                    <a:pt x="6537" y="5112"/>
                    <a:pt x="6524" y="5119"/>
                    <a:pt x="6504" y="5132"/>
                  </a:cubicBezTo>
                  <a:cubicBezTo>
                    <a:pt x="6471" y="5092"/>
                    <a:pt x="6437" y="5052"/>
                    <a:pt x="6410" y="5019"/>
                  </a:cubicBezTo>
                  <a:cubicBezTo>
                    <a:pt x="6384" y="4999"/>
                    <a:pt x="6363" y="4972"/>
                    <a:pt x="6343" y="4959"/>
                  </a:cubicBezTo>
                  <a:cubicBezTo>
                    <a:pt x="6256" y="4912"/>
                    <a:pt x="6196" y="4838"/>
                    <a:pt x="6136" y="4764"/>
                  </a:cubicBezTo>
                  <a:cubicBezTo>
                    <a:pt x="6082" y="4698"/>
                    <a:pt x="6029" y="4637"/>
                    <a:pt x="5982" y="4550"/>
                  </a:cubicBezTo>
                  <a:cubicBezTo>
                    <a:pt x="6002" y="4537"/>
                    <a:pt x="6022" y="4524"/>
                    <a:pt x="6036" y="4517"/>
                  </a:cubicBezTo>
                  <a:cubicBezTo>
                    <a:pt x="6148" y="4461"/>
                    <a:pt x="6265" y="4419"/>
                    <a:pt x="6391" y="4419"/>
                  </a:cubicBezTo>
                  <a:cubicBezTo>
                    <a:pt x="6415" y="4419"/>
                    <a:pt x="6439" y="4420"/>
                    <a:pt x="6464" y="4423"/>
                  </a:cubicBezTo>
                  <a:cubicBezTo>
                    <a:pt x="6475" y="4425"/>
                    <a:pt x="6487" y="4426"/>
                    <a:pt x="6499" y="4426"/>
                  </a:cubicBezTo>
                  <a:cubicBezTo>
                    <a:pt x="6523" y="4426"/>
                    <a:pt x="6549" y="4423"/>
                    <a:pt x="6571" y="4423"/>
                  </a:cubicBezTo>
                  <a:cubicBezTo>
                    <a:pt x="6665" y="4417"/>
                    <a:pt x="6738" y="4383"/>
                    <a:pt x="6805" y="4323"/>
                  </a:cubicBezTo>
                  <a:cubicBezTo>
                    <a:pt x="6825" y="4310"/>
                    <a:pt x="6838" y="4296"/>
                    <a:pt x="6865" y="4276"/>
                  </a:cubicBezTo>
                  <a:close/>
                  <a:moveTo>
                    <a:pt x="7474" y="4269"/>
                  </a:moveTo>
                  <a:lnTo>
                    <a:pt x="7474" y="4269"/>
                  </a:lnTo>
                  <a:cubicBezTo>
                    <a:pt x="7554" y="4283"/>
                    <a:pt x="7621" y="4303"/>
                    <a:pt x="7675" y="4343"/>
                  </a:cubicBezTo>
                  <a:cubicBezTo>
                    <a:pt x="7728" y="4383"/>
                    <a:pt x="7782" y="4430"/>
                    <a:pt x="7829" y="4477"/>
                  </a:cubicBezTo>
                  <a:cubicBezTo>
                    <a:pt x="7862" y="4517"/>
                    <a:pt x="7896" y="4570"/>
                    <a:pt x="7929" y="4611"/>
                  </a:cubicBezTo>
                  <a:cubicBezTo>
                    <a:pt x="8023" y="4738"/>
                    <a:pt x="8070" y="4872"/>
                    <a:pt x="8063" y="5025"/>
                  </a:cubicBezTo>
                  <a:cubicBezTo>
                    <a:pt x="8063" y="5099"/>
                    <a:pt x="8070" y="5179"/>
                    <a:pt x="8076" y="5260"/>
                  </a:cubicBezTo>
                  <a:cubicBezTo>
                    <a:pt x="8076" y="5273"/>
                    <a:pt x="8070" y="5286"/>
                    <a:pt x="8070" y="5300"/>
                  </a:cubicBezTo>
                  <a:cubicBezTo>
                    <a:pt x="8066" y="5301"/>
                    <a:pt x="8063" y="5301"/>
                    <a:pt x="8060" y="5301"/>
                  </a:cubicBezTo>
                  <a:cubicBezTo>
                    <a:pt x="8041" y="5301"/>
                    <a:pt x="8034" y="5285"/>
                    <a:pt x="8023" y="5273"/>
                  </a:cubicBezTo>
                  <a:cubicBezTo>
                    <a:pt x="7989" y="5206"/>
                    <a:pt x="7949" y="5139"/>
                    <a:pt x="7916" y="5072"/>
                  </a:cubicBezTo>
                  <a:cubicBezTo>
                    <a:pt x="7842" y="4959"/>
                    <a:pt x="7755" y="4845"/>
                    <a:pt x="7635" y="4771"/>
                  </a:cubicBezTo>
                  <a:cubicBezTo>
                    <a:pt x="7588" y="4744"/>
                    <a:pt x="7541" y="4718"/>
                    <a:pt x="7487" y="4704"/>
                  </a:cubicBezTo>
                  <a:cubicBezTo>
                    <a:pt x="7427" y="4678"/>
                    <a:pt x="7380" y="4637"/>
                    <a:pt x="7354" y="4577"/>
                  </a:cubicBezTo>
                  <a:cubicBezTo>
                    <a:pt x="7340" y="4550"/>
                    <a:pt x="7347" y="4530"/>
                    <a:pt x="7367" y="4510"/>
                  </a:cubicBezTo>
                  <a:cubicBezTo>
                    <a:pt x="7421" y="4544"/>
                    <a:pt x="7447" y="4591"/>
                    <a:pt x="7467" y="4637"/>
                  </a:cubicBezTo>
                  <a:cubicBezTo>
                    <a:pt x="7487" y="4611"/>
                    <a:pt x="7481" y="4584"/>
                    <a:pt x="7467" y="4564"/>
                  </a:cubicBezTo>
                  <a:cubicBezTo>
                    <a:pt x="7441" y="4510"/>
                    <a:pt x="7407" y="4450"/>
                    <a:pt x="7374" y="4396"/>
                  </a:cubicBezTo>
                  <a:cubicBezTo>
                    <a:pt x="7360" y="4370"/>
                    <a:pt x="7334" y="4343"/>
                    <a:pt x="7334" y="4310"/>
                  </a:cubicBezTo>
                  <a:cubicBezTo>
                    <a:pt x="7341" y="4306"/>
                    <a:pt x="7348" y="4304"/>
                    <a:pt x="7354" y="4304"/>
                  </a:cubicBezTo>
                  <a:cubicBezTo>
                    <a:pt x="7368" y="4304"/>
                    <a:pt x="7378" y="4313"/>
                    <a:pt x="7387" y="4323"/>
                  </a:cubicBezTo>
                  <a:cubicBezTo>
                    <a:pt x="7474" y="4403"/>
                    <a:pt x="7554" y="4477"/>
                    <a:pt x="7641" y="4557"/>
                  </a:cubicBezTo>
                  <a:cubicBezTo>
                    <a:pt x="7668" y="4584"/>
                    <a:pt x="7688" y="4617"/>
                    <a:pt x="7728" y="4624"/>
                  </a:cubicBezTo>
                  <a:cubicBezTo>
                    <a:pt x="7715" y="4604"/>
                    <a:pt x="7708" y="4577"/>
                    <a:pt x="7695" y="4557"/>
                  </a:cubicBezTo>
                  <a:cubicBezTo>
                    <a:pt x="7641" y="4483"/>
                    <a:pt x="7588" y="4417"/>
                    <a:pt x="7528" y="4343"/>
                  </a:cubicBezTo>
                  <a:cubicBezTo>
                    <a:pt x="7514" y="4323"/>
                    <a:pt x="7501" y="4303"/>
                    <a:pt x="7474" y="4269"/>
                  </a:cubicBezTo>
                  <a:close/>
                  <a:moveTo>
                    <a:pt x="3265" y="4824"/>
                  </a:moveTo>
                  <a:cubicBezTo>
                    <a:pt x="3268" y="4824"/>
                    <a:pt x="3270" y="4824"/>
                    <a:pt x="3272" y="4825"/>
                  </a:cubicBezTo>
                  <a:cubicBezTo>
                    <a:pt x="3346" y="4831"/>
                    <a:pt x="3426" y="4825"/>
                    <a:pt x="3500" y="4872"/>
                  </a:cubicBezTo>
                  <a:cubicBezTo>
                    <a:pt x="3540" y="4898"/>
                    <a:pt x="3594" y="4905"/>
                    <a:pt x="3640" y="4905"/>
                  </a:cubicBezTo>
                  <a:cubicBezTo>
                    <a:pt x="3701" y="4905"/>
                    <a:pt x="3754" y="4905"/>
                    <a:pt x="3808" y="4898"/>
                  </a:cubicBezTo>
                  <a:cubicBezTo>
                    <a:pt x="3818" y="4898"/>
                    <a:pt x="3829" y="4898"/>
                    <a:pt x="3839" y="4898"/>
                  </a:cubicBezTo>
                  <a:cubicBezTo>
                    <a:pt x="3993" y="4898"/>
                    <a:pt x="4130" y="4944"/>
                    <a:pt x="4256" y="5032"/>
                  </a:cubicBezTo>
                  <a:cubicBezTo>
                    <a:pt x="4370" y="5106"/>
                    <a:pt x="4470" y="5186"/>
                    <a:pt x="4550" y="5286"/>
                  </a:cubicBezTo>
                  <a:cubicBezTo>
                    <a:pt x="4564" y="5306"/>
                    <a:pt x="4577" y="5320"/>
                    <a:pt x="4584" y="5333"/>
                  </a:cubicBezTo>
                  <a:cubicBezTo>
                    <a:pt x="4590" y="5340"/>
                    <a:pt x="4584" y="5340"/>
                    <a:pt x="4584" y="5353"/>
                  </a:cubicBezTo>
                  <a:cubicBezTo>
                    <a:pt x="4557" y="5347"/>
                    <a:pt x="4537" y="5340"/>
                    <a:pt x="4510" y="5333"/>
                  </a:cubicBezTo>
                  <a:cubicBezTo>
                    <a:pt x="4377" y="5299"/>
                    <a:pt x="4244" y="5276"/>
                    <a:pt x="4111" y="5276"/>
                  </a:cubicBezTo>
                  <a:cubicBezTo>
                    <a:pt x="4037" y="5276"/>
                    <a:pt x="3962" y="5283"/>
                    <a:pt x="3888" y="5300"/>
                  </a:cubicBezTo>
                  <a:cubicBezTo>
                    <a:pt x="3854" y="5306"/>
                    <a:pt x="3828" y="5306"/>
                    <a:pt x="3794" y="5313"/>
                  </a:cubicBezTo>
                  <a:cubicBezTo>
                    <a:pt x="3760" y="5319"/>
                    <a:pt x="3726" y="5322"/>
                    <a:pt x="3693" y="5322"/>
                  </a:cubicBezTo>
                  <a:cubicBezTo>
                    <a:pt x="3584" y="5322"/>
                    <a:pt x="3482" y="5291"/>
                    <a:pt x="3379" y="5240"/>
                  </a:cubicBezTo>
                  <a:cubicBezTo>
                    <a:pt x="3346" y="5226"/>
                    <a:pt x="3319" y="5199"/>
                    <a:pt x="3299" y="5166"/>
                  </a:cubicBezTo>
                  <a:cubicBezTo>
                    <a:pt x="3303" y="5154"/>
                    <a:pt x="3310" y="5151"/>
                    <a:pt x="3317" y="5151"/>
                  </a:cubicBezTo>
                  <a:cubicBezTo>
                    <a:pt x="3322" y="5151"/>
                    <a:pt x="3327" y="5153"/>
                    <a:pt x="3333" y="5153"/>
                  </a:cubicBezTo>
                  <a:cubicBezTo>
                    <a:pt x="3446" y="5179"/>
                    <a:pt x="3567" y="5199"/>
                    <a:pt x="3681" y="5219"/>
                  </a:cubicBezTo>
                  <a:cubicBezTo>
                    <a:pt x="3691" y="5223"/>
                    <a:pt x="3704" y="5229"/>
                    <a:pt x="3718" y="5229"/>
                  </a:cubicBezTo>
                  <a:cubicBezTo>
                    <a:pt x="3730" y="5229"/>
                    <a:pt x="3742" y="5225"/>
                    <a:pt x="3754" y="5213"/>
                  </a:cubicBezTo>
                  <a:cubicBezTo>
                    <a:pt x="3721" y="5186"/>
                    <a:pt x="3674" y="5173"/>
                    <a:pt x="3634" y="5159"/>
                  </a:cubicBezTo>
                  <a:cubicBezTo>
                    <a:pt x="3527" y="5132"/>
                    <a:pt x="3426" y="5112"/>
                    <a:pt x="3326" y="5086"/>
                  </a:cubicBezTo>
                  <a:cubicBezTo>
                    <a:pt x="3292" y="5079"/>
                    <a:pt x="3279" y="5059"/>
                    <a:pt x="3299" y="5025"/>
                  </a:cubicBezTo>
                  <a:lnTo>
                    <a:pt x="3299" y="5025"/>
                  </a:lnTo>
                  <a:cubicBezTo>
                    <a:pt x="3446" y="5032"/>
                    <a:pt x="3580" y="5093"/>
                    <a:pt x="3726" y="5093"/>
                  </a:cubicBezTo>
                  <a:cubicBezTo>
                    <a:pt x="3733" y="5093"/>
                    <a:pt x="3740" y="5093"/>
                    <a:pt x="3747" y="5092"/>
                  </a:cubicBezTo>
                  <a:cubicBezTo>
                    <a:pt x="3600" y="5039"/>
                    <a:pt x="3460" y="4972"/>
                    <a:pt x="3292" y="4965"/>
                  </a:cubicBezTo>
                  <a:cubicBezTo>
                    <a:pt x="3272" y="4932"/>
                    <a:pt x="3252" y="4905"/>
                    <a:pt x="3239" y="4872"/>
                  </a:cubicBezTo>
                  <a:cubicBezTo>
                    <a:pt x="3227" y="4853"/>
                    <a:pt x="3242" y="4824"/>
                    <a:pt x="3265" y="4824"/>
                  </a:cubicBezTo>
                  <a:close/>
                  <a:moveTo>
                    <a:pt x="6859" y="5594"/>
                  </a:moveTo>
                  <a:cubicBezTo>
                    <a:pt x="6892" y="5614"/>
                    <a:pt x="6932" y="5634"/>
                    <a:pt x="6966" y="5654"/>
                  </a:cubicBezTo>
                  <a:cubicBezTo>
                    <a:pt x="6999" y="5668"/>
                    <a:pt x="7039" y="5688"/>
                    <a:pt x="7086" y="5715"/>
                  </a:cubicBezTo>
                  <a:cubicBezTo>
                    <a:pt x="6932" y="5768"/>
                    <a:pt x="6798" y="5815"/>
                    <a:pt x="6638" y="5862"/>
                  </a:cubicBezTo>
                  <a:cubicBezTo>
                    <a:pt x="6705" y="5775"/>
                    <a:pt x="6765" y="5701"/>
                    <a:pt x="6818" y="5628"/>
                  </a:cubicBezTo>
                  <a:cubicBezTo>
                    <a:pt x="6832" y="5621"/>
                    <a:pt x="6845" y="5614"/>
                    <a:pt x="6859" y="5594"/>
                  </a:cubicBezTo>
                  <a:close/>
                  <a:moveTo>
                    <a:pt x="8042" y="127"/>
                  </a:moveTo>
                  <a:cubicBezTo>
                    <a:pt x="8053" y="127"/>
                    <a:pt x="8065" y="127"/>
                    <a:pt x="8076" y="128"/>
                  </a:cubicBezTo>
                  <a:cubicBezTo>
                    <a:pt x="8371" y="141"/>
                    <a:pt x="8658" y="188"/>
                    <a:pt x="8946" y="268"/>
                  </a:cubicBezTo>
                  <a:cubicBezTo>
                    <a:pt x="9100" y="309"/>
                    <a:pt x="9261" y="355"/>
                    <a:pt x="9408" y="429"/>
                  </a:cubicBezTo>
                  <a:cubicBezTo>
                    <a:pt x="9628" y="543"/>
                    <a:pt x="9829" y="683"/>
                    <a:pt x="10023" y="830"/>
                  </a:cubicBezTo>
                  <a:cubicBezTo>
                    <a:pt x="10331" y="1071"/>
                    <a:pt x="10585" y="1346"/>
                    <a:pt x="10759" y="1693"/>
                  </a:cubicBezTo>
                  <a:cubicBezTo>
                    <a:pt x="10779" y="1747"/>
                    <a:pt x="10813" y="1794"/>
                    <a:pt x="10839" y="1841"/>
                  </a:cubicBezTo>
                  <a:cubicBezTo>
                    <a:pt x="10873" y="1914"/>
                    <a:pt x="10913" y="1995"/>
                    <a:pt x="10947" y="2068"/>
                  </a:cubicBezTo>
                  <a:cubicBezTo>
                    <a:pt x="10973" y="2135"/>
                    <a:pt x="11000" y="2202"/>
                    <a:pt x="11027" y="2269"/>
                  </a:cubicBezTo>
                  <a:cubicBezTo>
                    <a:pt x="11080" y="2389"/>
                    <a:pt x="11114" y="2516"/>
                    <a:pt x="11127" y="2644"/>
                  </a:cubicBezTo>
                  <a:cubicBezTo>
                    <a:pt x="11147" y="2797"/>
                    <a:pt x="11161" y="2951"/>
                    <a:pt x="11174" y="3105"/>
                  </a:cubicBezTo>
                  <a:cubicBezTo>
                    <a:pt x="11181" y="3272"/>
                    <a:pt x="11154" y="3433"/>
                    <a:pt x="11120" y="3587"/>
                  </a:cubicBezTo>
                  <a:cubicBezTo>
                    <a:pt x="11087" y="3781"/>
                    <a:pt x="11047" y="3968"/>
                    <a:pt x="10980" y="4149"/>
                  </a:cubicBezTo>
                  <a:cubicBezTo>
                    <a:pt x="10880" y="4417"/>
                    <a:pt x="10759" y="4678"/>
                    <a:pt x="10585" y="4912"/>
                  </a:cubicBezTo>
                  <a:cubicBezTo>
                    <a:pt x="10512" y="5005"/>
                    <a:pt x="10438" y="5106"/>
                    <a:pt x="10364" y="5206"/>
                  </a:cubicBezTo>
                  <a:cubicBezTo>
                    <a:pt x="10291" y="5300"/>
                    <a:pt x="10217" y="5387"/>
                    <a:pt x="10124" y="5460"/>
                  </a:cubicBezTo>
                  <a:cubicBezTo>
                    <a:pt x="10063" y="5514"/>
                    <a:pt x="9996" y="5561"/>
                    <a:pt x="9930" y="5594"/>
                  </a:cubicBezTo>
                  <a:cubicBezTo>
                    <a:pt x="9689" y="5715"/>
                    <a:pt x="9434" y="5815"/>
                    <a:pt x="9167" y="5882"/>
                  </a:cubicBezTo>
                  <a:cubicBezTo>
                    <a:pt x="9147" y="5882"/>
                    <a:pt x="9133" y="5889"/>
                    <a:pt x="9113" y="5889"/>
                  </a:cubicBezTo>
                  <a:cubicBezTo>
                    <a:pt x="9093" y="5895"/>
                    <a:pt x="9073" y="5899"/>
                    <a:pt x="9055" y="5899"/>
                  </a:cubicBezTo>
                  <a:cubicBezTo>
                    <a:pt x="9021" y="5899"/>
                    <a:pt x="8990" y="5886"/>
                    <a:pt x="8959" y="5855"/>
                  </a:cubicBezTo>
                  <a:cubicBezTo>
                    <a:pt x="8919" y="5815"/>
                    <a:pt x="8866" y="5802"/>
                    <a:pt x="8812" y="5795"/>
                  </a:cubicBezTo>
                  <a:cubicBezTo>
                    <a:pt x="8752" y="5788"/>
                    <a:pt x="8698" y="5768"/>
                    <a:pt x="8638" y="5755"/>
                  </a:cubicBezTo>
                  <a:cubicBezTo>
                    <a:pt x="8511" y="5735"/>
                    <a:pt x="8377" y="5708"/>
                    <a:pt x="8250" y="5688"/>
                  </a:cubicBezTo>
                  <a:cubicBezTo>
                    <a:pt x="8198" y="5683"/>
                    <a:pt x="8146" y="5678"/>
                    <a:pt x="8096" y="5678"/>
                  </a:cubicBezTo>
                  <a:cubicBezTo>
                    <a:pt x="8076" y="5678"/>
                    <a:pt x="8056" y="5679"/>
                    <a:pt x="8036" y="5681"/>
                  </a:cubicBezTo>
                  <a:cubicBezTo>
                    <a:pt x="7884" y="5693"/>
                    <a:pt x="7731" y="5696"/>
                    <a:pt x="7580" y="5696"/>
                  </a:cubicBezTo>
                  <a:cubicBezTo>
                    <a:pt x="7479" y="5696"/>
                    <a:pt x="7379" y="5694"/>
                    <a:pt x="7280" y="5694"/>
                  </a:cubicBezTo>
                  <a:cubicBezTo>
                    <a:pt x="7253" y="5694"/>
                    <a:pt x="7220" y="5694"/>
                    <a:pt x="7206" y="5674"/>
                  </a:cubicBezTo>
                  <a:cubicBezTo>
                    <a:pt x="7133" y="5614"/>
                    <a:pt x="7053" y="5574"/>
                    <a:pt x="6966" y="5534"/>
                  </a:cubicBezTo>
                  <a:cubicBezTo>
                    <a:pt x="6952" y="5527"/>
                    <a:pt x="6939" y="5514"/>
                    <a:pt x="6919" y="5500"/>
                  </a:cubicBezTo>
                  <a:cubicBezTo>
                    <a:pt x="7099" y="5260"/>
                    <a:pt x="7200" y="4999"/>
                    <a:pt x="7280" y="4731"/>
                  </a:cubicBezTo>
                  <a:cubicBezTo>
                    <a:pt x="7284" y="4730"/>
                    <a:pt x="7287" y="4730"/>
                    <a:pt x="7290" y="4730"/>
                  </a:cubicBezTo>
                  <a:cubicBezTo>
                    <a:pt x="7317" y="4730"/>
                    <a:pt x="7329" y="4752"/>
                    <a:pt x="7347" y="4758"/>
                  </a:cubicBezTo>
                  <a:cubicBezTo>
                    <a:pt x="7380" y="4778"/>
                    <a:pt x="7407" y="4798"/>
                    <a:pt x="7447" y="4811"/>
                  </a:cubicBezTo>
                  <a:cubicBezTo>
                    <a:pt x="7548" y="4838"/>
                    <a:pt x="7635" y="4898"/>
                    <a:pt x="7702" y="4985"/>
                  </a:cubicBezTo>
                  <a:cubicBezTo>
                    <a:pt x="7762" y="5045"/>
                    <a:pt x="7809" y="5119"/>
                    <a:pt x="7855" y="5193"/>
                  </a:cubicBezTo>
                  <a:cubicBezTo>
                    <a:pt x="7942" y="5313"/>
                    <a:pt x="8016" y="5434"/>
                    <a:pt x="8103" y="5561"/>
                  </a:cubicBezTo>
                  <a:cubicBezTo>
                    <a:pt x="8103" y="5567"/>
                    <a:pt x="8110" y="5574"/>
                    <a:pt x="8116" y="5574"/>
                  </a:cubicBezTo>
                  <a:cubicBezTo>
                    <a:pt x="8127" y="5591"/>
                    <a:pt x="8143" y="5603"/>
                    <a:pt x="8159" y="5603"/>
                  </a:cubicBezTo>
                  <a:cubicBezTo>
                    <a:pt x="8163" y="5603"/>
                    <a:pt x="8166" y="5602"/>
                    <a:pt x="8170" y="5601"/>
                  </a:cubicBezTo>
                  <a:cubicBezTo>
                    <a:pt x="8197" y="5594"/>
                    <a:pt x="8203" y="5574"/>
                    <a:pt x="8203" y="5534"/>
                  </a:cubicBezTo>
                  <a:cubicBezTo>
                    <a:pt x="8197" y="5367"/>
                    <a:pt x="8183" y="5206"/>
                    <a:pt x="8183" y="5039"/>
                  </a:cubicBezTo>
                  <a:cubicBezTo>
                    <a:pt x="8183" y="4711"/>
                    <a:pt x="8016" y="4483"/>
                    <a:pt x="7789" y="4289"/>
                  </a:cubicBezTo>
                  <a:cubicBezTo>
                    <a:pt x="7742" y="4249"/>
                    <a:pt x="7682" y="4229"/>
                    <a:pt x="7628" y="4202"/>
                  </a:cubicBezTo>
                  <a:cubicBezTo>
                    <a:pt x="7601" y="4196"/>
                    <a:pt x="7581" y="4182"/>
                    <a:pt x="7561" y="4176"/>
                  </a:cubicBezTo>
                  <a:cubicBezTo>
                    <a:pt x="7628" y="4089"/>
                    <a:pt x="7688" y="4002"/>
                    <a:pt x="7755" y="3921"/>
                  </a:cubicBezTo>
                  <a:cubicBezTo>
                    <a:pt x="7802" y="3875"/>
                    <a:pt x="7849" y="3834"/>
                    <a:pt x="7902" y="3801"/>
                  </a:cubicBezTo>
                  <a:cubicBezTo>
                    <a:pt x="7969" y="3761"/>
                    <a:pt x="8036" y="3727"/>
                    <a:pt x="8103" y="3694"/>
                  </a:cubicBezTo>
                  <a:cubicBezTo>
                    <a:pt x="8150" y="3674"/>
                    <a:pt x="8190" y="3647"/>
                    <a:pt x="8210" y="3600"/>
                  </a:cubicBezTo>
                  <a:cubicBezTo>
                    <a:pt x="8230" y="3567"/>
                    <a:pt x="8223" y="3527"/>
                    <a:pt x="8183" y="3513"/>
                  </a:cubicBezTo>
                  <a:cubicBezTo>
                    <a:pt x="8162" y="3508"/>
                    <a:pt x="8136" y="3498"/>
                    <a:pt x="8109" y="3498"/>
                  </a:cubicBezTo>
                  <a:cubicBezTo>
                    <a:pt x="8102" y="3498"/>
                    <a:pt x="8096" y="3499"/>
                    <a:pt x="8090" y="3500"/>
                  </a:cubicBezTo>
                  <a:cubicBezTo>
                    <a:pt x="7909" y="3500"/>
                    <a:pt x="7728" y="3500"/>
                    <a:pt x="7548" y="3520"/>
                  </a:cubicBezTo>
                  <a:cubicBezTo>
                    <a:pt x="7307" y="3540"/>
                    <a:pt x="7093" y="3634"/>
                    <a:pt x="6925" y="3808"/>
                  </a:cubicBezTo>
                  <a:cubicBezTo>
                    <a:pt x="6892" y="3841"/>
                    <a:pt x="6859" y="3861"/>
                    <a:pt x="6818" y="3861"/>
                  </a:cubicBezTo>
                  <a:cubicBezTo>
                    <a:pt x="6772" y="3868"/>
                    <a:pt x="6725" y="3875"/>
                    <a:pt x="6685" y="3875"/>
                  </a:cubicBezTo>
                  <a:cubicBezTo>
                    <a:pt x="6584" y="3875"/>
                    <a:pt x="6497" y="3895"/>
                    <a:pt x="6404" y="3915"/>
                  </a:cubicBezTo>
                  <a:cubicBezTo>
                    <a:pt x="6250" y="3955"/>
                    <a:pt x="6082" y="3982"/>
                    <a:pt x="5942" y="4055"/>
                  </a:cubicBezTo>
                  <a:cubicBezTo>
                    <a:pt x="5929" y="4062"/>
                    <a:pt x="5915" y="4062"/>
                    <a:pt x="5895" y="4062"/>
                  </a:cubicBezTo>
                  <a:cubicBezTo>
                    <a:pt x="5895" y="4042"/>
                    <a:pt x="5895" y="4022"/>
                    <a:pt x="5895" y="4008"/>
                  </a:cubicBezTo>
                  <a:cubicBezTo>
                    <a:pt x="5902" y="3921"/>
                    <a:pt x="5908" y="3841"/>
                    <a:pt x="5915" y="3761"/>
                  </a:cubicBezTo>
                  <a:cubicBezTo>
                    <a:pt x="5929" y="3574"/>
                    <a:pt x="5915" y="3393"/>
                    <a:pt x="5875" y="3212"/>
                  </a:cubicBezTo>
                  <a:cubicBezTo>
                    <a:pt x="5822" y="2945"/>
                    <a:pt x="5761" y="2684"/>
                    <a:pt x="5648" y="2443"/>
                  </a:cubicBezTo>
                  <a:cubicBezTo>
                    <a:pt x="5627" y="2396"/>
                    <a:pt x="5627" y="2356"/>
                    <a:pt x="5641" y="2309"/>
                  </a:cubicBezTo>
                  <a:cubicBezTo>
                    <a:pt x="5661" y="2229"/>
                    <a:pt x="5688" y="2142"/>
                    <a:pt x="5701" y="2061"/>
                  </a:cubicBezTo>
                  <a:cubicBezTo>
                    <a:pt x="5741" y="1847"/>
                    <a:pt x="5835" y="1647"/>
                    <a:pt x="5955" y="1473"/>
                  </a:cubicBezTo>
                  <a:cubicBezTo>
                    <a:pt x="6076" y="1299"/>
                    <a:pt x="6203" y="1131"/>
                    <a:pt x="6337" y="964"/>
                  </a:cubicBezTo>
                  <a:cubicBezTo>
                    <a:pt x="6430" y="844"/>
                    <a:pt x="6544" y="737"/>
                    <a:pt x="6678" y="656"/>
                  </a:cubicBezTo>
                  <a:cubicBezTo>
                    <a:pt x="6705" y="636"/>
                    <a:pt x="6731" y="616"/>
                    <a:pt x="6758" y="596"/>
                  </a:cubicBezTo>
                  <a:cubicBezTo>
                    <a:pt x="6966" y="422"/>
                    <a:pt x="7213" y="315"/>
                    <a:pt x="7461" y="215"/>
                  </a:cubicBezTo>
                  <a:cubicBezTo>
                    <a:pt x="7467" y="215"/>
                    <a:pt x="7474" y="208"/>
                    <a:pt x="7481" y="208"/>
                  </a:cubicBezTo>
                  <a:cubicBezTo>
                    <a:pt x="7670" y="177"/>
                    <a:pt x="7853" y="127"/>
                    <a:pt x="8042" y="127"/>
                  </a:cubicBezTo>
                  <a:close/>
                  <a:moveTo>
                    <a:pt x="2582" y="5056"/>
                  </a:moveTo>
                  <a:cubicBezTo>
                    <a:pt x="2585" y="5056"/>
                    <a:pt x="2588" y="5059"/>
                    <a:pt x="2597" y="5059"/>
                  </a:cubicBezTo>
                  <a:cubicBezTo>
                    <a:pt x="2550" y="5206"/>
                    <a:pt x="2503" y="5347"/>
                    <a:pt x="2463" y="5487"/>
                  </a:cubicBezTo>
                  <a:cubicBezTo>
                    <a:pt x="2463" y="5487"/>
                    <a:pt x="2463" y="5494"/>
                    <a:pt x="2470" y="5494"/>
                  </a:cubicBezTo>
                  <a:cubicBezTo>
                    <a:pt x="2496" y="5494"/>
                    <a:pt x="2496" y="5467"/>
                    <a:pt x="2503" y="5454"/>
                  </a:cubicBezTo>
                  <a:cubicBezTo>
                    <a:pt x="2516" y="5434"/>
                    <a:pt x="2523" y="5407"/>
                    <a:pt x="2530" y="5387"/>
                  </a:cubicBezTo>
                  <a:cubicBezTo>
                    <a:pt x="2543" y="5373"/>
                    <a:pt x="2550" y="5353"/>
                    <a:pt x="2556" y="5340"/>
                  </a:cubicBezTo>
                  <a:cubicBezTo>
                    <a:pt x="2563" y="5313"/>
                    <a:pt x="2570" y="5293"/>
                    <a:pt x="2583" y="5273"/>
                  </a:cubicBezTo>
                  <a:cubicBezTo>
                    <a:pt x="2590" y="5253"/>
                    <a:pt x="2597" y="5233"/>
                    <a:pt x="2617" y="5219"/>
                  </a:cubicBezTo>
                  <a:lnTo>
                    <a:pt x="2617" y="5219"/>
                  </a:lnTo>
                  <a:cubicBezTo>
                    <a:pt x="2623" y="5293"/>
                    <a:pt x="2597" y="5360"/>
                    <a:pt x="2570" y="5427"/>
                  </a:cubicBezTo>
                  <a:cubicBezTo>
                    <a:pt x="2550" y="5500"/>
                    <a:pt x="2530" y="5567"/>
                    <a:pt x="2503" y="5634"/>
                  </a:cubicBezTo>
                  <a:cubicBezTo>
                    <a:pt x="2563" y="5594"/>
                    <a:pt x="2577" y="5567"/>
                    <a:pt x="2630" y="5460"/>
                  </a:cubicBezTo>
                  <a:cubicBezTo>
                    <a:pt x="2657" y="5393"/>
                    <a:pt x="2690" y="5326"/>
                    <a:pt x="2724" y="5253"/>
                  </a:cubicBezTo>
                  <a:cubicBezTo>
                    <a:pt x="2737" y="5273"/>
                    <a:pt x="2744" y="5280"/>
                    <a:pt x="2744" y="5293"/>
                  </a:cubicBezTo>
                  <a:cubicBezTo>
                    <a:pt x="2757" y="5467"/>
                    <a:pt x="2710" y="5621"/>
                    <a:pt x="2590" y="5748"/>
                  </a:cubicBezTo>
                  <a:cubicBezTo>
                    <a:pt x="2449" y="5909"/>
                    <a:pt x="2316" y="6069"/>
                    <a:pt x="2202" y="6250"/>
                  </a:cubicBezTo>
                  <a:cubicBezTo>
                    <a:pt x="2195" y="6256"/>
                    <a:pt x="2189" y="6263"/>
                    <a:pt x="2168" y="6277"/>
                  </a:cubicBezTo>
                  <a:cubicBezTo>
                    <a:pt x="2168" y="6250"/>
                    <a:pt x="2168" y="6236"/>
                    <a:pt x="2168" y="6230"/>
                  </a:cubicBezTo>
                  <a:cubicBezTo>
                    <a:pt x="2168" y="6129"/>
                    <a:pt x="2182" y="6036"/>
                    <a:pt x="2182" y="5942"/>
                  </a:cubicBezTo>
                  <a:cubicBezTo>
                    <a:pt x="2175" y="5835"/>
                    <a:pt x="2195" y="5735"/>
                    <a:pt x="2235" y="5634"/>
                  </a:cubicBezTo>
                  <a:cubicBezTo>
                    <a:pt x="2275" y="5547"/>
                    <a:pt x="2316" y="5460"/>
                    <a:pt x="2356" y="5367"/>
                  </a:cubicBezTo>
                  <a:cubicBezTo>
                    <a:pt x="2376" y="5326"/>
                    <a:pt x="2389" y="5286"/>
                    <a:pt x="2409" y="5246"/>
                  </a:cubicBezTo>
                  <a:cubicBezTo>
                    <a:pt x="2443" y="5159"/>
                    <a:pt x="2503" y="5099"/>
                    <a:pt x="2577" y="5059"/>
                  </a:cubicBezTo>
                  <a:cubicBezTo>
                    <a:pt x="2579" y="5057"/>
                    <a:pt x="2580" y="5056"/>
                    <a:pt x="2582" y="5056"/>
                  </a:cubicBezTo>
                  <a:close/>
                  <a:moveTo>
                    <a:pt x="2811" y="899"/>
                  </a:moveTo>
                  <a:cubicBezTo>
                    <a:pt x="2836" y="899"/>
                    <a:pt x="2861" y="901"/>
                    <a:pt x="2884" y="904"/>
                  </a:cubicBezTo>
                  <a:cubicBezTo>
                    <a:pt x="3058" y="931"/>
                    <a:pt x="3232" y="931"/>
                    <a:pt x="3413" y="944"/>
                  </a:cubicBezTo>
                  <a:cubicBezTo>
                    <a:pt x="3714" y="964"/>
                    <a:pt x="4008" y="1031"/>
                    <a:pt x="4283" y="1158"/>
                  </a:cubicBezTo>
                  <a:cubicBezTo>
                    <a:pt x="4718" y="1352"/>
                    <a:pt x="5045" y="1667"/>
                    <a:pt x="5300" y="2061"/>
                  </a:cubicBezTo>
                  <a:cubicBezTo>
                    <a:pt x="5413" y="2242"/>
                    <a:pt x="5520" y="2429"/>
                    <a:pt x="5594" y="2630"/>
                  </a:cubicBezTo>
                  <a:cubicBezTo>
                    <a:pt x="5621" y="2690"/>
                    <a:pt x="5641" y="2757"/>
                    <a:pt x="5661" y="2824"/>
                  </a:cubicBezTo>
                  <a:cubicBezTo>
                    <a:pt x="5694" y="2945"/>
                    <a:pt x="5721" y="3072"/>
                    <a:pt x="5755" y="3192"/>
                  </a:cubicBezTo>
                  <a:cubicBezTo>
                    <a:pt x="5795" y="3373"/>
                    <a:pt x="5815" y="3553"/>
                    <a:pt x="5808" y="3734"/>
                  </a:cubicBezTo>
                  <a:cubicBezTo>
                    <a:pt x="5808" y="3861"/>
                    <a:pt x="5808" y="3988"/>
                    <a:pt x="5808" y="4109"/>
                  </a:cubicBezTo>
                  <a:cubicBezTo>
                    <a:pt x="5741" y="4196"/>
                    <a:pt x="5668" y="4283"/>
                    <a:pt x="5601" y="4370"/>
                  </a:cubicBezTo>
                  <a:cubicBezTo>
                    <a:pt x="5547" y="4450"/>
                    <a:pt x="5500" y="4544"/>
                    <a:pt x="5447" y="4631"/>
                  </a:cubicBezTo>
                  <a:cubicBezTo>
                    <a:pt x="5440" y="4637"/>
                    <a:pt x="5433" y="4651"/>
                    <a:pt x="5433" y="4657"/>
                  </a:cubicBezTo>
                  <a:cubicBezTo>
                    <a:pt x="5420" y="4684"/>
                    <a:pt x="5407" y="4711"/>
                    <a:pt x="5427" y="4731"/>
                  </a:cubicBezTo>
                  <a:cubicBezTo>
                    <a:pt x="5439" y="4747"/>
                    <a:pt x="5452" y="4752"/>
                    <a:pt x="5465" y="4752"/>
                  </a:cubicBezTo>
                  <a:cubicBezTo>
                    <a:pt x="5480" y="4752"/>
                    <a:pt x="5496" y="4745"/>
                    <a:pt x="5514" y="4738"/>
                  </a:cubicBezTo>
                  <a:cubicBezTo>
                    <a:pt x="5527" y="4731"/>
                    <a:pt x="5547" y="4724"/>
                    <a:pt x="5561" y="4718"/>
                  </a:cubicBezTo>
                  <a:lnTo>
                    <a:pt x="5561" y="4718"/>
                  </a:lnTo>
                  <a:cubicBezTo>
                    <a:pt x="5581" y="4751"/>
                    <a:pt x="5561" y="4764"/>
                    <a:pt x="5547" y="4785"/>
                  </a:cubicBezTo>
                  <a:cubicBezTo>
                    <a:pt x="5541" y="4805"/>
                    <a:pt x="5527" y="4825"/>
                    <a:pt x="5520" y="4845"/>
                  </a:cubicBezTo>
                  <a:cubicBezTo>
                    <a:pt x="5500" y="4885"/>
                    <a:pt x="5474" y="4925"/>
                    <a:pt x="5460" y="4965"/>
                  </a:cubicBezTo>
                  <a:cubicBezTo>
                    <a:pt x="5407" y="5132"/>
                    <a:pt x="5333" y="5286"/>
                    <a:pt x="5219" y="5420"/>
                  </a:cubicBezTo>
                  <a:cubicBezTo>
                    <a:pt x="5112" y="5547"/>
                    <a:pt x="4999" y="5674"/>
                    <a:pt x="4871" y="5781"/>
                  </a:cubicBezTo>
                  <a:cubicBezTo>
                    <a:pt x="4677" y="5942"/>
                    <a:pt x="4463" y="6076"/>
                    <a:pt x="4229" y="6170"/>
                  </a:cubicBezTo>
                  <a:cubicBezTo>
                    <a:pt x="4075" y="6230"/>
                    <a:pt x="3928" y="6290"/>
                    <a:pt x="3794" y="6384"/>
                  </a:cubicBezTo>
                  <a:cubicBezTo>
                    <a:pt x="3781" y="6390"/>
                    <a:pt x="3767" y="6390"/>
                    <a:pt x="3747" y="6397"/>
                  </a:cubicBezTo>
                  <a:cubicBezTo>
                    <a:pt x="3674" y="6250"/>
                    <a:pt x="3587" y="6109"/>
                    <a:pt x="3580" y="5942"/>
                  </a:cubicBezTo>
                  <a:cubicBezTo>
                    <a:pt x="3580" y="5775"/>
                    <a:pt x="3547" y="5607"/>
                    <a:pt x="3493" y="5447"/>
                  </a:cubicBezTo>
                  <a:cubicBezTo>
                    <a:pt x="3486" y="5434"/>
                    <a:pt x="3486" y="5427"/>
                    <a:pt x="3486" y="5413"/>
                  </a:cubicBezTo>
                  <a:cubicBezTo>
                    <a:pt x="3486" y="5407"/>
                    <a:pt x="3493" y="5407"/>
                    <a:pt x="3493" y="5400"/>
                  </a:cubicBezTo>
                  <a:cubicBezTo>
                    <a:pt x="3554" y="5421"/>
                    <a:pt x="3616" y="5429"/>
                    <a:pt x="3678" y="5429"/>
                  </a:cubicBezTo>
                  <a:cubicBezTo>
                    <a:pt x="3754" y="5429"/>
                    <a:pt x="3831" y="5418"/>
                    <a:pt x="3908" y="5407"/>
                  </a:cubicBezTo>
                  <a:cubicBezTo>
                    <a:pt x="3976" y="5394"/>
                    <a:pt x="4043" y="5388"/>
                    <a:pt x="4109" y="5388"/>
                  </a:cubicBezTo>
                  <a:cubicBezTo>
                    <a:pt x="4213" y="5388"/>
                    <a:pt x="4317" y="5402"/>
                    <a:pt x="4423" y="5427"/>
                  </a:cubicBezTo>
                  <a:cubicBezTo>
                    <a:pt x="4477" y="5440"/>
                    <a:pt x="4537" y="5467"/>
                    <a:pt x="4590" y="5480"/>
                  </a:cubicBezTo>
                  <a:cubicBezTo>
                    <a:pt x="4637" y="5494"/>
                    <a:pt x="4684" y="5514"/>
                    <a:pt x="4731" y="5521"/>
                  </a:cubicBezTo>
                  <a:cubicBezTo>
                    <a:pt x="4734" y="5521"/>
                    <a:pt x="4737" y="5521"/>
                    <a:pt x="4740" y="5521"/>
                  </a:cubicBezTo>
                  <a:cubicBezTo>
                    <a:pt x="4782" y="5521"/>
                    <a:pt x="4810" y="5478"/>
                    <a:pt x="4791" y="5440"/>
                  </a:cubicBezTo>
                  <a:cubicBezTo>
                    <a:pt x="4784" y="5420"/>
                    <a:pt x="4778" y="5407"/>
                    <a:pt x="4764" y="5387"/>
                  </a:cubicBezTo>
                  <a:cubicBezTo>
                    <a:pt x="4644" y="5213"/>
                    <a:pt x="4510" y="5059"/>
                    <a:pt x="4330" y="4938"/>
                  </a:cubicBezTo>
                  <a:cubicBezTo>
                    <a:pt x="4184" y="4835"/>
                    <a:pt x="4021" y="4776"/>
                    <a:pt x="3842" y="4776"/>
                  </a:cubicBezTo>
                  <a:cubicBezTo>
                    <a:pt x="3824" y="4776"/>
                    <a:pt x="3806" y="4777"/>
                    <a:pt x="3788" y="4778"/>
                  </a:cubicBezTo>
                  <a:cubicBezTo>
                    <a:pt x="3741" y="4785"/>
                    <a:pt x="3701" y="4785"/>
                    <a:pt x="3654" y="4785"/>
                  </a:cubicBezTo>
                  <a:cubicBezTo>
                    <a:pt x="3627" y="4785"/>
                    <a:pt x="3594" y="4785"/>
                    <a:pt x="3573" y="4771"/>
                  </a:cubicBezTo>
                  <a:cubicBezTo>
                    <a:pt x="3521" y="4732"/>
                    <a:pt x="3449" y="4731"/>
                    <a:pt x="3389" y="4699"/>
                  </a:cubicBezTo>
                  <a:lnTo>
                    <a:pt x="3389" y="4699"/>
                  </a:lnTo>
                  <a:cubicBezTo>
                    <a:pt x="3474" y="4560"/>
                    <a:pt x="3500" y="4415"/>
                    <a:pt x="3500" y="4256"/>
                  </a:cubicBezTo>
                  <a:cubicBezTo>
                    <a:pt x="3493" y="4149"/>
                    <a:pt x="3520" y="4049"/>
                    <a:pt x="3573" y="3955"/>
                  </a:cubicBezTo>
                  <a:cubicBezTo>
                    <a:pt x="3594" y="3908"/>
                    <a:pt x="3614" y="3861"/>
                    <a:pt x="3627" y="3808"/>
                  </a:cubicBezTo>
                  <a:cubicBezTo>
                    <a:pt x="3646" y="3739"/>
                    <a:pt x="3601" y="3700"/>
                    <a:pt x="3541" y="3700"/>
                  </a:cubicBezTo>
                  <a:cubicBezTo>
                    <a:pt x="3536" y="3700"/>
                    <a:pt x="3531" y="3700"/>
                    <a:pt x="3527" y="3701"/>
                  </a:cubicBezTo>
                  <a:cubicBezTo>
                    <a:pt x="3500" y="3707"/>
                    <a:pt x="3473" y="3721"/>
                    <a:pt x="3453" y="3734"/>
                  </a:cubicBezTo>
                  <a:cubicBezTo>
                    <a:pt x="3426" y="3754"/>
                    <a:pt x="3406" y="3781"/>
                    <a:pt x="3379" y="3808"/>
                  </a:cubicBezTo>
                  <a:cubicBezTo>
                    <a:pt x="3266" y="3928"/>
                    <a:pt x="3159" y="4049"/>
                    <a:pt x="3045" y="4169"/>
                  </a:cubicBezTo>
                  <a:cubicBezTo>
                    <a:pt x="2971" y="4243"/>
                    <a:pt x="2931" y="4330"/>
                    <a:pt x="2884" y="4417"/>
                  </a:cubicBezTo>
                  <a:cubicBezTo>
                    <a:pt x="2871" y="4430"/>
                    <a:pt x="2864" y="4450"/>
                    <a:pt x="2851" y="4483"/>
                  </a:cubicBezTo>
                  <a:cubicBezTo>
                    <a:pt x="2831" y="4457"/>
                    <a:pt x="2817" y="4443"/>
                    <a:pt x="2811" y="4430"/>
                  </a:cubicBezTo>
                  <a:cubicBezTo>
                    <a:pt x="2717" y="4310"/>
                    <a:pt x="2603" y="4249"/>
                    <a:pt x="2456" y="4236"/>
                  </a:cubicBezTo>
                  <a:cubicBezTo>
                    <a:pt x="2369" y="4223"/>
                    <a:pt x="2289" y="4223"/>
                    <a:pt x="2209" y="4216"/>
                  </a:cubicBezTo>
                  <a:cubicBezTo>
                    <a:pt x="2135" y="4216"/>
                    <a:pt x="2075" y="4209"/>
                    <a:pt x="2015" y="4162"/>
                  </a:cubicBezTo>
                  <a:cubicBezTo>
                    <a:pt x="2008" y="4156"/>
                    <a:pt x="1994" y="4149"/>
                    <a:pt x="1988" y="4149"/>
                  </a:cubicBezTo>
                  <a:cubicBezTo>
                    <a:pt x="1965" y="4137"/>
                    <a:pt x="1945" y="4131"/>
                    <a:pt x="1928" y="4131"/>
                  </a:cubicBezTo>
                  <a:cubicBezTo>
                    <a:pt x="1890" y="4131"/>
                    <a:pt x="1869" y="4160"/>
                    <a:pt x="1874" y="4216"/>
                  </a:cubicBezTo>
                  <a:cubicBezTo>
                    <a:pt x="1881" y="4263"/>
                    <a:pt x="1894" y="4316"/>
                    <a:pt x="1914" y="4356"/>
                  </a:cubicBezTo>
                  <a:cubicBezTo>
                    <a:pt x="1974" y="4477"/>
                    <a:pt x="2048" y="4591"/>
                    <a:pt x="2148" y="4691"/>
                  </a:cubicBezTo>
                  <a:cubicBezTo>
                    <a:pt x="2175" y="4711"/>
                    <a:pt x="2202" y="4738"/>
                    <a:pt x="2222" y="4758"/>
                  </a:cubicBezTo>
                  <a:cubicBezTo>
                    <a:pt x="2282" y="4831"/>
                    <a:pt x="2356" y="4892"/>
                    <a:pt x="2449" y="4925"/>
                  </a:cubicBezTo>
                  <a:cubicBezTo>
                    <a:pt x="2463" y="4932"/>
                    <a:pt x="2476" y="4945"/>
                    <a:pt x="2503" y="4959"/>
                  </a:cubicBezTo>
                  <a:cubicBezTo>
                    <a:pt x="2490" y="4979"/>
                    <a:pt x="2476" y="4999"/>
                    <a:pt x="2463" y="5012"/>
                  </a:cubicBezTo>
                  <a:cubicBezTo>
                    <a:pt x="2389" y="5072"/>
                    <a:pt x="2329" y="5153"/>
                    <a:pt x="2302" y="5246"/>
                  </a:cubicBezTo>
                  <a:cubicBezTo>
                    <a:pt x="2289" y="5280"/>
                    <a:pt x="2282" y="5306"/>
                    <a:pt x="2262" y="5333"/>
                  </a:cubicBezTo>
                  <a:cubicBezTo>
                    <a:pt x="2195" y="5440"/>
                    <a:pt x="2162" y="5554"/>
                    <a:pt x="2115" y="5674"/>
                  </a:cubicBezTo>
                  <a:cubicBezTo>
                    <a:pt x="2081" y="5741"/>
                    <a:pt x="2075" y="5808"/>
                    <a:pt x="2075" y="5882"/>
                  </a:cubicBezTo>
                  <a:cubicBezTo>
                    <a:pt x="2075" y="5949"/>
                    <a:pt x="2081" y="6016"/>
                    <a:pt x="2075" y="6083"/>
                  </a:cubicBezTo>
                  <a:cubicBezTo>
                    <a:pt x="2075" y="6163"/>
                    <a:pt x="2061" y="6236"/>
                    <a:pt x="2048" y="6310"/>
                  </a:cubicBezTo>
                  <a:cubicBezTo>
                    <a:pt x="2048" y="6337"/>
                    <a:pt x="2041" y="6370"/>
                    <a:pt x="2035" y="6397"/>
                  </a:cubicBezTo>
                  <a:cubicBezTo>
                    <a:pt x="2035" y="6433"/>
                    <a:pt x="2058" y="6457"/>
                    <a:pt x="2088" y="6457"/>
                  </a:cubicBezTo>
                  <a:cubicBezTo>
                    <a:pt x="2097" y="6457"/>
                    <a:pt x="2106" y="6455"/>
                    <a:pt x="2115" y="6451"/>
                  </a:cubicBezTo>
                  <a:cubicBezTo>
                    <a:pt x="2148" y="6424"/>
                    <a:pt x="2182" y="6404"/>
                    <a:pt x="2215" y="6377"/>
                  </a:cubicBezTo>
                  <a:cubicBezTo>
                    <a:pt x="2242" y="6350"/>
                    <a:pt x="2262" y="6317"/>
                    <a:pt x="2282" y="6283"/>
                  </a:cubicBezTo>
                  <a:cubicBezTo>
                    <a:pt x="2376" y="6149"/>
                    <a:pt x="2476" y="6029"/>
                    <a:pt x="2583" y="5909"/>
                  </a:cubicBezTo>
                  <a:cubicBezTo>
                    <a:pt x="2664" y="5815"/>
                    <a:pt x="2751" y="5728"/>
                    <a:pt x="2797" y="5607"/>
                  </a:cubicBezTo>
                  <a:cubicBezTo>
                    <a:pt x="2844" y="5641"/>
                    <a:pt x="2851" y="5694"/>
                    <a:pt x="2878" y="5728"/>
                  </a:cubicBezTo>
                  <a:cubicBezTo>
                    <a:pt x="2911" y="5768"/>
                    <a:pt x="2938" y="5815"/>
                    <a:pt x="2965" y="5855"/>
                  </a:cubicBezTo>
                  <a:cubicBezTo>
                    <a:pt x="2991" y="5895"/>
                    <a:pt x="3018" y="5942"/>
                    <a:pt x="3045" y="5982"/>
                  </a:cubicBezTo>
                  <a:cubicBezTo>
                    <a:pt x="3072" y="6029"/>
                    <a:pt x="3092" y="6076"/>
                    <a:pt x="3112" y="6123"/>
                  </a:cubicBezTo>
                  <a:cubicBezTo>
                    <a:pt x="3139" y="6170"/>
                    <a:pt x="3159" y="6210"/>
                    <a:pt x="3179" y="6256"/>
                  </a:cubicBezTo>
                  <a:cubicBezTo>
                    <a:pt x="3205" y="6303"/>
                    <a:pt x="3226" y="6350"/>
                    <a:pt x="3252" y="6397"/>
                  </a:cubicBezTo>
                  <a:cubicBezTo>
                    <a:pt x="3272" y="6444"/>
                    <a:pt x="3306" y="6477"/>
                    <a:pt x="3306" y="6531"/>
                  </a:cubicBezTo>
                  <a:cubicBezTo>
                    <a:pt x="3246" y="6558"/>
                    <a:pt x="3185" y="6571"/>
                    <a:pt x="3119" y="6571"/>
                  </a:cubicBezTo>
                  <a:cubicBezTo>
                    <a:pt x="2951" y="6584"/>
                    <a:pt x="2784" y="6598"/>
                    <a:pt x="2610" y="6604"/>
                  </a:cubicBezTo>
                  <a:cubicBezTo>
                    <a:pt x="2597" y="6605"/>
                    <a:pt x="2584" y="6605"/>
                    <a:pt x="2571" y="6605"/>
                  </a:cubicBezTo>
                  <a:cubicBezTo>
                    <a:pt x="2378" y="6605"/>
                    <a:pt x="2197" y="6559"/>
                    <a:pt x="2021" y="6477"/>
                  </a:cubicBezTo>
                  <a:cubicBezTo>
                    <a:pt x="1814" y="6384"/>
                    <a:pt x="1613" y="6270"/>
                    <a:pt x="1432" y="6129"/>
                  </a:cubicBezTo>
                  <a:cubicBezTo>
                    <a:pt x="1372" y="6083"/>
                    <a:pt x="1305" y="6036"/>
                    <a:pt x="1245" y="5996"/>
                  </a:cubicBezTo>
                  <a:cubicBezTo>
                    <a:pt x="1151" y="5935"/>
                    <a:pt x="1058" y="5868"/>
                    <a:pt x="984" y="5781"/>
                  </a:cubicBezTo>
                  <a:cubicBezTo>
                    <a:pt x="904" y="5681"/>
                    <a:pt x="830" y="5581"/>
                    <a:pt x="743" y="5480"/>
                  </a:cubicBezTo>
                  <a:cubicBezTo>
                    <a:pt x="717" y="5447"/>
                    <a:pt x="696" y="5407"/>
                    <a:pt x="656" y="5387"/>
                  </a:cubicBezTo>
                  <a:cubicBezTo>
                    <a:pt x="643" y="5380"/>
                    <a:pt x="630" y="5353"/>
                    <a:pt x="623" y="5340"/>
                  </a:cubicBezTo>
                  <a:cubicBezTo>
                    <a:pt x="596" y="5266"/>
                    <a:pt x="549" y="5199"/>
                    <a:pt x="502" y="5139"/>
                  </a:cubicBezTo>
                  <a:cubicBezTo>
                    <a:pt x="409" y="5019"/>
                    <a:pt x="349" y="4885"/>
                    <a:pt x="302" y="4744"/>
                  </a:cubicBezTo>
                  <a:cubicBezTo>
                    <a:pt x="288" y="4691"/>
                    <a:pt x="275" y="4631"/>
                    <a:pt x="262" y="4570"/>
                  </a:cubicBezTo>
                  <a:cubicBezTo>
                    <a:pt x="255" y="4530"/>
                    <a:pt x="248" y="4490"/>
                    <a:pt x="248" y="4450"/>
                  </a:cubicBezTo>
                  <a:cubicBezTo>
                    <a:pt x="255" y="4376"/>
                    <a:pt x="248" y="4303"/>
                    <a:pt x="235" y="4236"/>
                  </a:cubicBezTo>
                  <a:cubicBezTo>
                    <a:pt x="215" y="4115"/>
                    <a:pt x="195" y="3995"/>
                    <a:pt x="175" y="3881"/>
                  </a:cubicBezTo>
                  <a:cubicBezTo>
                    <a:pt x="121" y="3614"/>
                    <a:pt x="155" y="3359"/>
                    <a:pt x="235" y="3112"/>
                  </a:cubicBezTo>
                  <a:cubicBezTo>
                    <a:pt x="422" y="2557"/>
                    <a:pt x="723" y="2075"/>
                    <a:pt x="1151" y="1680"/>
                  </a:cubicBezTo>
                  <a:cubicBezTo>
                    <a:pt x="1325" y="1520"/>
                    <a:pt x="1506" y="1372"/>
                    <a:pt x="1707" y="1252"/>
                  </a:cubicBezTo>
                  <a:cubicBezTo>
                    <a:pt x="1908" y="1138"/>
                    <a:pt x="2115" y="1038"/>
                    <a:pt x="2336" y="984"/>
                  </a:cubicBezTo>
                  <a:cubicBezTo>
                    <a:pt x="2470" y="951"/>
                    <a:pt x="2603" y="917"/>
                    <a:pt x="2737" y="904"/>
                  </a:cubicBezTo>
                  <a:cubicBezTo>
                    <a:pt x="2761" y="901"/>
                    <a:pt x="2786" y="899"/>
                    <a:pt x="2811" y="899"/>
                  </a:cubicBezTo>
                  <a:close/>
                  <a:moveTo>
                    <a:pt x="5855" y="4597"/>
                  </a:moveTo>
                  <a:cubicBezTo>
                    <a:pt x="5895" y="4651"/>
                    <a:pt x="5935" y="4698"/>
                    <a:pt x="5975" y="4751"/>
                  </a:cubicBezTo>
                  <a:cubicBezTo>
                    <a:pt x="6029" y="4811"/>
                    <a:pt x="6082" y="4878"/>
                    <a:pt x="6136" y="4938"/>
                  </a:cubicBezTo>
                  <a:cubicBezTo>
                    <a:pt x="6176" y="4972"/>
                    <a:pt x="6216" y="5005"/>
                    <a:pt x="6263" y="5032"/>
                  </a:cubicBezTo>
                  <a:cubicBezTo>
                    <a:pt x="6323" y="5072"/>
                    <a:pt x="6377" y="5119"/>
                    <a:pt x="6430" y="5166"/>
                  </a:cubicBezTo>
                  <a:cubicBezTo>
                    <a:pt x="6437" y="5173"/>
                    <a:pt x="6437" y="5186"/>
                    <a:pt x="6450" y="5199"/>
                  </a:cubicBezTo>
                  <a:cubicBezTo>
                    <a:pt x="6410" y="5240"/>
                    <a:pt x="6377" y="5273"/>
                    <a:pt x="6337" y="5313"/>
                  </a:cubicBezTo>
                  <a:cubicBezTo>
                    <a:pt x="6243" y="5400"/>
                    <a:pt x="6149" y="5494"/>
                    <a:pt x="6049" y="5581"/>
                  </a:cubicBezTo>
                  <a:cubicBezTo>
                    <a:pt x="5915" y="5708"/>
                    <a:pt x="5795" y="5842"/>
                    <a:pt x="5674" y="5989"/>
                  </a:cubicBezTo>
                  <a:cubicBezTo>
                    <a:pt x="5520" y="6170"/>
                    <a:pt x="5360" y="6350"/>
                    <a:pt x="5206" y="6537"/>
                  </a:cubicBezTo>
                  <a:cubicBezTo>
                    <a:pt x="5045" y="6738"/>
                    <a:pt x="4878" y="6939"/>
                    <a:pt x="4731" y="7153"/>
                  </a:cubicBezTo>
                  <a:cubicBezTo>
                    <a:pt x="4617" y="7327"/>
                    <a:pt x="4503" y="7508"/>
                    <a:pt x="4470" y="7722"/>
                  </a:cubicBezTo>
                  <a:cubicBezTo>
                    <a:pt x="4456" y="7727"/>
                    <a:pt x="4442" y="7729"/>
                    <a:pt x="4429" y="7729"/>
                  </a:cubicBezTo>
                  <a:cubicBezTo>
                    <a:pt x="4388" y="7729"/>
                    <a:pt x="4353" y="7707"/>
                    <a:pt x="4323" y="7682"/>
                  </a:cubicBezTo>
                  <a:cubicBezTo>
                    <a:pt x="4309" y="7662"/>
                    <a:pt x="4296" y="7641"/>
                    <a:pt x="4283" y="7621"/>
                  </a:cubicBezTo>
                  <a:cubicBezTo>
                    <a:pt x="4115" y="7327"/>
                    <a:pt x="3968" y="7019"/>
                    <a:pt x="3868" y="6685"/>
                  </a:cubicBezTo>
                  <a:cubicBezTo>
                    <a:pt x="3848" y="6624"/>
                    <a:pt x="3821" y="6564"/>
                    <a:pt x="3794" y="6491"/>
                  </a:cubicBezTo>
                  <a:cubicBezTo>
                    <a:pt x="3888" y="6444"/>
                    <a:pt x="3975" y="6390"/>
                    <a:pt x="4069" y="6357"/>
                  </a:cubicBezTo>
                  <a:cubicBezTo>
                    <a:pt x="4129" y="6337"/>
                    <a:pt x="4189" y="6310"/>
                    <a:pt x="4249" y="6290"/>
                  </a:cubicBezTo>
                  <a:cubicBezTo>
                    <a:pt x="4604" y="6149"/>
                    <a:pt x="4918" y="5949"/>
                    <a:pt x="5173" y="5654"/>
                  </a:cubicBezTo>
                  <a:cubicBezTo>
                    <a:pt x="5213" y="5607"/>
                    <a:pt x="5253" y="5561"/>
                    <a:pt x="5300" y="5514"/>
                  </a:cubicBezTo>
                  <a:cubicBezTo>
                    <a:pt x="5427" y="5367"/>
                    <a:pt x="5500" y="5199"/>
                    <a:pt x="5567" y="5025"/>
                  </a:cubicBezTo>
                  <a:cubicBezTo>
                    <a:pt x="5607" y="4932"/>
                    <a:pt x="5614" y="4831"/>
                    <a:pt x="5614" y="4731"/>
                  </a:cubicBezTo>
                  <a:cubicBezTo>
                    <a:pt x="5614" y="4718"/>
                    <a:pt x="5614" y="4704"/>
                    <a:pt x="5614" y="4684"/>
                  </a:cubicBezTo>
                  <a:cubicBezTo>
                    <a:pt x="5641" y="4678"/>
                    <a:pt x="5668" y="4664"/>
                    <a:pt x="5688" y="4657"/>
                  </a:cubicBezTo>
                  <a:cubicBezTo>
                    <a:pt x="5741" y="4637"/>
                    <a:pt x="5795" y="4617"/>
                    <a:pt x="5855" y="4597"/>
                  </a:cubicBezTo>
                  <a:close/>
                  <a:moveTo>
                    <a:pt x="7835" y="9642"/>
                  </a:moveTo>
                  <a:cubicBezTo>
                    <a:pt x="7835" y="9644"/>
                    <a:pt x="7835" y="9647"/>
                    <a:pt x="7835" y="9649"/>
                  </a:cubicBezTo>
                  <a:lnTo>
                    <a:pt x="7835" y="9649"/>
                  </a:lnTo>
                  <a:cubicBezTo>
                    <a:pt x="7837" y="9647"/>
                    <a:pt x="7840" y="9644"/>
                    <a:pt x="7842" y="9642"/>
                  </a:cubicBezTo>
                  <a:close/>
                  <a:moveTo>
                    <a:pt x="6016" y="9214"/>
                  </a:moveTo>
                  <a:lnTo>
                    <a:pt x="6016" y="9214"/>
                  </a:lnTo>
                  <a:cubicBezTo>
                    <a:pt x="6042" y="9227"/>
                    <a:pt x="6062" y="9234"/>
                    <a:pt x="6076" y="9247"/>
                  </a:cubicBezTo>
                  <a:cubicBezTo>
                    <a:pt x="6149" y="9314"/>
                    <a:pt x="6230" y="9348"/>
                    <a:pt x="6317" y="9381"/>
                  </a:cubicBezTo>
                  <a:cubicBezTo>
                    <a:pt x="6444" y="9428"/>
                    <a:pt x="6564" y="9481"/>
                    <a:pt x="6685" y="9535"/>
                  </a:cubicBezTo>
                  <a:cubicBezTo>
                    <a:pt x="6758" y="9562"/>
                    <a:pt x="6812" y="9608"/>
                    <a:pt x="6845" y="9682"/>
                  </a:cubicBezTo>
                  <a:cubicBezTo>
                    <a:pt x="6872" y="9729"/>
                    <a:pt x="6912" y="9769"/>
                    <a:pt x="6946" y="9816"/>
                  </a:cubicBezTo>
                  <a:cubicBezTo>
                    <a:pt x="6933" y="9825"/>
                    <a:pt x="6923" y="9829"/>
                    <a:pt x="6912" y="9829"/>
                  </a:cubicBezTo>
                  <a:cubicBezTo>
                    <a:pt x="6899" y="9829"/>
                    <a:pt x="6887" y="9823"/>
                    <a:pt x="6872" y="9816"/>
                  </a:cubicBezTo>
                  <a:cubicBezTo>
                    <a:pt x="6838" y="9789"/>
                    <a:pt x="6805" y="9762"/>
                    <a:pt x="6778" y="9736"/>
                  </a:cubicBezTo>
                  <a:cubicBezTo>
                    <a:pt x="6725" y="9695"/>
                    <a:pt x="6671" y="9662"/>
                    <a:pt x="6611" y="9642"/>
                  </a:cubicBezTo>
                  <a:cubicBezTo>
                    <a:pt x="6603" y="9639"/>
                    <a:pt x="6594" y="9638"/>
                    <a:pt x="6587" y="9638"/>
                  </a:cubicBezTo>
                  <a:cubicBezTo>
                    <a:pt x="6575" y="9638"/>
                    <a:pt x="6565" y="9641"/>
                    <a:pt x="6557" y="9649"/>
                  </a:cubicBezTo>
                  <a:cubicBezTo>
                    <a:pt x="6591" y="9675"/>
                    <a:pt x="6631" y="9702"/>
                    <a:pt x="6665" y="9729"/>
                  </a:cubicBezTo>
                  <a:cubicBezTo>
                    <a:pt x="6698" y="9756"/>
                    <a:pt x="6725" y="9789"/>
                    <a:pt x="6758" y="9816"/>
                  </a:cubicBezTo>
                  <a:cubicBezTo>
                    <a:pt x="6785" y="9836"/>
                    <a:pt x="6818" y="9849"/>
                    <a:pt x="6859" y="9876"/>
                  </a:cubicBezTo>
                  <a:cubicBezTo>
                    <a:pt x="6838" y="9896"/>
                    <a:pt x="6818" y="9910"/>
                    <a:pt x="6805" y="9930"/>
                  </a:cubicBezTo>
                  <a:cubicBezTo>
                    <a:pt x="6693" y="9850"/>
                    <a:pt x="6649" y="9825"/>
                    <a:pt x="6582" y="9825"/>
                  </a:cubicBezTo>
                  <a:cubicBezTo>
                    <a:pt x="6565" y="9825"/>
                    <a:pt x="6546" y="9827"/>
                    <a:pt x="6524" y="9829"/>
                  </a:cubicBezTo>
                  <a:cubicBezTo>
                    <a:pt x="6578" y="9876"/>
                    <a:pt x="6658" y="9869"/>
                    <a:pt x="6718" y="9936"/>
                  </a:cubicBezTo>
                  <a:cubicBezTo>
                    <a:pt x="6700" y="9936"/>
                    <a:pt x="6688" y="9939"/>
                    <a:pt x="6678" y="9939"/>
                  </a:cubicBezTo>
                  <a:cubicBezTo>
                    <a:pt x="6673" y="9939"/>
                    <a:pt x="6669" y="9939"/>
                    <a:pt x="6665" y="9936"/>
                  </a:cubicBezTo>
                  <a:cubicBezTo>
                    <a:pt x="6551" y="9889"/>
                    <a:pt x="6424" y="9849"/>
                    <a:pt x="6317" y="9789"/>
                  </a:cubicBezTo>
                  <a:cubicBezTo>
                    <a:pt x="6230" y="9742"/>
                    <a:pt x="6169" y="9662"/>
                    <a:pt x="6129" y="9575"/>
                  </a:cubicBezTo>
                  <a:cubicBezTo>
                    <a:pt x="6089" y="9495"/>
                    <a:pt x="6062" y="9401"/>
                    <a:pt x="6029" y="9314"/>
                  </a:cubicBezTo>
                  <a:cubicBezTo>
                    <a:pt x="6022" y="9287"/>
                    <a:pt x="6022" y="9254"/>
                    <a:pt x="6016" y="9214"/>
                  </a:cubicBezTo>
                  <a:close/>
                  <a:moveTo>
                    <a:pt x="7280" y="10217"/>
                  </a:moveTo>
                  <a:cubicBezTo>
                    <a:pt x="7287" y="10217"/>
                    <a:pt x="7300" y="10224"/>
                    <a:pt x="7300" y="10224"/>
                  </a:cubicBezTo>
                  <a:cubicBezTo>
                    <a:pt x="7307" y="10244"/>
                    <a:pt x="7307" y="10264"/>
                    <a:pt x="7314" y="10284"/>
                  </a:cubicBezTo>
                  <a:cubicBezTo>
                    <a:pt x="7300" y="10271"/>
                    <a:pt x="7287" y="10257"/>
                    <a:pt x="7273" y="10237"/>
                  </a:cubicBezTo>
                  <a:cubicBezTo>
                    <a:pt x="7273" y="10237"/>
                    <a:pt x="7273" y="10224"/>
                    <a:pt x="7280" y="10217"/>
                  </a:cubicBezTo>
                  <a:close/>
                  <a:moveTo>
                    <a:pt x="4704" y="8418"/>
                  </a:moveTo>
                  <a:cubicBezTo>
                    <a:pt x="4718" y="8451"/>
                    <a:pt x="4724" y="8464"/>
                    <a:pt x="4724" y="8478"/>
                  </a:cubicBezTo>
                  <a:cubicBezTo>
                    <a:pt x="4724" y="8705"/>
                    <a:pt x="4751" y="8933"/>
                    <a:pt x="4771" y="9154"/>
                  </a:cubicBezTo>
                  <a:cubicBezTo>
                    <a:pt x="4791" y="9327"/>
                    <a:pt x="4831" y="9501"/>
                    <a:pt x="4878" y="9662"/>
                  </a:cubicBezTo>
                  <a:cubicBezTo>
                    <a:pt x="4898" y="9722"/>
                    <a:pt x="4925" y="9776"/>
                    <a:pt x="4952" y="9829"/>
                  </a:cubicBezTo>
                  <a:cubicBezTo>
                    <a:pt x="4992" y="9910"/>
                    <a:pt x="5025" y="9983"/>
                    <a:pt x="5065" y="10063"/>
                  </a:cubicBezTo>
                  <a:cubicBezTo>
                    <a:pt x="5072" y="10077"/>
                    <a:pt x="5079" y="10097"/>
                    <a:pt x="5086" y="10124"/>
                  </a:cubicBezTo>
                  <a:cubicBezTo>
                    <a:pt x="5012" y="10137"/>
                    <a:pt x="4952" y="10157"/>
                    <a:pt x="4885" y="10177"/>
                  </a:cubicBezTo>
                  <a:cubicBezTo>
                    <a:pt x="4751" y="10211"/>
                    <a:pt x="4624" y="10251"/>
                    <a:pt x="4490" y="10284"/>
                  </a:cubicBezTo>
                  <a:cubicBezTo>
                    <a:pt x="4390" y="10318"/>
                    <a:pt x="4296" y="10378"/>
                    <a:pt x="4196" y="10431"/>
                  </a:cubicBezTo>
                  <a:cubicBezTo>
                    <a:pt x="4169" y="10445"/>
                    <a:pt x="4142" y="10465"/>
                    <a:pt x="4115" y="10478"/>
                  </a:cubicBezTo>
                  <a:cubicBezTo>
                    <a:pt x="4082" y="10465"/>
                    <a:pt x="4102" y="10445"/>
                    <a:pt x="4102" y="10431"/>
                  </a:cubicBezTo>
                  <a:cubicBezTo>
                    <a:pt x="4115" y="10291"/>
                    <a:pt x="4129" y="10157"/>
                    <a:pt x="4142" y="10023"/>
                  </a:cubicBezTo>
                  <a:cubicBezTo>
                    <a:pt x="4169" y="9809"/>
                    <a:pt x="4216" y="9602"/>
                    <a:pt x="4276" y="9394"/>
                  </a:cubicBezTo>
                  <a:cubicBezTo>
                    <a:pt x="4323" y="9207"/>
                    <a:pt x="4396" y="9040"/>
                    <a:pt x="4497" y="8879"/>
                  </a:cubicBezTo>
                  <a:cubicBezTo>
                    <a:pt x="4577" y="8739"/>
                    <a:pt x="4651" y="8592"/>
                    <a:pt x="4704" y="8418"/>
                  </a:cubicBezTo>
                  <a:close/>
                  <a:moveTo>
                    <a:pt x="6838" y="10612"/>
                  </a:moveTo>
                  <a:cubicBezTo>
                    <a:pt x="6832" y="10625"/>
                    <a:pt x="6832" y="10632"/>
                    <a:pt x="6825" y="10646"/>
                  </a:cubicBezTo>
                  <a:cubicBezTo>
                    <a:pt x="6825" y="10646"/>
                    <a:pt x="6818" y="10646"/>
                    <a:pt x="6812" y="10652"/>
                  </a:cubicBezTo>
                  <a:cubicBezTo>
                    <a:pt x="6818" y="10639"/>
                    <a:pt x="6825" y="10625"/>
                    <a:pt x="6832" y="10612"/>
                  </a:cubicBezTo>
                  <a:close/>
                  <a:moveTo>
                    <a:pt x="6457" y="10646"/>
                  </a:moveTo>
                  <a:cubicBezTo>
                    <a:pt x="6464" y="10646"/>
                    <a:pt x="6464" y="10652"/>
                    <a:pt x="6471" y="10659"/>
                  </a:cubicBezTo>
                  <a:cubicBezTo>
                    <a:pt x="6430" y="10739"/>
                    <a:pt x="6397" y="10819"/>
                    <a:pt x="6397" y="10913"/>
                  </a:cubicBezTo>
                  <a:cubicBezTo>
                    <a:pt x="6390" y="10993"/>
                    <a:pt x="6384" y="11080"/>
                    <a:pt x="6384" y="11181"/>
                  </a:cubicBezTo>
                  <a:cubicBezTo>
                    <a:pt x="6343" y="11167"/>
                    <a:pt x="6323" y="11161"/>
                    <a:pt x="6303" y="11147"/>
                  </a:cubicBezTo>
                  <a:cubicBezTo>
                    <a:pt x="6243" y="11121"/>
                    <a:pt x="6176" y="11087"/>
                    <a:pt x="6116" y="11060"/>
                  </a:cubicBezTo>
                  <a:cubicBezTo>
                    <a:pt x="6076" y="11040"/>
                    <a:pt x="6036" y="11027"/>
                    <a:pt x="6002" y="11000"/>
                  </a:cubicBezTo>
                  <a:cubicBezTo>
                    <a:pt x="5862" y="10906"/>
                    <a:pt x="5721" y="10806"/>
                    <a:pt x="5581" y="10699"/>
                  </a:cubicBezTo>
                  <a:cubicBezTo>
                    <a:pt x="5594" y="10692"/>
                    <a:pt x="5601" y="10686"/>
                    <a:pt x="5607" y="10686"/>
                  </a:cubicBezTo>
                  <a:cubicBezTo>
                    <a:pt x="5621" y="10686"/>
                    <a:pt x="5634" y="10679"/>
                    <a:pt x="5648" y="10679"/>
                  </a:cubicBezTo>
                  <a:cubicBezTo>
                    <a:pt x="5922" y="10672"/>
                    <a:pt x="6190" y="10659"/>
                    <a:pt x="6457" y="10646"/>
                  </a:cubicBezTo>
                  <a:close/>
                  <a:moveTo>
                    <a:pt x="6731" y="10632"/>
                  </a:moveTo>
                  <a:lnTo>
                    <a:pt x="6731" y="10632"/>
                  </a:lnTo>
                  <a:cubicBezTo>
                    <a:pt x="6752" y="10679"/>
                    <a:pt x="6731" y="10712"/>
                    <a:pt x="6725" y="10753"/>
                  </a:cubicBezTo>
                  <a:cubicBezTo>
                    <a:pt x="6725" y="10793"/>
                    <a:pt x="6698" y="10833"/>
                    <a:pt x="6718" y="10886"/>
                  </a:cubicBezTo>
                  <a:cubicBezTo>
                    <a:pt x="6731" y="10853"/>
                    <a:pt x="6752" y="10833"/>
                    <a:pt x="6765" y="10806"/>
                  </a:cubicBezTo>
                  <a:cubicBezTo>
                    <a:pt x="6772" y="10813"/>
                    <a:pt x="6778" y="10819"/>
                    <a:pt x="6772" y="10819"/>
                  </a:cubicBezTo>
                  <a:cubicBezTo>
                    <a:pt x="6731" y="11014"/>
                    <a:pt x="6624" y="11174"/>
                    <a:pt x="6517" y="11335"/>
                  </a:cubicBezTo>
                  <a:lnTo>
                    <a:pt x="6491" y="11335"/>
                  </a:lnTo>
                  <a:cubicBezTo>
                    <a:pt x="6484" y="11107"/>
                    <a:pt x="6497" y="10893"/>
                    <a:pt x="6551" y="10679"/>
                  </a:cubicBezTo>
                  <a:cubicBezTo>
                    <a:pt x="6556" y="10653"/>
                    <a:pt x="6565" y="10643"/>
                    <a:pt x="6600" y="10643"/>
                  </a:cubicBezTo>
                  <a:cubicBezTo>
                    <a:pt x="6610" y="10643"/>
                    <a:pt x="6623" y="10644"/>
                    <a:pt x="6638" y="10646"/>
                  </a:cubicBezTo>
                  <a:cubicBezTo>
                    <a:pt x="6638" y="10746"/>
                    <a:pt x="6584" y="10840"/>
                    <a:pt x="6591" y="10953"/>
                  </a:cubicBezTo>
                  <a:cubicBezTo>
                    <a:pt x="6624" y="10913"/>
                    <a:pt x="6631" y="10866"/>
                    <a:pt x="6638" y="10826"/>
                  </a:cubicBezTo>
                  <a:cubicBezTo>
                    <a:pt x="6651" y="10773"/>
                    <a:pt x="6665" y="10719"/>
                    <a:pt x="6678" y="10666"/>
                  </a:cubicBezTo>
                  <a:cubicBezTo>
                    <a:pt x="6685" y="10646"/>
                    <a:pt x="6685" y="10646"/>
                    <a:pt x="6731" y="10632"/>
                  </a:cubicBezTo>
                  <a:close/>
                  <a:moveTo>
                    <a:pt x="6952" y="10612"/>
                  </a:moveTo>
                  <a:cubicBezTo>
                    <a:pt x="6959" y="10625"/>
                    <a:pt x="6966" y="10632"/>
                    <a:pt x="6966" y="10639"/>
                  </a:cubicBezTo>
                  <a:cubicBezTo>
                    <a:pt x="6979" y="10766"/>
                    <a:pt x="7019" y="10873"/>
                    <a:pt x="7086" y="10973"/>
                  </a:cubicBezTo>
                  <a:cubicBezTo>
                    <a:pt x="7099" y="10993"/>
                    <a:pt x="7106" y="11007"/>
                    <a:pt x="7113" y="11027"/>
                  </a:cubicBezTo>
                  <a:cubicBezTo>
                    <a:pt x="7166" y="11167"/>
                    <a:pt x="7200" y="11315"/>
                    <a:pt x="7233" y="11462"/>
                  </a:cubicBezTo>
                  <a:cubicBezTo>
                    <a:pt x="7190" y="11468"/>
                    <a:pt x="7161" y="11472"/>
                    <a:pt x="7137" y="11472"/>
                  </a:cubicBezTo>
                  <a:cubicBezTo>
                    <a:pt x="7113" y="11472"/>
                    <a:pt x="7093" y="11468"/>
                    <a:pt x="7066" y="11462"/>
                  </a:cubicBezTo>
                  <a:cubicBezTo>
                    <a:pt x="7033" y="11455"/>
                    <a:pt x="6999" y="11442"/>
                    <a:pt x="6966" y="11435"/>
                  </a:cubicBezTo>
                  <a:cubicBezTo>
                    <a:pt x="6879" y="11408"/>
                    <a:pt x="6792" y="11368"/>
                    <a:pt x="6698" y="11348"/>
                  </a:cubicBezTo>
                  <a:cubicBezTo>
                    <a:pt x="6685" y="11348"/>
                    <a:pt x="6671" y="11335"/>
                    <a:pt x="6651" y="11328"/>
                  </a:cubicBezTo>
                  <a:cubicBezTo>
                    <a:pt x="6671" y="11288"/>
                    <a:pt x="6685" y="11254"/>
                    <a:pt x="6705" y="11221"/>
                  </a:cubicBezTo>
                  <a:cubicBezTo>
                    <a:pt x="6798" y="11087"/>
                    <a:pt x="6859" y="10933"/>
                    <a:pt x="6892" y="10766"/>
                  </a:cubicBezTo>
                  <a:cubicBezTo>
                    <a:pt x="6905" y="10719"/>
                    <a:pt x="6919" y="10666"/>
                    <a:pt x="6952" y="10612"/>
                  </a:cubicBezTo>
                  <a:close/>
                  <a:moveTo>
                    <a:pt x="8109" y="5784"/>
                  </a:moveTo>
                  <a:cubicBezTo>
                    <a:pt x="8285" y="5784"/>
                    <a:pt x="8565" y="5829"/>
                    <a:pt x="8685" y="5875"/>
                  </a:cubicBezTo>
                  <a:cubicBezTo>
                    <a:pt x="8812" y="5922"/>
                    <a:pt x="8946" y="5975"/>
                    <a:pt x="9073" y="6029"/>
                  </a:cubicBezTo>
                  <a:cubicBezTo>
                    <a:pt x="9120" y="6056"/>
                    <a:pt x="9174" y="6083"/>
                    <a:pt x="9214" y="6116"/>
                  </a:cubicBezTo>
                  <a:cubicBezTo>
                    <a:pt x="9354" y="6216"/>
                    <a:pt x="9488" y="6323"/>
                    <a:pt x="9615" y="6430"/>
                  </a:cubicBezTo>
                  <a:cubicBezTo>
                    <a:pt x="9689" y="6491"/>
                    <a:pt x="9762" y="6558"/>
                    <a:pt x="9829" y="6631"/>
                  </a:cubicBezTo>
                  <a:cubicBezTo>
                    <a:pt x="9983" y="6812"/>
                    <a:pt x="10117" y="6999"/>
                    <a:pt x="10204" y="7220"/>
                  </a:cubicBezTo>
                  <a:cubicBezTo>
                    <a:pt x="10251" y="7320"/>
                    <a:pt x="10291" y="7421"/>
                    <a:pt x="10331" y="7521"/>
                  </a:cubicBezTo>
                  <a:cubicBezTo>
                    <a:pt x="10391" y="7668"/>
                    <a:pt x="10425" y="7829"/>
                    <a:pt x="10445" y="7983"/>
                  </a:cubicBezTo>
                  <a:cubicBezTo>
                    <a:pt x="10458" y="8083"/>
                    <a:pt x="10465" y="8183"/>
                    <a:pt x="10478" y="8284"/>
                  </a:cubicBezTo>
                  <a:cubicBezTo>
                    <a:pt x="10498" y="8478"/>
                    <a:pt x="10472" y="8665"/>
                    <a:pt x="10451" y="8852"/>
                  </a:cubicBezTo>
                  <a:cubicBezTo>
                    <a:pt x="10438" y="8926"/>
                    <a:pt x="10431" y="9006"/>
                    <a:pt x="10418" y="9087"/>
                  </a:cubicBezTo>
                  <a:cubicBezTo>
                    <a:pt x="10358" y="9441"/>
                    <a:pt x="10244" y="9782"/>
                    <a:pt x="10057" y="10090"/>
                  </a:cubicBezTo>
                  <a:cubicBezTo>
                    <a:pt x="9990" y="10197"/>
                    <a:pt x="9916" y="10304"/>
                    <a:pt x="9843" y="10405"/>
                  </a:cubicBezTo>
                  <a:cubicBezTo>
                    <a:pt x="9582" y="10773"/>
                    <a:pt x="9234" y="11034"/>
                    <a:pt x="8832" y="11214"/>
                  </a:cubicBezTo>
                  <a:cubicBezTo>
                    <a:pt x="8638" y="11301"/>
                    <a:pt x="8438" y="11375"/>
                    <a:pt x="8237" y="11442"/>
                  </a:cubicBezTo>
                  <a:cubicBezTo>
                    <a:pt x="8056" y="11509"/>
                    <a:pt x="7862" y="11522"/>
                    <a:pt x="7675" y="11522"/>
                  </a:cubicBezTo>
                  <a:cubicBezTo>
                    <a:pt x="7648" y="11455"/>
                    <a:pt x="7615" y="11395"/>
                    <a:pt x="7595" y="11328"/>
                  </a:cubicBezTo>
                  <a:cubicBezTo>
                    <a:pt x="7568" y="11234"/>
                    <a:pt x="7595" y="11134"/>
                    <a:pt x="7621" y="11040"/>
                  </a:cubicBezTo>
                  <a:cubicBezTo>
                    <a:pt x="7641" y="10993"/>
                    <a:pt x="7661" y="10947"/>
                    <a:pt x="7682" y="10893"/>
                  </a:cubicBezTo>
                  <a:cubicBezTo>
                    <a:pt x="7702" y="10833"/>
                    <a:pt x="7728" y="10766"/>
                    <a:pt x="7742" y="10699"/>
                  </a:cubicBezTo>
                  <a:cubicBezTo>
                    <a:pt x="7762" y="10572"/>
                    <a:pt x="7742" y="10452"/>
                    <a:pt x="7675" y="10338"/>
                  </a:cubicBezTo>
                  <a:cubicBezTo>
                    <a:pt x="7661" y="10311"/>
                    <a:pt x="7648" y="10278"/>
                    <a:pt x="7628" y="10244"/>
                  </a:cubicBezTo>
                  <a:cubicBezTo>
                    <a:pt x="7655" y="10237"/>
                    <a:pt x="7675" y="10237"/>
                    <a:pt x="7695" y="10237"/>
                  </a:cubicBezTo>
                  <a:cubicBezTo>
                    <a:pt x="7705" y="10238"/>
                    <a:pt x="7716" y="10238"/>
                    <a:pt x="7726" y="10238"/>
                  </a:cubicBezTo>
                  <a:cubicBezTo>
                    <a:pt x="7862" y="10238"/>
                    <a:pt x="7991" y="10198"/>
                    <a:pt x="8103" y="10124"/>
                  </a:cubicBezTo>
                  <a:cubicBezTo>
                    <a:pt x="8264" y="10030"/>
                    <a:pt x="8411" y="9923"/>
                    <a:pt x="8538" y="9803"/>
                  </a:cubicBezTo>
                  <a:cubicBezTo>
                    <a:pt x="8665" y="9682"/>
                    <a:pt x="8799" y="9575"/>
                    <a:pt x="8959" y="9495"/>
                  </a:cubicBezTo>
                  <a:cubicBezTo>
                    <a:pt x="9020" y="9468"/>
                    <a:pt x="9073" y="9421"/>
                    <a:pt x="9100" y="9354"/>
                  </a:cubicBezTo>
                  <a:cubicBezTo>
                    <a:pt x="9120" y="9307"/>
                    <a:pt x="9100" y="9267"/>
                    <a:pt x="9046" y="9261"/>
                  </a:cubicBezTo>
                  <a:cubicBezTo>
                    <a:pt x="9006" y="9261"/>
                    <a:pt x="8969" y="9258"/>
                    <a:pt x="8933" y="9258"/>
                  </a:cubicBezTo>
                  <a:cubicBezTo>
                    <a:pt x="8915" y="9258"/>
                    <a:pt x="8897" y="9258"/>
                    <a:pt x="8879" y="9261"/>
                  </a:cubicBezTo>
                  <a:cubicBezTo>
                    <a:pt x="8823" y="9270"/>
                    <a:pt x="8767" y="9275"/>
                    <a:pt x="8711" y="9275"/>
                  </a:cubicBezTo>
                  <a:cubicBezTo>
                    <a:pt x="8647" y="9275"/>
                    <a:pt x="8582" y="9268"/>
                    <a:pt x="8518" y="9254"/>
                  </a:cubicBezTo>
                  <a:cubicBezTo>
                    <a:pt x="8458" y="9241"/>
                    <a:pt x="8400" y="9236"/>
                    <a:pt x="8342" y="9236"/>
                  </a:cubicBezTo>
                  <a:cubicBezTo>
                    <a:pt x="8250" y="9236"/>
                    <a:pt x="8160" y="9248"/>
                    <a:pt x="8070" y="9261"/>
                  </a:cubicBezTo>
                  <a:cubicBezTo>
                    <a:pt x="8003" y="9267"/>
                    <a:pt x="7942" y="9294"/>
                    <a:pt x="7889" y="9321"/>
                  </a:cubicBezTo>
                  <a:cubicBezTo>
                    <a:pt x="7795" y="9368"/>
                    <a:pt x="7702" y="9421"/>
                    <a:pt x="7621" y="9488"/>
                  </a:cubicBezTo>
                  <a:cubicBezTo>
                    <a:pt x="7568" y="9535"/>
                    <a:pt x="7514" y="9562"/>
                    <a:pt x="7441" y="9562"/>
                  </a:cubicBezTo>
                  <a:cubicBezTo>
                    <a:pt x="7454" y="9515"/>
                    <a:pt x="7461" y="9481"/>
                    <a:pt x="7474" y="9441"/>
                  </a:cubicBezTo>
                  <a:cubicBezTo>
                    <a:pt x="7494" y="9341"/>
                    <a:pt x="7501" y="9247"/>
                    <a:pt x="7494" y="9147"/>
                  </a:cubicBezTo>
                  <a:cubicBezTo>
                    <a:pt x="7487" y="9053"/>
                    <a:pt x="7454" y="8959"/>
                    <a:pt x="7387" y="8893"/>
                  </a:cubicBezTo>
                  <a:cubicBezTo>
                    <a:pt x="7314" y="8806"/>
                    <a:pt x="7260" y="8712"/>
                    <a:pt x="7233" y="8605"/>
                  </a:cubicBezTo>
                  <a:cubicBezTo>
                    <a:pt x="7213" y="8531"/>
                    <a:pt x="7193" y="8458"/>
                    <a:pt x="7166" y="8391"/>
                  </a:cubicBezTo>
                  <a:cubicBezTo>
                    <a:pt x="7153" y="8344"/>
                    <a:pt x="7133" y="8304"/>
                    <a:pt x="7106" y="8270"/>
                  </a:cubicBezTo>
                  <a:cubicBezTo>
                    <a:pt x="7089" y="8243"/>
                    <a:pt x="7068" y="8229"/>
                    <a:pt x="7046" y="8229"/>
                  </a:cubicBezTo>
                  <a:cubicBezTo>
                    <a:pt x="7026" y="8229"/>
                    <a:pt x="7005" y="8241"/>
                    <a:pt x="6986" y="8264"/>
                  </a:cubicBezTo>
                  <a:cubicBezTo>
                    <a:pt x="6979" y="8277"/>
                    <a:pt x="6972" y="8290"/>
                    <a:pt x="6966" y="8304"/>
                  </a:cubicBezTo>
                  <a:cubicBezTo>
                    <a:pt x="6892" y="8451"/>
                    <a:pt x="6832" y="8592"/>
                    <a:pt x="6805" y="8752"/>
                  </a:cubicBezTo>
                  <a:cubicBezTo>
                    <a:pt x="6785" y="8846"/>
                    <a:pt x="6765" y="8946"/>
                    <a:pt x="6758" y="9040"/>
                  </a:cubicBezTo>
                  <a:cubicBezTo>
                    <a:pt x="6738" y="9167"/>
                    <a:pt x="6745" y="9287"/>
                    <a:pt x="6772" y="9408"/>
                  </a:cubicBezTo>
                  <a:cubicBezTo>
                    <a:pt x="6778" y="9435"/>
                    <a:pt x="6778" y="9461"/>
                    <a:pt x="6785" y="9488"/>
                  </a:cubicBezTo>
                  <a:cubicBezTo>
                    <a:pt x="6685" y="9441"/>
                    <a:pt x="6598" y="9401"/>
                    <a:pt x="6504" y="9354"/>
                  </a:cubicBezTo>
                  <a:cubicBezTo>
                    <a:pt x="6457" y="9334"/>
                    <a:pt x="6410" y="9314"/>
                    <a:pt x="6357" y="9301"/>
                  </a:cubicBezTo>
                  <a:cubicBezTo>
                    <a:pt x="6270" y="9274"/>
                    <a:pt x="6190" y="9227"/>
                    <a:pt x="6123" y="9174"/>
                  </a:cubicBezTo>
                  <a:cubicBezTo>
                    <a:pt x="6096" y="9147"/>
                    <a:pt x="6069" y="9127"/>
                    <a:pt x="6036" y="9113"/>
                  </a:cubicBezTo>
                  <a:cubicBezTo>
                    <a:pt x="6022" y="9106"/>
                    <a:pt x="6009" y="9102"/>
                    <a:pt x="5997" y="9102"/>
                  </a:cubicBezTo>
                  <a:cubicBezTo>
                    <a:pt x="5968" y="9102"/>
                    <a:pt x="5945" y="9124"/>
                    <a:pt x="5935" y="9167"/>
                  </a:cubicBezTo>
                  <a:cubicBezTo>
                    <a:pt x="5929" y="9200"/>
                    <a:pt x="5922" y="9241"/>
                    <a:pt x="5935" y="9274"/>
                  </a:cubicBezTo>
                  <a:cubicBezTo>
                    <a:pt x="5975" y="9455"/>
                    <a:pt x="6022" y="9635"/>
                    <a:pt x="6156" y="9776"/>
                  </a:cubicBezTo>
                  <a:cubicBezTo>
                    <a:pt x="6210" y="9836"/>
                    <a:pt x="6270" y="9883"/>
                    <a:pt x="6350" y="9916"/>
                  </a:cubicBezTo>
                  <a:cubicBezTo>
                    <a:pt x="6417" y="9943"/>
                    <a:pt x="6484" y="9970"/>
                    <a:pt x="6557" y="10003"/>
                  </a:cubicBezTo>
                  <a:cubicBezTo>
                    <a:pt x="6564" y="10003"/>
                    <a:pt x="6571" y="10010"/>
                    <a:pt x="6591" y="10023"/>
                  </a:cubicBezTo>
                  <a:cubicBezTo>
                    <a:pt x="6564" y="10030"/>
                    <a:pt x="6544" y="10037"/>
                    <a:pt x="6531" y="10043"/>
                  </a:cubicBezTo>
                  <a:cubicBezTo>
                    <a:pt x="6471" y="10050"/>
                    <a:pt x="6410" y="10057"/>
                    <a:pt x="6350" y="10057"/>
                  </a:cubicBezTo>
                  <a:cubicBezTo>
                    <a:pt x="6283" y="10057"/>
                    <a:pt x="6216" y="10050"/>
                    <a:pt x="6149" y="10050"/>
                  </a:cubicBezTo>
                  <a:cubicBezTo>
                    <a:pt x="6087" y="10046"/>
                    <a:pt x="6024" y="10044"/>
                    <a:pt x="5962" y="10044"/>
                  </a:cubicBezTo>
                  <a:cubicBezTo>
                    <a:pt x="5732" y="10044"/>
                    <a:pt x="5506" y="10069"/>
                    <a:pt x="5280" y="10090"/>
                  </a:cubicBezTo>
                  <a:cubicBezTo>
                    <a:pt x="5239" y="10097"/>
                    <a:pt x="5206" y="10097"/>
                    <a:pt x="5166" y="10104"/>
                  </a:cubicBezTo>
                  <a:cubicBezTo>
                    <a:pt x="5139" y="10023"/>
                    <a:pt x="5112" y="9950"/>
                    <a:pt x="5086" y="9876"/>
                  </a:cubicBezTo>
                  <a:cubicBezTo>
                    <a:pt x="5052" y="9803"/>
                    <a:pt x="5012" y="9736"/>
                    <a:pt x="4992" y="9669"/>
                  </a:cubicBezTo>
                  <a:cubicBezTo>
                    <a:pt x="4938" y="9501"/>
                    <a:pt x="4905" y="9327"/>
                    <a:pt x="4885" y="9147"/>
                  </a:cubicBezTo>
                  <a:cubicBezTo>
                    <a:pt x="4878" y="9040"/>
                    <a:pt x="4858" y="8939"/>
                    <a:pt x="4858" y="8832"/>
                  </a:cubicBezTo>
                  <a:cubicBezTo>
                    <a:pt x="4845" y="8605"/>
                    <a:pt x="4838" y="8384"/>
                    <a:pt x="4838" y="8157"/>
                  </a:cubicBezTo>
                  <a:cubicBezTo>
                    <a:pt x="4831" y="8050"/>
                    <a:pt x="4865" y="7949"/>
                    <a:pt x="4898" y="7849"/>
                  </a:cubicBezTo>
                  <a:cubicBezTo>
                    <a:pt x="4938" y="7715"/>
                    <a:pt x="4999" y="7595"/>
                    <a:pt x="5086" y="7488"/>
                  </a:cubicBezTo>
                  <a:cubicBezTo>
                    <a:pt x="5239" y="7307"/>
                    <a:pt x="5380" y="7120"/>
                    <a:pt x="5534" y="6939"/>
                  </a:cubicBezTo>
                  <a:cubicBezTo>
                    <a:pt x="5674" y="6772"/>
                    <a:pt x="5842" y="6624"/>
                    <a:pt x="6002" y="6477"/>
                  </a:cubicBezTo>
                  <a:cubicBezTo>
                    <a:pt x="6116" y="6370"/>
                    <a:pt x="6230" y="6270"/>
                    <a:pt x="6337" y="6163"/>
                  </a:cubicBezTo>
                  <a:cubicBezTo>
                    <a:pt x="6370" y="6136"/>
                    <a:pt x="6404" y="6109"/>
                    <a:pt x="6444" y="6089"/>
                  </a:cubicBezTo>
                  <a:cubicBezTo>
                    <a:pt x="6524" y="6062"/>
                    <a:pt x="6598" y="6022"/>
                    <a:pt x="6678" y="5989"/>
                  </a:cubicBezTo>
                  <a:cubicBezTo>
                    <a:pt x="6731" y="5962"/>
                    <a:pt x="6792" y="5942"/>
                    <a:pt x="6845" y="5922"/>
                  </a:cubicBezTo>
                  <a:cubicBezTo>
                    <a:pt x="6865" y="5915"/>
                    <a:pt x="6885" y="5915"/>
                    <a:pt x="6899" y="5909"/>
                  </a:cubicBezTo>
                  <a:cubicBezTo>
                    <a:pt x="7012" y="5848"/>
                    <a:pt x="7140" y="5835"/>
                    <a:pt x="7260" y="5815"/>
                  </a:cubicBezTo>
                  <a:cubicBezTo>
                    <a:pt x="7300" y="5808"/>
                    <a:pt x="7334" y="5808"/>
                    <a:pt x="7374" y="5808"/>
                  </a:cubicBezTo>
                  <a:cubicBezTo>
                    <a:pt x="7447" y="5808"/>
                    <a:pt x="7520" y="5809"/>
                    <a:pt x="7593" y="5809"/>
                  </a:cubicBezTo>
                  <a:cubicBezTo>
                    <a:pt x="7738" y="5809"/>
                    <a:pt x="7882" y="5806"/>
                    <a:pt x="8029" y="5788"/>
                  </a:cubicBezTo>
                  <a:cubicBezTo>
                    <a:pt x="8052" y="5785"/>
                    <a:pt x="8079" y="5784"/>
                    <a:pt x="8109" y="5784"/>
                  </a:cubicBezTo>
                  <a:close/>
                  <a:moveTo>
                    <a:pt x="7015" y="4194"/>
                  </a:moveTo>
                  <a:cubicBezTo>
                    <a:pt x="7037" y="4194"/>
                    <a:pt x="7045" y="4207"/>
                    <a:pt x="7039" y="4229"/>
                  </a:cubicBezTo>
                  <a:cubicBezTo>
                    <a:pt x="7039" y="4263"/>
                    <a:pt x="7039" y="4296"/>
                    <a:pt x="7033" y="4330"/>
                  </a:cubicBezTo>
                  <a:cubicBezTo>
                    <a:pt x="7019" y="4443"/>
                    <a:pt x="6999" y="4557"/>
                    <a:pt x="6979" y="4671"/>
                  </a:cubicBezTo>
                  <a:cubicBezTo>
                    <a:pt x="7033" y="4597"/>
                    <a:pt x="7059" y="4497"/>
                    <a:pt x="7099" y="4236"/>
                  </a:cubicBezTo>
                  <a:cubicBezTo>
                    <a:pt x="7104" y="4234"/>
                    <a:pt x="7109" y="4233"/>
                    <a:pt x="7113" y="4233"/>
                  </a:cubicBezTo>
                  <a:cubicBezTo>
                    <a:pt x="7125" y="4233"/>
                    <a:pt x="7133" y="4241"/>
                    <a:pt x="7133" y="4256"/>
                  </a:cubicBezTo>
                  <a:cubicBezTo>
                    <a:pt x="7133" y="4303"/>
                    <a:pt x="7126" y="4350"/>
                    <a:pt x="7113" y="4390"/>
                  </a:cubicBezTo>
                  <a:cubicBezTo>
                    <a:pt x="7073" y="4557"/>
                    <a:pt x="7033" y="4718"/>
                    <a:pt x="6992" y="4885"/>
                  </a:cubicBezTo>
                  <a:cubicBezTo>
                    <a:pt x="6992" y="4898"/>
                    <a:pt x="6992" y="4905"/>
                    <a:pt x="6992" y="4925"/>
                  </a:cubicBezTo>
                  <a:cubicBezTo>
                    <a:pt x="7059" y="4811"/>
                    <a:pt x="7166" y="4443"/>
                    <a:pt x="7186" y="4263"/>
                  </a:cubicBezTo>
                  <a:cubicBezTo>
                    <a:pt x="7206" y="4263"/>
                    <a:pt x="7200" y="4283"/>
                    <a:pt x="7200" y="4296"/>
                  </a:cubicBezTo>
                  <a:cubicBezTo>
                    <a:pt x="7200" y="4323"/>
                    <a:pt x="7200" y="4350"/>
                    <a:pt x="7193" y="4370"/>
                  </a:cubicBezTo>
                  <a:cubicBezTo>
                    <a:pt x="7173" y="4457"/>
                    <a:pt x="7186" y="4530"/>
                    <a:pt x="7227" y="4604"/>
                  </a:cubicBezTo>
                  <a:cubicBezTo>
                    <a:pt x="7233" y="4611"/>
                    <a:pt x="7240" y="4617"/>
                    <a:pt x="7247" y="4631"/>
                  </a:cubicBezTo>
                  <a:cubicBezTo>
                    <a:pt x="7213" y="4731"/>
                    <a:pt x="7173" y="4825"/>
                    <a:pt x="7126" y="4912"/>
                  </a:cubicBezTo>
                  <a:cubicBezTo>
                    <a:pt x="6939" y="5266"/>
                    <a:pt x="6718" y="5587"/>
                    <a:pt x="6437" y="5875"/>
                  </a:cubicBezTo>
                  <a:cubicBezTo>
                    <a:pt x="6263" y="6062"/>
                    <a:pt x="6076" y="6243"/>
                    <a:pt x="5888" y="6410"/>
                  </a:cubicBezTo>
                  <a:cubicBezTo>
                    <a:pt x="5627" y="6638"/>
                    <a:pt x="5400" y="6885"/>
                    <a:pt x="5193" y="7146"/>
                  </a:cubicBezTo>
                  <a:cubicBezTo>
                    <a:pt x="5019" y="7367"/>
                    <a:pt x="4851" y="7588"/>
                    <a:pt x="4704" y="7829"/>
                  </a:cubicBezTo>
                  <a:cubicBezTo>
                    <a:pt x="4657" y="7909"/>
                    <a:pt x="4631" y="7983"/>
                    <a:pt x="4624" y="8076"/>
                  </a:cubicBezTo>
                  <a:cubicBezTo>
                    <a:pt x="4611" y="8150"/>
                    <a:pt x="4597" y="8224"/>
                    <a:pt x="4590" y="8297"/>
                  </a:cubicBezTo>
                  <a:cubicBezTo>
                    <a:pt x="4584" y="8397"/>
                    <a:pt x="4557" y="8491"/>
                    <a:pt x="4510" y="8578"/>
                  </a:cubicBezTo>
                  <a:cubicBezTo>
                    <a:pt x="4463" y="8672"/>
                    <a:pt x="4423" y="8759"/>
                    <a:pt x="4370" y="8846"/>
                  </a:cubicBezTo>
                  <a:cubicBezTo>
                    <a:pt x="4243" y="9067"/>
                    <a:pt x="4162" y="9307"/>
                    <a:pt x="4109" y="9555"/>
                  </a:cubicBezTo>
                  <a:cubicBezTo>
                    <a:pt x="4062" y="9762"/>
                    <a:pt x="4028" y="9976"/>
                    <a:pt x="4028" y="10191"/>
                  </a:cubicBezTo>
                  <a:cubicBezTo>
                    <a:pt x="4035" y="10284"/>
                    <a:pt x="4022" y="10371"/>
                    <a:pt x="4022" y="10465"/>
                  </a:cubicBezTo>
                  <a:cubicBezTo>
                    <a:pt x="4022" y="10492"/>
                    <a:pt x="4028" y="10512"/>
                    <a:pt x="4035" y="10532"/>
                  </a:cubicBezTo>
                  <a:cubicBezTo>
                    <a:pt x="4047" y="10538"/>
                    <a:pt x="4059" y="10540"/>
                    <a:pt x="4070" y="10540"/>
                  </a:cubicBezTo>
                  <a:cubicBezTo>
                    <a:pt x="4096" y="10540"/>
                    <a:pt x="4119" y="10528"/>
                    <a:pt x="4142" y="10518"/>
                  </a:cubicBezTo>
                  <a:cubicBezTo>
                    <a:pt x="4416" y="10438"/>
                    <a:pt x="4697" y="10358"/>
                    <a:pt x="4972" y="10271"/>
                  </a:cubicBezTo>
                  <a:cubicBezTo>
                    <a:pt x="5126" y="10231"/>
                    <a:pt x="5286" y="10211"/>
                    <a:pt x="5440" y="10197"/>
                  </a:cubicBezTo>
                  <a:cubicBezTo>
                    <a:pt x="5594" y="10184"/>
                    <a:pt x="5741" y="10170"/>
                    <a:pt x="5895" y="10170"/>
                  </a:cubicBezTo>
                  <a:cubicBezTo>
                    <a:pt x="5932" y="10169"/>
                    <a:pt x="5970" y="10168"/>
                    <a:pt x="6008" y="10168"/>
                  </a:cubicBezTo>
                  <a:cubicBezTo>
                    <a:pt x="6101" y="10168"/>
                    <a:pt x="6195" y="10172"/>
                    <a:pt x="6290" y="10177"/>
                  </a:cubicBezTo>
                  <a:cubicBezTo>
                    <a:pt x="6310" y="10178"/>
                    <a:pt x="6330" y="10179"/>
                    <a:pt x="6350" y="10179"/>
                  </a:cubicBezTo>
                  <a:cubicBezTo>
                    <a:pt x="6442" y="10179"/>
                    <a:pt x="6531" y="10167"/>
                    <a:pt x="6624" y="10150"/>
                  </a:cubicBezTo>
                  <a:cubicBezTo>
                    <a:pt x="6711" y="10130"/>
                    <a:pt x="6792" y="10084"/>
                    <a:pt x="6865" y="10023"/>
                  </a:cubicBezTo>
                  <a:cubicBezTo>
                    <a:pt x="6912" y="9983"/>
                    <a:pt x="6952" y="9936"/>
                    <a:pt x="6992" y="9883"/>
                  </a:cubicBezTo>
                  <a:cubicBezTo>
                    <a:pt x="7026" y="9843"/>
                    <a:pt x="7026" y="9816"/>
                    <a:pt x="6986" y="9776"/>
                  </a:cubicBezTo>
                  <a:cubicBezTo>
                    <a:pt x="6959" y="9749"/>
                    <a:pt x="6946" y="9716"/>
                    <a:pt x="6939" y="9675"/>
                  </a:cubicBezTo>
                  <a:cubicBezTo>
                    <a:pt x="6912" y="9555"/>
                    <a:pt x="6885" y="9435"/>
                    <a:pt x="6865" y="9307"/>
                  </a:cubicBezTo>
                  <a:cubicBezTo>
                    <a:pt x="6859" y="9241"/>
                    <a:pt x="6859" y="9167"/>
                    <a:pt x="6865" y="9093"/>
                  </a:cubicBezTo>
                  <a:cubicBezTo>
                    <a:pt x="6885" y="8873"/>
                    <a:pt x="6919" y="8652"/>
                    <a:pt x="7012" y="8451"/>
                  </a:cubicBezTo>
                  <a:cubicBezTo>
                    <a:pt x="7019" y="8431"/>
                    <a:pt x="7033" y="8411"/>
                    <a:pt x="7039" y="8397"/>
                  </a:cubicBezTo>
                  <a:cubicBezTo>
                    <a:pt x="7073" y="8397"/>
                    <a:pt x="7073" y="8418"/>
                    <a:pt x="7079" y="8438"/>
                  </a:cubicBezTo>
                  <a:cubicBezTo>
                    <a:pt x="7099" y="8511"/>
                    <a:pt x="7120" y="8585"/>
                    <a:pt x="7146" y="8665"/>
                  </a:cubicBezTo>
                  <a:cubicBezTo>
                    <a:pt x="7173" y="8765"/>
                    <a:pt x="7227" y="8859"/>
                    <a:pt x="7300" y="8939"/>
                  </a:cubicBezTo>
                  <a:cubicBezTo>
                    <a:pt x="7374" y="9013"/>
                    <a:pt x="7401" y="9107"/>
                    <a:pt x="7407" y="9214"/>
                  </a:cubicBezTo>
                  <a:cubicBezTo>
                    <a:pt x="7407" y="9354"/>
                    <a:pt x="7387" y="9495"/>
                    <a:pt x="7320" y="9622"/>
                  </a:cubicBezTo>
                  <a:cubicBezTo>
                    <a:pt x="7314" y="9635"/>
                    <a:pt x="7307" y="9649"/>
                    <a:pt x="7300" y="9662"/>
                  </a:cubicBezTo>
                  <a:cubicBezTo>
                    <a:pt x="7287" y="9709"/>
                    <a:pt x="7273" y="9762"/>
                    <a:pt x="7260" y="9816"/>
                  </a:cubicBezTo>
                  <a:cubicBezTo>
                    <a:pt x="7264" y="9817"/>
                    <a:pt x="7267" y="9817"/>
                    <a:pt x="7270" y="9817"/>
                  </a:cubicBezTo>
                  <a:cubicBezTo>
                    <a:pt x="7291" y="9817"/>
                    <a:pt x="7303" y="9801"/>
                    <a:pt x="7320" y="9789"/>
                  </a:cubicBezTo>
                  <a:cubicBezTo>
                    <a:pt x="7401" y="9736"/>
                    <a:pt x="7481" y="9682"/>
                    <a:pt x="7574" y="9649"/>
                  </a:cubicBezTo>
                  <a:cubicBezTo>
                    <a:pt x="7615" y="9635"/>
                    <a:pt x="7648" y="9608"/>
                    <a:pt x="7682" y="9582"/>
                  </a:cubicBezTo>
                  <a:cubicBezTo>
                    <a:pt x="7708" y="9562"/>
                    <a:pt x="7742" y="9535"/>
                    <a:pt x="7768" y="9515"/>
                  </a:cubicBezTo>
                  <a:cubicBezTo>
                    <a:pt x="7937" y="9392"/>
                    <a:pt x="8121" y="9340"/>
                    <a:pt x="8315" y="9340"/>
                  </a:cubicBezTo>
                  <a:cubicBezTo>
                    <a:pt x="8375" y="9340"/>
                    <a:pt x="8436" y="9345"/>
                    <a:pt x="8498" y="9354"/>
                  </a:cubicBezTo>
                  <a:cubicBezTo>
                    <a:pt x="8569" y="9365"/>
                    <a:pt x="8639" y="9372"/>
                    <a:pt x="8709" y="9372"/>
                  </a:cubicBezTo>
                  <a:cubicBezTo>
                    <a:pt x="8770" y="9372"/>
                    <a:pt x="8830" y="9367"/>
                    <a:pt x="8893" y="9354"/>
                  </a:cubicBezTo>
                  <a:cubicBezTo>
                    <a:pt x="8919" y="9348"/>
                    <a:pt x="8946" y="9348"/>
                    <a:pt x="8993" y="9348"/>
                  </a:cubicBezTo>
                  <a:cubicBezTo>
                    <a:pt x="8979" y="9368"/>
                    <a:pt x="8973" y="9381"/>
                    <a:pt x="8959" y="9388"/>
                  </a:cubicBezTo>
                  <a:cubicBezTo>
                    <a:pt x="8939" y="9408"/>
                    <a:pt x="8913" y="9421"/>
                    <a:pt x="8886" y="9435"/>
                  </a:cubicBezTo>
                  <a:cubicBezTo>
                    <a:pt x="8752" y="9495"/>
                    <a:pt x="8638" y="9575"/>
                    <a:pt x="8531" y="9675"/>
                  </a:cubicBezTo>
                  <a:cubicBezTo>
                    <a:pt x="8384" y="9816"/>
                    <a:pt x="8230" y="9936"/>
                    <a:pt x="8056" y="10043"/>
                  </a:cubicBezTo>
                  <a:cubicBezTo>
                    <a:pt x="7940" y="10109"/>
                    <a:pt x="7820" y="10140"/>
                    <a:pt x="7694" y="10140"/>
                  </a:cubicBezTo>
                  <a:cubicBezTo>
                    <a:pt x="7653" y="10140"/>
                    <a:pt x="7611" y="10137"/>
                    <a:pt x="7568" y="10130"/>
                  </a:cubicBezTo>
                  <a:cubicBezTo>
                    <a:pt x="7528" y="10124"/>
                    <a:pt x="7487" y="10110"/>
                    <a:pt x="7454" y="10077"/>
                  </a:cubicBezTo>
                  <a:cubicBezTo>
                    <a:pt x="7487" y="10050"/>
                    <a:pt x="7528" y="10050"/>
                    <a:pt x="7568" y="10037"/>
                  </a:cubicBezTo>
                  <a:cubicBezTo>
                    <a:pt x="7601" y="10023"/>
                    <a:pt x="7641" y="10010"/>
                    <a:pt x="7682" y="9997"/>
                  </a:cubicBezTo>
                  <a:cubicBezTo>
                    <a:pt x="7722" y="9983"/>
                    <a:pt x="7762" y="9970"/>
                    <a:pt x="7802" y="9950"/>
                  </a:cubicBezTo>
                  <a:cubicBezTo>
                    <a:pt x="7835" y="9936"/>
                    <a:pt x="7876" y="9916"/>
                    <a:pt x="7916" y="9903"/>
                  </a:cubicBezTo>
                  <a:cubicBezTo>
                    <a:pt x="7949" y="9883"/>
                    <a:pt x="7983" y="9863"/>
                    <a:pt x="8016" y="9836"/>
                  </a:cubicBezTo>
                  <a:lnTo>
                    <a:pt x="8016" y="9836"/>
                  </a:lnTo>
                  <a:cubicBezTo>
                    <a:pt x="7956" y="9843"/>
                    <a:pt x="7909" y="9863"/>
                    <a:pt x="7855" y="9876"/>
                  </a:cubicBezTo>
                  <a:cubicBezTo>
                    <a:pt x="7795" y="9889"/>
                    <a:pt x="7735" y="9910"/>
                    <a:pt x="7682" y="9923"/>
                  </a:cubicBezTo>
                  <a:cubicBezTo>
                    <a:pt x="7621" y="9936"/>
                    <a:pt x="7568" y="9950"/>
                    <a:pt x="7514" y="9963"/>
                  </a:cubicBezTo>
                  <a:cubicBezTo>
                    <a:pt x="7461" y="9970"/>
                    <a:pt x="7407" y="9997"/>
                    <a:pt x="7334" y="10010"/>
                  </a:cubicBezTo>
                  <a:cubicBezTo>
                    <a:pt x="7354" y="9983"/>
                    <a:pt x="7360" y="9970"/>
                    <a:pt x="7367" y="9970"/>
                  </a:cubicBezTo>
                  <a:cubicBezTo>
                    <a:pt x="7534" y="9923"/>
                    <a:pt x="7668" y="9816"/>
                    <a:pt x="7802" y="9709"/>
                  </a:cubicBezTo>
                  <a:cubicBezTo>
                    <a:pt x="7820" y="9697"/>
                    <a:pt x="7833" y="9673"/>
                    <a:pt x="7835" y="9649"/>
                  </a:cubicBezTo>
                  <a:lnTo>
                    <a:pt x="7835" y="9649"/>
                  </a:lnTo>
                  <a:cubicBezTo>
                    <a:pt x="7826" y="9658"/>
                    <a:pt x="7819" y="9665"/>
                    <a:pt x="7809" y="9675"/>
                  </a:cubicBezTo>
                  <a:cubicBezTo>
                    <a:pt x="7655" y="9776"/>
                    <a:pt x="7487" y="9856"/>
                    <a:pt x="7320" y="9936"/>
                  </a:cubicBezTo>
                  <a:cubicBezTo>
                    <a:pt x="7273" y="9910"/>
                    <a:pt x="7220" y="9883"/>
                    <a:pt x="7173" y="9849"/>
                  </a:cubicBezTo>
                  <a:cubicBezTo>
                    <a:pt x="7173" y="9883"/>
                    <a:pt x="7173" y="9903"/>
                    <a:pt x="7173" y="9930"/>
                  </a:cubicBezTo>
                  <a:cubicBezTo>
                    <a:pt x="7173" y="9936"/>
                    <a:pt x="7186" y="9943"/>
                    <a:pt x="7193" y="9950"/>
                  </a:cubicBezTo>
                  <a:cubicBezTo>
                    <a:pt x="7240" y="9976"/>
                    <a:pt x="7247" y="10023"/>
                    <a:pt x="7233" y="10063"/>
                  </a:cubicBezTo>
                  <a:cubicBezTo>
                    <a:pt x="7220" y="10104"/>
                    <a:pt x="7200" y="10137"/>
                    <a:pt x="7180" y="10164"/>
                  </a:cubicBezTo>
                  <a:cubicBezTo>
                    <a:pt x="7146" y="10211"/>
                    <a:pt x="7099" y="10251"/>
                    <a:pt x="7079" y="10311"/>
                  </a:cubicBezTo>
                  <a:cubicBezTo>
                    <a:pt x="7073" y="10324"/>
                    <a:pt x="7059" y="10338"/>
                    <a:pt x="7053" y="10344"/>
                  </a:cubicBezTo>
                  <a:cubicBezTo>
                    <a:pt x="6939" y="10431"/>
                    <a:pt x="6818" y="10498"/>
                    <a:pt x="6671" y="10498"/>
                  </a:cubicBezTo>
                  <a:cubicBezTo>
                    <a:pt x="6537" y="10498"/>
                    <a:pt x="6404" y="10518"/>
                    <a:pt x="6263" y="10525"/>
                  </a:cubicBezTo>
                  <a:cubicBezTo>
                    <a:pt x="6123" y="10532"/>
                    <a:pt x="5982" y="10538"/>
                    <a:pt x="5835" y="10545"/>
                  </a:cubicBezTo>
                  <a:cubicBezTo>
                    <a:pt x="5708" y="10545"/>
                    <a:pt x="5581" y="10552"/>
                    <a:pt x="5454" y="10559"/>
                  </a:cubicBezTo>
                  <a:cubicBezTo>
                    <a:pt x="5239" y="10572"/>
                    <a:pt x="5025" y="10612"/>
                    <a:pt x="4825" y="10686"/>
                  </a:cubicBezTo>
                  <a:cubicBezTo>
                    <a:pt x="4684" y="10733"/>
                    <a:pt x="4544" y="10773"/>
                    <a:pt x="4403" y="10819"/>
                  </a:cubicBezTo>
                  <a:cubicBezTo>
                    <a:pt x="4316" y="10853"/>
                    <a:pt x="4236" y="10886"/>
                    <a:pt x="4156" y="10933"/>
                  </a:cubicBezTo>
                  <a:cubicBezTo>
                    <a:pt x="4015" y="11014"/>
                    <a:pt x="3875" y="11100"/>
                    <a:pt x="3734" y="11194"/>
                  </a:cubicBezTo>
                  <a:cubicBezTo>
                    <a:pt x="3527" y="11328"/>
                    <a:pt x="3373" y="11509"/>
                    <a:pt x="3232" y="11709"/>
                  </a:cubicBezTo>
                  <a:cubicBezTo>
                    <a:pt x="3212" y="11749"/>
                    <a:pt x="3185" y="11783"/>
                    <a:pt x="3159" y="11823"/>
                  </a:cubicBezTo>
                  <a:cubicBezTo>
                    <a:pt x="3152" y="11836"/>
                    <a:pt x="3139" y="11843"/>
                    <a:pt x="3132" y="11850"/>
                  </a:cubicBezTo>
                  <a:cubicBezTo>
                    <a:pt x="3098" y="11843"/>
                    <a:pt x="3092" y="11823"/>
                    <a:pt x="3085" y="11803"/>
                  </a:cubicBezTo>
                  <a:cubicBezTo>
                    <a:pt x="3058" y="11790"/>
                    <a:pt x="3032" y="11776"/>
                    <a:pt x="2998" y="11756"/>
                  </a:cubicBezTo>
                  <a:cubicBezTo>
                    <a:pt x="3058" y="11676"/>
                    <a:pt x="3112" y="11609"/>
                    <a:pt x="3159" y="11535"/>
                  </a:cubicBezTo>
                  <a:cubicBezTo>
                    <a:pt x="3212" y="11462"/>
                    <a:pt x="3252" y="11381"/>
                    <a:pt x="3299" y="11308"/>
                  </a:cubicBezTo>
                  <a:lnTo>
                    <a:pt x="3299" y="11308"/>
                  </a:lnTo>
                  <a:cubicBezTo>
                    <a:pt x="3286" y="11315"/>
                    <a:pt x="3272" y="11321"/>
                    <a:pt x="3266" y="11328"/>
                  </a:cubicBezTo>
                  <a:cubicBezTo>
                    <a:pt x="3172" y="11442"/>
                    <a:pt x="3065" y="11549"/>
                    <a:pt x="2998" y="11676"/>
                  </a:cubicBezTo>
                  <a:cubicBezTo>
                    <a:pt x="2998" y="11683"/>
                    <a:pt x="2991" y="11696"/>
                    <a:pt x="2985" y="11696"/>
                  </a:cubicBezTo>
                  <a:cubicBezTo>
                    <a:pt x="2975" y="11701"/>
                    <a:pt x="2966" y="11705"/>
                    <a:pt x="2956" y="11705"/>
                  </a:cubicBezTo>
                  <a:cubicBezTo>
                    <a:pt x="2952" y="11705"/>
                    <a:pt x="2948" y="11705"/>
                    <a:pt x="2945" y="11703"/>
                  </a:cubicBezTo>
                  <a:cubicBezTo>
                    <a:pt x="2938" y="11703"/>
                    <a:pt x="2931" y="11683"/>
                    <a:pt x="2931" y="11669"/>
                  </a:cubicBezTo>
                  <a:cubicBezTo>
                    <a:pt x="2945" y="11636"/>
                    <a:pt x="2965" y="11602"/>
                    <a:pt x="2985" y="11576"/>
                  </a:cubicBezTo>
                  <a:cubicBezTo>
                    <a:pt x="3159" y="11315"/>
                    <a:pt x="3292" y="11040"/>
                    <a:pt x="3426" y="10759"/>
                  </a:cubicBezTo>
                  <a:cubicBezTo>
                    <a:pt x="3453" y="10692"/>
                    <a:pt x="3480" y="10625"/>
                    <a:pt x="3486" y="10545"/>
                  </a:cubicBezTo>
                  <a:cubicBezTo>
                    <a:pt x="3486" y="10532"/>
                    <a:pt x="3480" y="10518"/>
                    <a:pt x="3466" y="10512"/>
                  </a:cubicBezTo>
                  <a:cubicBezTo>
                    <a:pt x="3446" y="10599"/>
                    <a:pt x="3413" y="10686"/>
                    <a:pt x="3366" y="10766"/>
                  </a:cubicBezTo>
                  <a:cubicBezTo>
                    <a:pt x="3239" y="11007"/>
                    <a:pt x="3112" y="11254"/>
                    <a:pt x="2985" y="11495"/>
                  </a:cubicBezTo>
                  <a:cubicBezTo>
                    <a:pt x="2958" y="11555"/>
                    <a:pt x="2931" y="11622"/>
                    <a:pt x="2904" y="11676"/>
                  </a:cubicBezTo>
                  <a:cubicBezTo>
                    <a:pt x="2893" y="11679"/>
                    <a:pt x="2881" y="11680"/>
                    <a:pt x="2871" y="11680"/>
                  </a:cubicBezTo>
                  <a:cubicBezTo>
                    <a:pt x="2818" y="11680"/>
                    <a:pt x="2775" y="11649"/>
                    <a:pt x="2733" y="11649"/>
                  </a:cubicBezTo>
                  <a:cubicBezTo>
                    <a:pt x="2730" y="11649"/>
                    <a:pt x="2727" y="11649"/>
                    <a:pt x="2724" y="11649"/>
                  </a:cubicBezTo>
                  <a:cubicBezTo>
                    <a:pt x="2704" y="11622"/>
                    <a:pt x="2717" y="11602"/>
                    <a:pt x="2730" y="11589"/>
                  </a:cubicBezTo>
                  <a:cubicBezTo>
                    <a:pt x="2838" y="11468"/>
                    <a:pt x="2924" y="11335"/>
                    <a:pt x="3005" y="11194"/>
                  </a:cubicBezTo>
                  <a:cubicBezTo>
                    <a:pt x="3065" y="11080"/>
                    <a:pt x="3132" y="10973"/>
                    <a:pt x="3192" y="10866"/>
                  </a:cubicBezTo>
                  <a:lnTo>
                    <a:pt x="3353" y="10599"/>
                  </a:lnTo>
                  <a:cubicBezTo>
                    <a:pt x="3386" y="10538"/>
                    <a:pt x="3406" y="10472"/>
                    <a:pt x="3413" y="10405"/>
                  </a:cubicBezTo>
                  <a:cubicBezTo>
                    <a:pt x="3413" y="10338"/>
                    <a:pt x="3420" y="10271"/>
                    <a:pt x="3426" y="10204"/>
                  </a:cubicBezTo>
                  <a:cubicBezTo>
                    <a:pt x="3433" y="10124"/>
                    <a:pt x="3446" y="10050"/>
                    <a:pt x="3480" y="9983"/>
                  </a:cubicBezTo>
                  <a:cubicBezTo>
                    <a:pt x="3527" y="9896"/>
                    <a:pt x="3560" y="9809"/>
                    <a:pt x="3607" y="9729"/>
                  </a:cubicBezTo>
                  <a:cubicBezTo>
                    <a:pt x="3707" y="9562"/>
                    <a:pt x="3788" y="9381"/>
                    <a:pt x="3834" y="9194"/>
                  </a:cubicBezTo>
                  <a:cubicBezTo>
                    <a:pt x="3868" y="9080"/>
                    <a:pt x="3908" y="8973"/>
                    <a:pt x="3935" y="8866"/>
                  </a:cubicBezTo>
                  <a:cubicBezTo>
                    <a:pt x="3955" y="8792"/>
                    <a:pt x="3975" y="8712"/>
                    <a:pt x="3975" y="8632"/>
                  </a:cubicBezTo>
                  <a:cubicBezTo>
                    <a:pt x="3988" y="8444"/>
                    <a:pt x="3995" y="8257"/>
                    <a:pt x="4022" y="8070"/>
                  </a:cubicBezTo>
                  <a:cubicBezTo>
                    <a:pt x="4035" y="7996"/>
                    <a:pt x="4022" y="7922"/>
                    <a:pt x="3995" y="7849"/>
                  </a:cubicBezTo>
                  <a:cubicBezTo>
                    <a:pt x="3988" y="7822"/>
                    <a:pt x="3982" y="7795"/>
                    <a:pt x="3968" y="7775"/>
                  </a:cubicBezTo>
                  <a:cubicBezTo>
                    <a:pt x="3895" y="7608"/>
                    <a:pt x="3814" y="7441"/>
                    <a:pt x="3734" y="7273"/>
                  </a:cubicBezTo>
                  <a:cubicBezTo>
                    <a:pt x="3701" y="7200"/>
                    <a:pt x="3667" y="7126"/>
                    <a:pt x="3640" y="7046"/>
                  </a:cubicBezTo>
                  <a:cubicBezTo>
                    <a:pt x="3594" y="6912"/>
                    <a:pt x="3547" y="6792"/>
                    <a:pt x="3500" y="6665"/>
                  </a:cubicBezTo>
                  <a:cubicBezTo>
                    <a:pt x="3400" y="6404"/>
                    <a:pt x="3266" y="6163"/>
                    <a:pt x="3139" y="5922"/>
                  </a:cubicBezTo>
                  <a:cubicBezTo>
                    <a:pt x="3105" y="5848"/>
                    <a:pt x="3058" y="5781"/>
                    <a:pt x="3011" y="5721"/>
                  </a:cubicBezTo>
                  <a:cubicBezTo>
                    <a:pt x="2958" y="5641"/>
                    <a:pt x="2918" y="5561"/>
                    <a:pt x="2904" y="5460"/>
                  </a:cubicBezTo>
                  <a:cubicBezTo>
                    <a:pt x="2904" y="5427"/>
                    <a:pt x="2891" y="5387"/>
                    <a:pt x="2891" y="5353"/>
                  </a:cubicBezTo>
                  <a:cubicBezTo>
                    <a:pt x="2878" y="5286"/>
                    <a:pt x="2858" y="5226"/>
                    <a:pt x="2817" y="5173"/>
                  </a:cubicBezTo>
                  <a:cubicBezTo>
                    <a:pt x="2771" y="5112"/>
                    <a:pt x="2751" y="5039"/>
                    <a:pt x="2751" y="4965"/>
                  </a:cubicBezTo>
                  <a:cubicBezTo>
                    <a:pt x="2797" y="4912"/>
                    <a:pt x="2898" y="4912"/>
                    <a:pt x="2911" y="4818"/>
                  </a:cubicBezTo>
                  <a:cubicBezTo>
                    <a:pt x="2921" y="4823"/>
                    <a:pt x="2930" y="4827"/>
                    <a:pt x="2939" y="4827"/>
                  </a:cubicBezTo>
                  <a:cubicBezTo>
                    <a:pt x="2943" y="4827"/>
                    <a:pt x="2947" y="4827"/>
                    <a:pt x="2951" y="4825"/>
                  </a:cubicBezTo>
                  <a:cubicBezTo>
                    <a:pt x="3038" y="4825"/>
                    <a:pt x="3085" y="4885"/>
                    <a:pt x="3139" y="4938"/>
                  </a:cubicBezTo>
                  <a:cubicBezTo>
                    <a:pt x="3159" y="4959"/>
                    <a:pt x="3165" y="4992"/>
                    <a:pt x="3165" y="5025"/>
                  </a:cubicBezTo>
                  <a:cubicBezTo>
                    <a:pt x="3172" y="5066"/>
                    <a:pt x="3165" y="5106"/>
                    <a:pt x="3172" y="5146"/>
                  </a:cubicBezTo>
                  <a:cubicBezTo>
                    <a:pt x="3172" y="5193"/>
                    <a:pt x="3179" y="5240"/>
                    <a:pt x="3219" y="5266"/>
                  </a:cubicBezTo>
                  <a:cubicBezTo>
                    <a:pt x="3400" y="5420"/>
                    <a:pt x="3446" y="5628"/>
                    <a:pt x="3453" y="5848"/>
                  </a:cubicBezTo>
                  <a:cubicBezTo>
                    <a:pt x="3460" y="6029"/>
                    <a:pt x="3500" y="6196"/>
                    <a:pt x="3587" y="6357"/>
                  </a:cubicBezTo>
                  <a:cubicBezTo>
                    <a:pt x="3614" y="6410"/>
                    <a:pt x="3634" y="6464"/>
                    <a:pt x="3660" y="6517"/>
                  </a:cubicBezTo>
                  <a:cubicBezTo>
                    <a:pt x="3707" y="6611"/>
                    <a:pt x="3747" y="6705"/>
                    <a:pt x="3774" y="6798"/>
                  </a:cubicBezTo>
                  <a:cubicBezTo>
                    <a:pt x="3868" y="7066"/>
                    <a:pt x="3975" y="7314"/>
                    <a:pt x="4115" y="7554"/>
                  </a:cubicBezTo>
                  <a:cubicBezTo>
                    <a:pt x="4149" y="7601"/>
                    <a:pt x="4176" y="7648"/>
                    <a:pt x="4202" y="7695"/>
                  </a:cubicBezTo>
                  <a:cubicBezTo>
                    <a:pt x="4256" y="7775"/>
                    <a:pt x="4330" y="7815"/>
                    <a:pt x="4423" y="7815"/>
                  </a:cubicBezTo>
                  <a:cubicBezTo>
                    <a:pt x="4490" y="7815"/>
                    <a:pt x="4510" y="7795"/>
                    <a:pt x="4524" y="7728"/>
                  </a:cubicBezTo>
                  <a:cubicBezTo>
                    <a:pt x="4530" y="7695"/>
                    <a:pt x="4544" y="7668"/>
                    <a:pt x="4564" y="7641"/>
                  </a:cubicBezTo>
                  <a:cubicBezTo>
                    <a:pt x="4631" y="7568"/>
                    <a:pt x="4677" y="7481"/>
                    <a:pt x="4724" y="7401"/>
                  </a:cubicBezTo>
                  <a:cubicBezTo>
                    <a:pt x="4845" y="7193"/>
                    <a:pt x="4992" y="7006"/>
                    <a:pt x="5132" y="6818"/>
                  </a:cubicBezTo>
                  <a:cubicBezTo>
                    <a:pt x="5300" y="6598"/>
                    <a:pt x="5480" y="6397"/>
                    <a:pt x="5654" y="6190"/>
                  </a:cubicBezTo>
                  <a:cubicBezTo>
                    <a:pt x="5735" y="6103"/>
                    <a:pt x="5808" y="6009"/>
                    <a:pt x="5882" y="5922"/>
                  </a:cubicBezTo>
                  <a:cubicBezTo>
                    <a:pt x="6009" y="5768"/>
                    <a:pt x="6163" y="5641"/>
                    <a:pt x="6310" y="5507"/>
                  </a:cubicBezTo>
                  <a:cubicBezTo>
                    <a:pt x="6397" y="5427"/>
                    <a:pt x="6477" y="5340"/>
                    <a:pt x="6564" y="5260"/>
                  </a:cubicBezTo>
                  <a:cubicBezTo>
                    <a:pt x="6644" y="5186"/>
                    <a:pt x="6705" y="5099"/>
                    <a:pt x="6765" y="5005"/>
                  </a:cubicBezTo>
                  <a:cubicBezTo>
                    <a:pt x="6798" y="4952"/>
                    <a:pt x="6818" y="4898"/>
                    <a:pt x="6832" y="4838"/>
                  </a:cubicBezTo>
                  <a:cubicBezTo>
                    <a:pt x="6885" y="4644"/>
                    <a:pt x="6932" y="4450"/>
                    <a:pt x="6986" y="4256"/>
                  </a:cubicBezTo>
                  <a:cubicBezTo>
                    <a:pt x="6986" y="4236"/>
                    <a:pt x="6999" y="4216"/>
                    <a:pt x="6999" y="4196"/>
                  </a:cubicBezTo>
                  <a:cubicBezTo>
                    <a:pt x="7005" y="4195"/>
                    <a:pt x="7010" y="4194"/>
                    <a:pt x="7015" y="4194"/>
                  </a:cubicBezTo>
                  <a:close/>
                  <a:moveTo>
                    <a:pt x="2643" y="11756"/>
                  </a:moveTo>
                  <a:cubicBezTo>
                    <a:pt x="2777" y="11770"/>
                    <a:pt x="2904" y="11803"/>
                    <a:pt x="3005" y="11910"/>
                  </a:cubicBezTo>
                  <a:cubicBezTo>
                    <a:pt x="3045" y="11944"/>
                    <a:pt x="3058" y="11990"/>
                    <a:pt x="3058" y="12037"/>
                  </a:cubicBezTo>
                  <a:cubicBezTo>
                    <a:pt x="3058" y="12051"/>
                    <a:pt x="3052" y="12071"/>
                    <a:pt x="3038" y="12077"/>
                  </a:cubicBezTo>
                  <a:cubicBezTo>
                    <a:pt x="3014" y="12102"/>
                    <a:pt x="2983" y="12119"/>
                    <a:pt x="2947" y="12119"/>
                  </a:cubicBezTo>
                  <a:cubicBezTo>
                    <a:pt x="2933" y="12119"/>
                    <a:pt x="2919" y="12116"/>
                    <a:pt x="2904" y="12111"/>
                  </a:cubicBezTo>
                  <a:cubicBezTo>
                    <a:pt x="2891" y="12104"/>
                    <a:pt x="2871" y="12097"/>
                    <a:pt x="2858" y="12091"/>
                  </a:cubicBezTo>
                  <a:cubicBezTo>
                    <a:pt x="2858" y="12091"/>
                    <a:pt x="2851" y="12091"/>
                    <a:pt x="2851" y="12097"/>
                  </a:cubicBezTo>
                  <a:cubicBezTo>
                    <a:pt x="2817" y="12071"/>
                    <a:pt x="2777" y="12044"/>
                    <a:pt x="2744" y="12017"/>
                  </a:cubicBezTo>
                  <a:cubicBezTo>
                    <a:pt x="2697" y="11977"/>
                    <a:pt x="2650" y="11937"/>
                    <a:pt x="2610" y="11897"/>
                  </a:cubicBezTo>
                  <a:cubicBezTo>
                    <a:pt x="2590" y="11890"/>
                    <a:pt x="2583" y="11877"/>
                    <a:pt x="2570" y="11863"/>
                  </a:cubicBezTo>
                  <a:cubicBezTo>
                    <a:pt x="2550" y="11843"/>
                    <a:pt x="2550" y="11823"/>
                    <a:pt x="2556" y="11796"/>
                  </a:cubicBezTo>
                  <a:cubicBezTo>
                    <a:pt x="2570" y="11776"/>
                    <a:pt x="2583" y="11763"/>
                    <a:pt x="2610" y="11763"/>
                  </a:cubicBezTo>
                  <a:cubicBezTo>
                    <a:pt x="2623" y="11756"/>
                    <a:pt x="2630" y="11756"/>
                    <a:pt x="2643" y="11756"/>
                  </a:cubicBezTo>
                  <a:close/>
                  <a:moveTo>
                    <a:pt x="7334" y="10130"/>
                  </a:moveTo>
                  <a:cubicBezTo>
                    <a:pt x="7414" y="10150"/>
                    <a:pt x="7461" y="10204"/>
                    <a:pt x="7501" y="10271"/>
                  </a:cubicBezTo>
                  <a:cubicBezTo>
                    <a:pt x="7528" y="10318"/>
                    <a:pt x="7554" y="10358"/>
                    <a:pt x="7581" y="10411"/>
                  </a:cubicBezTo>
                  <a:cubicBezTo>
                    <a:pt x="7635" y="10525"/>
                    <a:pt x="7641" y="10646"/>
                    <a:pt x="7595" y="10773"/>
                  </a:cubicBezTo>
                  <a:cubicBezTo>
                    <a:pt x="7574" y="10840"/>
                    <a:pt x="7541" y="10913"/>
                    <a:pt x="7521" y="10980"/>
                  </a:cubicBezTo>
                  <a:cubicBezTo>
                    <a:pt x="7501" y="11054"/>
                    <a:pt x="7481" y="11121"/>
                    <a:pt x="7474" y="11187"/>
                  </a:cubicBezTo>
                  <a:cubicBezTo>
                    <a:pt x="7461" y="11261"/>
                    <a:pt x="7467" y="11335"/>
                    <a:pt x="7494" y="11402"/>
                  </a:cubicBezTo>
                  <a:cubicBezTo>
                    <a:pt x="7501" y="11415"/>
                    <a:pt x="7501" y="11428"/>
                    <a:pt x="7508" y="11442"/>
                  </a:cubicBezTo>
                  <a:cubicBezTo>
                    <a:pt x="7635" y="11736"/>
                    <a:pt x="7635" y="12037"/>
                    <a:pt x="7554" y="12338"/>
                  </a:cubicBezTo>
                  <a:cubicBezTo>
                    <a:pt x="7554" y="12345"/>
                    <a:pt x="7548" y="12352"/>
                    <a:pt x="7548" y="12358"/>
                  </a:cubicBezTo>
                  <a:cubicBezTo>
                    <a:pt x="7545" y="12359"/>
                    <a:pt x="7542" y="12359"/>
                    <a:pt x="7540" y="12359"/>
                  </a:cubicBezTo>
                  <a:cubicBezTo>
                    <a:pt x="7521" y="12359"/>
                    <a:pt x="7520" y="12337"/>
                    <a:pt x="7514" y="12325"/>
                  </a:cubicBezTo>
                  <a:cubicBezTo>
                    <a:pt x="7427" y="12104"/>
                    <a:pt x="7380" y="11877"/>
                    <a:pt x="7360" y="11642"/>
                  </a:cubicBezTo>
                  <a:cubicBezTo>
                    <a:pt x="7347" y="11468"/>
                    <a:pt x="7314" y="11301"/>
                    <a:pt x="7273" y="11134"/>
                  </a:cubicBezTo>
                  <a:cubicBezTo>
                    <a:pt x="7247" y="11047"/>
                    <a:pt x="7220" y="10960"/>
                    <a:pt x="7166" y="10886"/>
                  </a:cubicBezTo>
                  <a:cubicBezTo>
                    <a:pt x="7113" y="10799"/>
                    <a:pt x="7086" y="10706"/>
                    <a:pt x="7086" y="10605"/>
                  </a:cubicBezTo>
                  <a:cubicBezTo>
                    <a:pt x="7086" y="10552"/>
                    <a:pt x="7079" y="10492"/>
                    <a:pt x="7073" y="10431"/>
                  </a:cubicBezTo>
                  <a:cubicBezTo>
                    <a:pt x="7120" y="10385"/>
                    <a:pt x="7160" y="10324"/>
                    <a:pt x="7227" y="10278"/>
                  </a:cubicBezTo>
                  <a:cubicBezTo>
                    <a:pt x="7260" y="10365"/>
                    <a:pt x="7267" y="10452"/>
                    <a:pt x="7287" y="10538"/>
                  </a:cubicBezTo>
                  <a:cubicBezTo>
                    <a:pt x="7300" y="10619"/>
                    <a:pt x="7300" y="10706"/>
                    <a:pt x="7340" y="10786"/>
                  </a:cubicBezTo>
                  <a:cubicBezTo>
                    <a:pt x="7340" y="10733"/>
                    <a:pt x="7347" y="10686"/>
                    <a:pt x="7347" y="10639"/>
                  </a:cubicBezTo>
                  <a:cubicBezTo>
                    <a:pt x="7340" y="10552"/>
                    <a:pt x="7334" y="10465"/>
                    <a:pt x="7327" y="10378"/>
                  </a:cubicBezTo>
                  <a:cubicBezTo>
                    <a:pt x="7320" y="10358"/>
                    <a:pt x="7327" y="10338"/>
                    <a:pt x="7327" y="10318"/>
                  </a:cubicBezTo>
                  <a:cubicBezTo>
                    <a:pt x="7314" y="10311"/>
                    <a:pt x="7307" y="10298"/>
                    <a:pt x="7314" y="10284"/>
                  </a:cubicBezTo>
                  <a:lnTo>
                    <a:pt x="7314" y="10284"/>
                  </a:lnTo>
                  <a:cubicBezTo>
                    <a:pt x="7320" y="10298"/>
                    <a:pt x="7320" y="10304"/>
                    <a:pt x="7327" y="10318"/>
                  </a:cubicBezTo>
                  <a:cubicBezTo>
                    <a:pt x="7367" y="10365"/>
                    <a:pt x="7374" y="10425"/>
                    <a:pt x="7387" y="10478"/>
                  </a:cubicBezTo>
                  <a:cubicBezTo>
                    <a:pt x="7401" y="10525"/>
                    <a:pt x="7401" y="10572"/>
                    <a:pt x="7427" y="10612"/>
                  </a:cubicBezTo>
                  <a:cubicBezTo>
                    <a:pt x="7441" y="10492"/>
                    <a:pt x="7401" y="10338"/>
                    <a:pt x="7314" y="10177"/>
                  </a:cubicBezTo>
                  <a:cubicBezTo>
                    <a:pt x="7314" y="10164"/>
                    <a:pt x="7320" y="10157"/>
                    <a:pt x="7320" y="10144"/>
                  </a:cubicBezTo>
                  <a:cubicBezTo>
                    <a:pt x="7327" y="10137"/>
                    <a:pt x="7334" y="10130"/>
                    <a:pt x="7334" y="10130"/>
                  </a:cubicBezTo>
                  <a:close/>
                  <a:moveTo>
                    <a:pt x="8002" y="0"/>
                  </a:moveTo>
                  <a:cubicBezTo>
                    <a:pt x="7813" y="0"/>
                    <a:pt x="7630" y="50"/>
                    <a:pt x="7441" y="88"/>
                  </a:cubicBezTo>
                  <a:cubicBezTo>
                    <a:pt x="7434" y="88"/>
                    <a:pt x="7427" y="88"/>
                    <a:pt x="7421" y="94"/>
                  </a:cubicBezTo>
                  <a:cubicBezTo>
                    <a:pt x="7160" y="195"/>
                    <a:pt x="6899" y="309"/>
                    <a:pt x="6678" y="489"/>
                  </a:cubicBezTo>
                  <a:cubicBezTo>
                    <a:pt x="6658" y="509"/>
                    <a:pt x="6631" y="529"/>
                    <a:pt x="6604" y="543"/>
                  </a:cubicBezTo>
                  <a:cubicBezTo>
                    <a:pt x="6450" y="643"/>
                    <a:pt x="6323" y="763"/>
                    <a:pt x="6210" y="911"/>
                  </a:cubicBezTo>
                  <a:cubicBezTo>
                    <a:pt x="6103" y="1058"/>
                    <a:pt x="5989" y="1205"/>
                    <a:pt x="5875" y="1352"/>
                  </a:cubicBezTo>
                  <a:cubicBezTo>
                    <a:pt x="5741" y="1546"/>
                    <a:pt x="5641" y="1754"/>
                    <a:pt x="5587" y="1988"/>
                  </a:cubicBezTo>
                  <a:cubicBezTo>
                    <a:pt x="5567" y="2061"/>
                    <a:pt x="5561" y="2135"/>
                    <a:pt x="5547" y="2222"/>
                  </a:cubicBezTo>
                  <a:cubicBezTo>
                    <a:pt x="5527" y="2189"/>
                    <a:pt x="5514" y="2175"/>
                    <a:pt x="5500" y="2148"/>
                  </a:cubicBezTo>
                  <a:cubicBezTo>
                    <a:pt x="5353" y="1908"/>
                    <a:pt x="5186" y="1680"/>
                    <a:pt x="4985" y="1479"/>
                  </a:cubicBezTo>
                  <a:cubicBezTo>
                    <a:pt x="4758" y="1265"/>
                    <a:pt x="4490" y="1105"/>
                    <a:pt x="4202" y="991"/>
                  </a:cubicBezTo>
                  <a:cubicBezTo>
                    <a:pt x="4142" y="971"/>
                    <a:pt x="4075" y="937"/>
                    <a:pt x="4015" y="924"/>
                  </a:cubicBezTo>
                  <a:cubicBezTo>
                    <a:pt x="3808" y="877"/>
                    <a:pt x="3600" y="830"/>
                    <a:pt x="3386" y="824"/>
                  </a:cubicBezTo>
                  <a:cubicBezTo>
                    <a:pt x="3259" y="817"/>
                    <a:pt x="3132" y="804"/>
                    <a:pt x="3005" y="797"/>
                  </a:cubicBezTo>
                  <a:cubicBezTo>
                    <a:pt x="2985" y="790"/>
                    <a:pt x="2965" y="790"/>
                    <a:pt x="2938" y="784"/>
                  </a:cubicBezTo>
                  <a:cubicBezTo>
                    <a:pt x="2895" y="771"/>
                    <a:pt x="2853" y="766"/>
                    <a:pt x="2811" y="766"/>
                  </a:cubicBezTo>
                  <a:cubicBezTo>
                    <a:pt x="2786" y="766"/>
                    <a:pt x="2762" y="768"/>
                    <a:pt x="2737" y="770"/>
                  </a:cubicBezTo>
                  <a:cubicBezTo>
                    <a:pt x="2577" y="790"/>
                    <a:pt x="2423" y="830"/>
                    <a:pt x="2262" y="871"/>
                  </a:cubicBezTo>
                  <a:cubicBezTo>
                    <a:pt x="2055" y="931"/>
                    <a:pt x="1861" y="1018"/>
                    <a:pt x="1673" y="1125"/>
                  </a:cubicBezTo>
                  <a:cubicBezTo>
                    <a:pt x="1372" y="1312"/>
                    <a:pt x="1098" y="1540"/>
                    <a:pt x="864" y="1807"/>
                  </a:cubicBezTo>
                  <a:cubicBezTo>
                    <a:pt x="770" y="1908"/>
                    <a:pt x="683" y="2008"/>
                    <a:pt x="603" y="2122"/>
                  </a:cubicBezTo>
                  <a:cubicBezTo>
                    <a:pt x="395" y="2423"/>
                    <a:pt x="228" y="2744"/>
                    <a:pt x="114" y="3099"/>
                  </a:cubicBezTo>
                  <a:cubicBezTo>
                    <a:pt x="34" y="3346"/>
                    <a:pt x="1" y="3600"/>
                    <a:pt x="48" y="3861"/>
                  </a:cubicBezTo>
                  <a:cubicBezTo>
                    <a:pt x="68" y="3988"/>
                    <a:pt x="88" y="4115"/>
                    <a:pt x="114" y="4243"/>
                  </a:cubicBezTo>
                  <a:cubicBezTo>
                    <a:pt x="121" y="4310"/>
                    <a:pt x="128" y="4376"/>
                    <a:pt x="128" y="4443"/>
                  </a:cubicBezTo>
                  <a:cubicBezTo>
                    <a:pt x="121" y="4497"/>
                    <a:pt x="134" y="4550"/>
                    <a:pt x="141" y="4604"/>
                  </a:cubicBezTo>
                  <a:cubicBezTo>
                    <a:pt x="148" y="4637"/>
                    <a:pt x="161" y="4678"/>
                    <a:pt x="168" y="4711"/>
                  </a:cubicBezTo>
                  <a:cubicBezTo>
                    <a:pt x="215" y="4905"/>
                    <a:pt x="302" y="5086"/>
                    <a:pt x="436" y="5240"/>
                  </a:cubicBezTo>
                  <a:cubicBezTo>
                    <a:pt x="489" y="5293"/>
                    <a:pt x="529" y="5360"/>
                    <a:pt x="549" y="5434"/>
                  </a:cubicBezTo>
                  <a:cubicBezTo>
                    <a:pt x="556" y="5454"/>
                    <a:pt x="563" y="5474"/>
                    <a:pt x="583" y="5494"/>
                  </a:cubicBezTo>
                  <a:cubicBezTo>
                    <a:pt x="690" y="5628"/>
                    <a:pt x="804" y="5755"/>
                    <a:pt x="911" y="5889"/>
                  </a:cubicBezTo>
                  <a:cubicBezTo>
                    <a:pt x="971" y="5962"/>
                    <a:pt x="1038" y="6016"/>
                    <a:pt x="1118" y="6069"/>
                  </a:cubicBezTo>
                  <a:cubicBezTo>
                    <a:pt x="1192" y="6116"/>
                    <a:pt x="1272" y="6163"/>
                    <a:pt x="1339" y="6223"/>
                  </a:cubicBezTo>
                  <a:cubicBezTo>
                    <a:pt x="1419" y="6283"/>
                    <a:pt x="1506" y="6343"/>
                    <a:pt x="1593" y="6390"/>
                  </a:cubicBezTo>
                  <a:cubicBezTo>
                    <a:pt x="1727" y="6477"/>
                    <a:pt x="1874" y="6551"/>
                    <a:pt x="2021" y="6618"/>
                  </a:cubicBezTo>
                  <a:cubicBezTo>
                    <a:pt x="2199" y="6690"/>
                    <a:pt x="2381" y="6730"/>
                    <a:pt x="2568" y="6730"/>
                  </a:cubicBezTo>
                  <a:cubicBezTo>
                    <a:pt x="2607" y="6730"/>
                    <a:pt x="2645" y="6728"/>
                    <a:pt x="2684" y="6725"/>
                  </a:cubicBezTo>
                  <a:cubicBezTo>
                    <a:pt x="2777" y="6718"/>
                    <a:pt x="2864" y="6711"/>
                    <a:pt x="2958" y="6705"/>
                  </a:cubicBezTo>
                  <a:cubicBezTo>
                    <a:pt x="3085" y="6698"/>
                    <a:pt x="3219" y="6685"/>
                    <a:pt x="3339" y="6618"/>
                  </a:cubicBezTo>
                  <a:cubicBezTo>
                    <a:pt x="3379" y="6671"/>
                    <a:pt x="3393" y="6732"/>
                    <a:pt x="3420" y="6785"/>
                  </a:cubicBezTo>
                  <a:cubicBezTo>
                    <a:pt x="3500" y="7013"/>
                    <a:pt x="3567" y="7247"/>
                    <a:pt x="3694" y="7454"/>
                  </a:cubicBezTo>
                  <a:cubicBezTo>
                    <a:pt x="3707" y="7481"/>
                    <a:pt x="3714" y="7514"/>
                    <a:pt x="3727" y="7541"/>
                  </a:cubicBezTo>
                  <a:cubicBezTo>
                    <a:pt x="3747" y="7595"/>
                    <a:pt x="3774" y="7648"/>
                    <a:pt x="3801" y="7702"/>
                  </a:cubicBezTo>
                  <a:cubicBezTo>
                    <a:pt x="3908" y="7896"/>
                    <a:pt x="3941" y="8096"/>
                    <a:pt x="3908" y="8317"/>
                  </a:cubicBezTo>
                  <a:cubicBezTo>
                    <a:pt x="3895" y="8418"/>
                    <a:pt x="3888" y="8518"/>
                    <a:pt x="3875" y="8618"/>
                  </a:cubicBezTo>
                  <a:cubicBezTo>
                    <a:pt x="3861" y="8685"/>
                    <a:pt x="3848" y="8759"/>
                    <a:pt x="3828" y="8826"/>
                  </a:cubicBezTo>
                  <a:cubicBezTo>
                    <a:pt x="3794" y="8946"/>
                    <a:pt x="3754" y="9067"/>
                    <a:pt x="3714" y="9180"/>
                  </a:cubicBezTo>
                  <a:cubicBezTo>
                    <a:pt x="3674" y="9307"/>
                    <a:pt x="3640" y="9428"/>
                    <a:pt x="3580" y="9542"/>
                  </a:cubicBezTo>
                  <a:cubicBezTo>
                    <a:pt x="3513" y="9649"/>
                    <a:pt x="3460" y="9769"/>
                    <a:pt x="3400" y="9876"/>
                  </a:cubicBezTo>
                  <a:cubicBezTo>
                    <a:pt x="3346" y="9976"/>
                    <a:pt x="3319" y="10077"/>
                    <a:pt x="3306" y="10177"/>
                  </a:cubicBezTo>
                  <a:cubicBezTo>
                    <a:pt x="3299" y="10237"/>
                    <a:pt x="3292" y="10298"/>
                    <a:pt x="3292" y="10358"/>
                  </a:cubicBezTo>
                  <a:cubicBezTo>
                    <a:pt x="3292" y="10431"/>
                    <a:pt x="3272" y="10492"/>
                    <a:pt x="3239" y="10552"/>
                  </a:cubicBezTo>
                  <a:cubicBezTo>
                    <a:pt x="3192" y="10632"/>
                    <a:pt x="3145" y="10719"/>
                    <a:pt x="3098" y="10799"/>
                  </a:cubicBezTo>
                  <a:cubicBezTo>
                    <a:pt x="3025" y="10920"/>
                    <a:pt x="2958" y="11040"/>
                    <a:pt x="2884" y="11161"/>
                  </a:cubicBezTo>
                  <a:cubicBezTo>
                    <a:pt x="2838" y="11234"/>
                    <a:pt x="2797" y="11315"/>
                    <a:pt x="2744" y="11388"/>
                  </a:cubicBezTo>
                  <a:cubicBezTo>
                    <a:pt x="2677" y="11475"/>
                    <a:pt x="2603" y="11555"/>
                    <a:pt x="2536" y="11642"/>
                  </a:cubicBezTo>
                  <a:cubicBezTo>
                    <a:pt x="2503" y="11676"/>
                    <a:pt x="2476" y="11709"/>
                    <a:pt x="2456" y="11749"/>
                  </a:cubicBezTo>
                  <a:cubicBezTo>
                    <a:pt x="2416" y="11830"/>
                    <a:pt x="2429" y="11890"/>
                    <a:pt x="2496" y="11950"/>
                  </a:cubicBezTo>
                  <a:cubicBezTo>
                    <a:pt x="2570" y="12017"/>
                    <a:pt x="2643" y="12077"/>
                    <a:pt x="2717" y="12131"/>
                  </a:cubicBezTo>
                  <a:cubicBezTo>
                    <a:pt x="2751" y="12164"/>
                    <a:pt x="2797" y="12184"/>
                    <a:pt x="2844" y="12204"/>
                  </a:cubicBezTo>
                  <a:cubicBezTo>
                    <a:pt x="2878" y="12218"/>
                    <a:pt x="2918" y="12225"/>
                    <a:pt x="2951" y="12225"/>
                  </a:cubicBezTo>
                  <a:cubicBezTo>
                    <a:pt x="3025" y="12225"/>
                    <a:pt x="3078" y="12191"/>
                    <a:pt x="3132" y="12144"/>
                  </a:cubicBezTo>
                  <a:cubicBezTo>
                    <a:pt x="3172" y="12104"/>
                    <a:pt x="3172" y="12057"/>
                    <a:pt x="3172" y="12004"/>
                  </a:cubicBezTo>
                  <a:cubicBezTo>
                    <a:pt x="3165" y="11957"/>
                    <a:pt x="3192" y="11923"/>
                    <a:pt x="3219" y="11883"/>
                  </a:cubicBezTo>
                  <a:cubicBezTo>
                    <a:pt x="3259" y="11843"/>
                    <a:pt x="3292" y="11796"/>
                    <a:pt x="3326" y="11756"/>
                  </a:cubicBezTo>
                  <a:cubicBezTo>
                    <a:pt x="3453" y="11602"/>
                    <a:pt x="3587" y="11448"/>
                    <a:pt x="3747" y="11335"/>
                  </a:cubicBezTo>
                  <a:cubicBezTo>
                    <a:pt x="3901" y="11221"/>
                    <a:pt x="4055" y="11127"/>
                    <a:pt x="4222" y="11040"/>
                  </a:cubicBezTo>
                  <a:cubicBezTo>
                    <a:pt x="4296" y="11000"/>
                    <a:pt x="4376" y="10967"/>
                    <a:pt x="4457" y="10940"/>
                  </a:cubicBezTo>
                  <a:cubicBezTo>
                    <a:pt x="4604" y="10886"/>
                    <a:pt x="4744" y="10846"/>
                    <a:pt x="4892" y="10799"/>
                  </a:cubicBezTo>
                  <a:cubicBezTo>
                    <a:pt x="5052" y="10739"/>
                    <a:pt x="5226" y="10712"/>
                    <a:pt x="5400" y="10692"/>
                  </a:cubicBezTo>
                  <a:lnTo>
                    <a:pt x="5487" y="10692"/>
                  </a:lnTo>
                  <a:cubicBezTo>
                    <a:pt x="5547" y="10806"/>
                    <a:pt x="5627" y="10893"/>
                    <a:pt x="5735" y="10953"/>
                  </a:cubicBezTo>
                  <a:cubicBezTo>
                    <a:pt x="5775" y="10973"/>
                    <a:pt x="5815" y="11000"/>
                    <a:pt x="5848" y="11027"/>
                  </a:cubicBezTo>
                  <a:cubicBezTo>
                    <a:pt x="5929" y="11087"/>
                    <a:pt x="6016" y="11127"/>
                    <a:pt x="6109" y="11161"/>
                  </a:cubicBezTo>
                  <a:cubicBezTo>
                    <a:pt x="6203" y="11194"/>
                    <a:pt x="6297" y="11248"/>
                    <a:pt x="6390" y="11288"/>
                  </a:cubicBezTo>
                  <a:cubicBezTo>
                    <a:pt x="6384" y="11355"/>
                    <a:pt x="6384" y="11415"/>
                    <a:pt x="6377" y="11468"/>
                  </a:cubicBezTo>
                  <a:cubicBezTo>
                    <a:pt x="6377" y="11495"/>
                    <a:pt x="6377" y="11522"/>
                    <a:pt x="6377" y="11549"/>
                  </a:cubicBezTo>
                  <a:cubicBezTo>
                    <a:pt x="6381" y="11576"/>
                    <a:pt x="6405" y="11591"/>
                    <a:pt x="6428" y="11591"/>
                  </a:cubicBezTo>
                  <a:cubicBezTo>
                    <a:pt x="6439" y="11591"/>
                    <a:pt x="6449" y="11588"/>
                    <a:pt x="6457" y="11582"/>
                  </a:cubicBezTo>
                  <a:cubicBezTo>
                    <a:pt x="6477" y="11555"/>
                    <a:pt x="6504" y="11529"/>
                    <a:pt x="6524" y="11502"/>
                  </a:cubicBezTo>
                  <a:cubicBezTo>
                    <a:pt x="6551" y="11462"/>
                    <a:pt x="6578" y="11422"/>
                    <a:pt x="6611" y="11381"/>
                  </a:cubicBezTo>
                  <a:cubicBezTo>
                    <a:pt x="6789" y="11504"/>
                    <a:pt x="6978" y="11571"/>
                    <a:pt x="7183" y="11571"/>
                  </a:cubicBezTo>
                  <a:cubicBezTo>
                    <a:pt x="7202" y="11571"/>
                    <a:pt x="7221" y="11570"/>
                    <a:pt x="7240" y="11569"/>
                  </a:cubicBezTo>
                  <a:cubicBezTo>
                    <a:pt x="7247" y="11596"/>
                    <a:pt x="7247" y="11616"/>
                    <a:pt x="7253" y="11629"/>
                  </a:cubicBezTo>
                  <a:cubicBezTo>
                    <a:pt x="7273" y="11937"/>
                    <a:pt x="7360" y="12225"/>
                    <a:pt x="7474" y="12506"/>
                  </a:cubicBezTo>
                  <a:cubicBezTo>
                    <a:pt x="7474" y="12512"/>
                    <a:pt x="7481" y="12526"/>
                    <a:pt x="7487" y="12539"/>
                  </a:cubicBezTo>
                  <a:cubicBezTo>
                    <a:pt x="7498" y="12561"/>
                    <a:pt x="7521" y="12573"/>
                    <a:pt x="7544" y="12573"/>
                  </a:cubicBezTo>
                  <a:cubicBezTo>
                    <a:pt x="7563" y="12573"/>
                    <a:pt x="7582" y="12564"/>
                    <a:pt x="7595" y="12546"/>
                  </a:cubicBezTo>
                  <a:cubicBezTo>
                    <a:pt x="7615" y="12512"/>
                    <a:pt x="7628" y="12485"/>
                    <a:pt x="7635" y="12452"/>
                  </a:cubicBezTo>
                  <a:cubicBezTo>
                    <a:pt x="7715" y="12198"/>
                    <a:pt x="7755" y="11937"/>
                    <a:pt x="7702" y="11669"/>
                  </a:cubicBezTo>
                  <a:cubicBezTo>
                    <a:pt x="7695" y="11649"/>
                    <a:pt x="7695" y="11629"/>
                    <a:pt x="7695" y="11602"/>
                  </a:cubicBezTo>
                  <a:cubicBezTo>
                    <a:pt x="7728" y="11602"/>
                    <a:pt x="7748" y="11609"/>
                    <a:pt x="7775" y="11609"/>
                  </a:cubicBezTo>
                  <a:cubicBezTo>
                    <a:pt x="7956" y="11609"/>
                    <a:pt x="8136" y="11589"/>
                    <a:pt x="8304" y="11529"/>
                  </a:cubicBezTo>
                  <a:cubicBezTo>
                    <a:pt x="8451" y="11482"/>
                    <a:pt x="8591" y="11435"/>
                    <a:pt x="8732" y="11375"/>
                  </a:cubicBezTo>
                  <a:cubicBezTo>
                    <a:pt x="9174" y="11194"/>
                    <a:pt x="9562" y="10933"/>
                    <a:pt x="9863" y="10552"/>
                  </a:cubicBezTo>
                  <a:cubicBezTo>
                    <a:pt x="10137" y="10204"/>
                    <a:pt x="10351" y="9823"/>
                    <a:pt x="10458" y="9388"/>
                  </a:cubicBezTo>
                  <a:cubicBezTo>
                    <a:pt x="10505" y="9220"/>
                    <a:pt x="10525" y="9046"/>
                    <a:pt x="10552" y="8873"/>
                  </a:cubicBezTo>
                  <a:cubicBezTo>
                    <a:pt x="10585" y="8618"/>
                    <a:pt x="10592" y="8364"/>
                    <a:pt x="10565" y="8110"/>
                  </a:cubicBezTo>
                  <a:cubicBezTo>
                    <a:pt x="10538" y="7835"/>
                    <a:pt x="10478" y="7575"/>
                    <a:pt x="10371" y="7320"/>
                  </a:cubicBezTo>
                  <a:cubicBezTo>
                    <a:pt x="10264" y="7073"/>
                    <a:pt x="10137" y="6832"/>
                    <a:pt x="9970" y="6618"/>
                  </a:cubicBezTo>
                  <a:cubicBezTo>
                    <a:pt x="9836" y="6457"/>
                    <a:pt x="9689" y="6310"/>
                    <a:pt x="9508" y="6210"/>
                  </a:cubicBezTo>
                  <a:cubicBezTo>
                    <a:pt x="9434" y="6170"/>
                    <a:pt x="9361" y="6129"/>
                    <a:pt x="9287" y="6089"/>
                  </a:cubicBezTo>
                  <a:cubicBezTo>
                    <a:pt x="9247" y="6062"/>
                    <a:pt x="9214" y="6036"/>
                    <a:pt x="9180" y="5989"/>
                  </a:cubicBezTo>
                  <a:cubicBezTo>
                    <a:pt x="9247" y="5969"/>
                    <a:pt x="9307" y="5962"/>
                    <a:pt x="9361" y="5949"/>
                  </a:cubicBezTo>
                  <a:cubicBezTo>
                    <a:pt x="9568" y="5889"/>
                    <a:pt x="9769" y="5815"/>
                    <a:pt x="9963" y="5715"/>
                  </a:cubicBezTo>
                  <a:cubicBezTo>
                    <a:pt x="10037" y="5674"/>
                    <a:pt x="10110" y="5628"/>
                    <a:pt x="10177" y="5574"/>
                  </a:cubicBezTo>
                  <a:cubicBezTo>
                    <a:pt x="10284" y="5500"/>
                    <a:pt x="10371" y="5407"/>
                    <a:pt x="10445" y="5300"/>
                  </a:cubicBezTo>
                  <a:cubicBezTo>
                    <a:pt x="10525" y="5199"/>
                    <a:pt x="10599" y="5099"/>
                    <a:pt x="10679" y="4992"/>
                  </a:cubicBezTo>
                  <a:cubicBezTo>
                    <a:pt x="10866" y="4738"/>
                    <a:pt x="11000" y="4457"/>
                    <a:pt x="11100" y="4162"/>
                  </a:cubicBezTo>
                  <a:cubicBezTo>
                    <a:pt x="11181" y="3928"/>
                    <a:pt x="11234" y="3681"/>
                    <a:pt x="11274" y="3433"/>
                  </a:cubicBezTo>
                  <a:cubicBezTo>
                    <a:pt x="11294" y="3293"/>
                    <a:pt x="11301" y="3152"/>
                    <a:pt x="11288" y="3005"/>
                  </a:cubicBezTo>
                  <a:cubicBezTo>
                    <a:pt x="11274" y="2844"/>
                    <a:pt x="11254" y="2684"/>
                    <a:pt x="11234" y="2523"/>
                  </a:cubicBezTo>
                  <a:cubicBezTo>
                    <a:pt x="11221" y="2443"/>
                    <a:pt x="11194" y="2363"/>
                    <a:pt x="11161" y="2282"/>
                  </a:cubicBezTo>
                  <a:cubicBezTo>
                    <a:pt x="11080" y="2068"/>
                    <a:pt x="11000" y="1854"/>
                    <a:pt x="10880" y="1660"/>
                  </a:cubicBezTo>
                  <a:cubicBezTo>
                    <a:pt x="10866" y="1647"/>
                    <a:pt x="10860" y="1627"/>
                    <a:pt x="10853" y="1607"/>
                  </a:cubicBezTo>
                  <a:cubicBezTo>
                    <a:pt x="10679" y="1265"/>
                    <a:pt x="10425" y="984"/>
                    <a:pt x="10117" y="743"/>
                  </a:cubicBezTo>
                  <a:cubicBezTo>
                    <a:pt x="10057" y="697"/>
                    <a:pt x="9996" y="650"/>
                    <a:pt x="9930" y="603"/>
                  </a:cubicBezTo>
                  <a:cubicBezTo>
                    <a:pt x="9662" y="402"/>
                    <a:pt x="9374" y="242"/>
                    <a:pt x="9046" y="161"/>
                  </a:cubicBezTo>
                  <a:cubicBezTo>
                    <a:pt x="9006" y="148"/>
                    <a:pt x="8959" y="135"/>
                    <a:pt x="8913" y="128"/>
                  </a:cubicBezTo>
                  <a:cubicBezTo>
                    <a:pt x="8625" y="48"/>
                    <a:pt x="8331" y="1"/>
                    <a:pt x="8036" y="1"/>
                  </a:cubicBezTo>
                  <a:cubicBezTo>
                    <a:pt x="8025" y="0"/>
                    <a:pt x="8013" y="0"/>
                    <a:pt x="8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4"/>
            <p:cNvSpPr/>
            <p:nvPr/>
          </p:nvSpPr>
          <p:spPr>
            <a:xfrm>
              <a:off x="1698411" y="2109547"/>
              <a:ext cx="3669" cy="30259"/>
            </a:xfrm>
            <a:custGeom>
              <a:avLst/>
              <a:gdLst/>
              <a:ahLst/>
              <a:cxnLst/>
              <a:rect l="l" t="t" r="r" b="b"/>
              <a:pathLst>
                <a:path w="121" h="998" extrusionOk="0">
                  <a:moveTo>
                    <a:pt x="0" y="1"/>
                  </a:moveTo>
                  <a:cubicBezTo>
                    <a:pt x="0" y="28"/>
                    <a:pt x="0" y="61"/>
                    <a:pt x="0" y="88"/>
                  </a:cubicBezTo>
                  <a:cubicBezTo>
                    <a:pt x="47" y="356"/>
                    <a:pt x="54" y="623"/>
                    <a:pt x="13" y="897"/>
                  </a:cubicBezTo>
                  <a:cubicBezTo>
                    <a:pt x="13" y="911"/>
                    <a:pt x="7" y="924"/>
                    <a:pt x="7" y="938"/>
                  </a:cubicBezTo>
                  <a:cubicBezTo>
                    <a:pt x="13" y="958"/>
                    <a:pt x="13" y="971"/>
                    <a:pt x="20" y="998"/>
                  </a:cubicBezTo>
                  <a:cubicBezTo>
                    <a:pt x="33" y="971"/>
                    <a:pt x="40" y="964"/>
                    <a:pt x="47" y="958"/>
                  </a:cubicBezTo>
                  <a:cubicBezTo>
                    <a:pt x="54" y="938"/>
                    <a:pt x="60" y="918"/>
                    <a:pt x="67" y="904"/>
                  </a:cubicBezTo>
                  <a:cubicBezTo>
                    <a:pt x="100" y="750"/>
                    <a:pt x="120" y="596"/>
                    <a:pt x="100" y="442"/>
                  </a:cubicBezTo>
                  <a:cubicBezTo>
                    <a:pt x="87" y="322"/>
                    <a:pt x="60" y="202"/>
                    <a:pt x="40" y="81"/>
                  </a:cubicBezTo>
                  <a:cubicBezTo>
                    <a:pt x="33" y="54"/>
                    <a:pt x="13" y="2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4"/>
            <p:cNvSpPr/>
            <p:nvPr/>
          </p:nvSpPr>
          <p:spPr>
            <a:xfrm>
              <a:off x="1680340" y="2155816"/>
              <a:ext cx="12007" cy="21921"/>
            </a:xfrm>
            <a:custGeom>
              <a:avLst/>
              <a:gdLst/>
              <a:ahLst/>
              <a:cxnLst/>
              <a:rect l="l" t="t" r="r" b="b"/>
              <a:pathLst>
                <a:path w="396" h="723" extrusionOk="0">
                  <a:moveTo>
                    <a:pt x="395" y="0"/>
                  </a:moveTo>
                  <a:lnTo>
                    <a:pt x="395" y="0"/>
                  </a:lnTo>
                  <a:cubicBezTo>
                    <a:pt x="355" y="81"/>
                    <a:pt x="315" y="161"/>
                    <a:pt x="268" y="241"/>
                  </a:cubicBezTo>
                  <a:cubicBezTo>
                    <a:pt x="228" y="315"/>
                    <a:pt x="175" y="395"/>
                    <a:pt x="134" y="469"/>
                  </a:cubicBezTo>
                  <a:cubicBezTo>
                    <a:pt x="88" y="549"/>
                    <a:pt x="27" y="616"/>
                    <a:pt x="1" y="723"/>
                  </a:cubicBezTo>
                  <a:cubicBezTo>
                    <a:pt x="27" y="703"/>
                    <a:pt x="41" y="703"/>
                    <a:pt x="47" y="690"/>
                  </a:cubicBezTo>
                  <a:cubicBezTo>
                    <a:pt x="81" y="656"/>
                    <a:pt x="108" y="623"/>
                    <a:pt x="134" y="589"/>
                  </a:cubicBezTo>
                  <a:cubicBezTo>
                    <a:pt x="248" y="402"/>
                    <a:pt x="335" y="208"/>
                    <a:pt x="3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4"/>
            <p:cNvSpPr/>
            <p:nvPr/>
          </p:nvSpPr>
          <p:spPr>
            <a:xfrm>
              <a:off x="1384357" y="2165154"/>
              <a:ext cx="8762" cy="18677"/>
            </a:xfrm>
            <a:custGeom>
              <a:avLst/>
              <a:gdLst/>
              <a:ahLst/>
              <a:cxnLst/>
              <a:rect l="l" t="t" r="r" b="b"/>
              <a:pathLst>
                <a:path w="289" h="616" extrusionOk="0">
                  <a:moveTo>
                    <a:pt x="8" y="0"/>
                  </a:moveTo>
                  <a:lnTo>
                    <a:pt x="8" y="0"/>
                  </a:lnTo>
                  <a:cubicBezTo>
                    <a:pt x="1" y="94"/>
                    <a:pt x="8" y="187"/>
                    <a:pt x="48" y="274"/>
                  </a:cubicBezTo>
                  <a:cubicBezTo>
                    <a:pt x="101" y="402"/>
                    <a:pt x="168" y="522"/>
                    <a:pt x="275" y="616"/>
                  </a:cubicBezTo>
                  <a:cubicBezTo>
                    <a:pt x="289" y="589"/>
                    <a:pt x="269" y="576"/>
                    <a:pt x="262" y="555"/>
                  </a:cubicBezTo>
                  <a:cubicBezTo>
                    <a:pt x="175" y="382"/>
                    <a:pt x="81" y="214"/>
                    <a:pt x="34" y="27"/>
                  </a:cubicBezTo>
                  <a:cubicBezTo>
                    <a:pt x="34" y="20"/>
                    <a:pt x="14" y="7"/>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4"/>
            <p:cNvSpPr/>
            <p:nvPr/>
          </p:nvSpPr>
          <p:spPr>
            <a:xfrm>
              <a:off x="1380749" y="2102028"/>
              <a:ext cx="8914" cy="20739"/>
            </a:xfrm>
            <a:custGeom>
              <a:avLst/>
              <a:gdLst/>
              <a:ahLst/>
              <a:cxnLst/>
              <a:rect l="l" t="t" r="r" b="b"/>
              <a:pathLst>
                <a:path w="294" h="684" extrusionOk="0">
                  <a:moveTo>
                    <a:pt x="284" y="0"/>
                  </a:moveTo>
                  <a:cubicBezTo>
                    <a:pt x="264" y="0"/>
                    <a:pt x="253" y="17"/>
                    <a:pt x="247" y="28"/>
                  </a:cubicBezTo>
                  <a:cubicBezTo>
                    <a:pt x="207" y="102"/>
                    <a:pt x="173" y="169"/>
                    <a:pt x="133" y="236"/>
                  </a:cubicBezTo>
                  <a:cubicBezTo>
                    <a:pt x="66" y="363"/>
                    <a:pt x="26" y="503"/>
                    <a:pt x="6" y="644"/>
                  </a:cubicBezTo>
                  <a:cubicBezTo>
                    <a:pt x="1" y="655"/>
                    <a:pt x="4" y="666"/>
                    <a:pt x="10" y="678"/>
                  </a:cubicBezTo>
                  <a:lnTo>
                    <a:pt x="10" y="678"/>
                  </a:lnTo>
                  <a:cubicBezTo>
                    <a:pt x="28" y="646"/>
                    <a:pt x="40" y="615"/>
                    <a:pt x="53" y="583"/>
                  </a:cubicBezTo>
                  <a:cubicBezTo>
                    <a:pt x="133" y="389"/>
                    <a:pt x="214" y="195"/>
                    <a:pt x="294" y="1"/>
                  </a:cubicBezTo>
                  <a:cubicBezTo>
                    <a:pt x="290" y="0"/>
                    <a:pt x="287" y="0"/>
                    <a:pt x="284" y="0"/>
                  </a:cubicBezTo>
                  <a:close/>
                  <a:moveTo>
                    <a:pt x="10" y="678"/>
                  </a:moveTo>
                  <a:lnTo>
                    <a:pt x="10" y="678"/>
                  </a:lnTo>
                  <a:cubicBezTo>
                    <a:pt x="9" y="680"/>
                    <a:pt x="7" y="682"/>
                    <a:pt x="6" y="684"/>
                  </a:cubicBezTo>
                  <a:lnTo>
                    <a:pt x="13" y="684"/>
                  </a:lnTo>
                  <a:cubicBezTo>
                    <a:pt x="12" y="682"/>
                    <a:pt x="11" y="680"/>
                    <a:pt x="10"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4"/>
            <p:cNvSpPr/>
            <p:nvPr/>
          </p:nvSpPr>
          <p:spPr>
            <a:xfrm>
              <a:off x="1379324" y="2135107"/>
              <a:ext cx="3456" cy="18495"/>
            </a:xfrm>
            <a:custGeom>
              <a:avLst/>
              <a:gdLst/>
              <a:ahLst/>
              <a:cxnLst/>
              <a:rect l="l" t="t" r="r" b="b"/>
              <a:pathLst>
                <a:path w="114" h="610" extrusionOk="0">
                  <a:moveTo>
                    <a:pt x="20" y="1"/>
                  </a:moveTo>
                  <a:cubicBezTo>
                    <a:pt x="21" y="3"/>
                    <a:pt x="21" y="4"/>
                    <a:pt x="22" y="6"/>
                  </a:cubicBezTo>
                  <a:lnTo>
                    <a:pt x="22" y="6"/>
                  </a:lnTo>
                  <a:cubicBezTo>
                    <a:pt x="23" y="4"/>
                    <a:pt x="25" y="2"/>
                    <a:pt x="26" y="1"/>
                  </a:cubicBezTo>
                  <a:close/>
                  <a:moveTo>
                    <a:pt x="22" y="6"/>
                  </a:moveTo>
                  <a:lnTo>
                    <a:pt x="22" y="6"/>
                  </a:lnTo>
                  <a:cubicBezTo>
                    <a:pt x="0" y="32"/>
                    <a:pt x="6" y="63"/>
                    <a:pt x="6" y="88"/>
                  </a:cubicBezTo>
                  <a:cubicBezTo>
                    <a:pt x="6" y="228"/>
                    <a:pt x="20" y="369"/>
                    <a:pt x="60" y="503"/>
                  </a:cubicBezTo>
                  <a:cubicBezTo>
                    <a:pt x="73" y="543"/>
                    <a:pt x="80" y="576"/>
                    <a:pt x="87" y="610"/>
                  </a:cubicBezTo>
                  <a:cubicBezTo>
                    <a:pt x="113" y="590"/>
                    <a:pt x="107" y="556"/>
                    <a:pt x="100" y="529"/>
                  </a:cubicBezTo>
                  <a:cubicBezTo>
                    <a:pt x="80" y="369"/>
                    <a:pt x="60" y="202"/>
                    <a:pt x="33" y="41"/>
                  </a:cubicBezTo>
                  <a:cubicBezTo>
                    <a:pt x="33" y="29"/>
                    <a:pt x="28" y="17"/>
                    <a:pt x="22" y="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4"/>
            <p:cNvSpPr/>
            <p:nvPr/>
          </p:nvSpPr>
          <p:spPr>
            <a:xfrm>
              <a:off x="1379384" y="2134107"/>
              <a:ext cx="1152" cy="1031"/>
            </a:xfrm>
            <a:custGeom>
              <a:avLst/>
              <a:gdLst/>
              <a:ahLst/>
              <a:cxnLst/>
              <a:rect l="l" t="t" r="r" b="b"/>
              <a:pathLst>
                <a:path w="38" h="34" extrusionOk="0">
                  <a:moveTo>
                    <a:pt x="38" y="0"/>
                  </a:moveTo>
                  <a:lnTo>
                    <a:pt x="38" y="0"/>
                  </a:lnTo>
                  <a:cubicBezTo>
                    <a:pt x="19" y="7"/>
                    <a:pt x="0" y="19"/>
                    <a:pt x="20" y="31"/>
                  </a:cubicBezTo>
                  <a:lnTo>
                    <a:pt x="20" y="31"/>
                  </a:lnTo>
                  <a:cubicBezTo>
                    <a:pt x="26" y="24"/>
                    <a:pt x="32" y="12"/>
                    <a:pt x="38" y="0"/>
                  </a:cubicBezTo>
                  <a:close/>
                  <a:moveTo>
                    <a:pt x="20" y="31"/>
                  </a:moveTo>
                  <a:cubicBezTo>
                    <a:pt x="19" y="32"/>
                    <a:pt x="18" y="33"/>
                    <a:pt x="18" y="34"/>
                  </a:cubicBezTo>
                  <a:lnTo>
                    <a:pt x="24" y="34"/>
                  </a:lnTo>
                  <a:cubicBezTo>
                    <a:pt x="23" y="33"/>
                    <a:pt x="21" y="32"/>
                    <a:pt x="20" y="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4"/>
            <p:cNvSpPr/>
            <p:nvPr/>
          </p:nvSpPr>
          <p:spPr>
            <a:xfrm>
              <a:off x="1384235" y="2163305"/>
              <a:ext cx="758" cy="1880"/>
            </a:xfrm>
            <a:custGeom>
              <a:avLst/>
              <a:gdLst/>
              <a:ahLst/>
              <a:cxnLst/>
              <a:rect l="l" t="t" r="r" b="b"/>
              <a:pathLst>
                <a:path w="25" h="62" extrusionOk="0">
                  <a:moveTo>
                    <a:pt x="18" y="1"/>
                  </a:moveTo>
                  <a:cubicBezTo>
                    <a:pt x="18" y="6"/>
                    <a:pt x="18" y="10"/>
                    <a:pt x="18" y="15"/>
                  </a:cubicBezTo>
                  <a:lnTo>
                    <a:pt x="18" y="15"/>
                  </a:lnTo>
                  <a:cubicBezTo>
                    <a:pt x="20" y="12"/>
                    <a:pt x="23" y="10"/>
                    <a:pt x="25" y="8"/>
                  </a:cubicBezTo>
                  <a:lnTo>
                    <a:pt x="18" y="1"/>
                  </a:lnTo>
                  <a:close/>
                  <a:moveTo>
                    <a:pt x="18" y="15"/>
                  </a:moveTo>
                  <a:lnTo>
                    <a:pt x="18" y="15"/>
                  </a:lnTo>
                  <a:cubicBezTo>
                    <a:pt x="8" y="28"/>
                    <a:pt x="1" y="45"/>
                    <a:pt x="12" y="61"/>
                  </a:cubicBezTo>
                  <a:cubicBezTo>
                    <a:pt x="17" y="46"/>
                    <a:pt x="18" y="30"/>
                    <a:pt x="18"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4"/>
            <p:cNvSpPr/>
            <p:nvPr/>
          </p:nvSpPr>
          <p:spPr>
            <a:xfrm>
              <a:off x="1380930" y="2122737"/>
              <a:ext cx="212" cy="637"/>
            </a:xfrm>
            <a:custGeom>
              <a:avLst/>
              <a:gdLst/>
              <a:ahLst/>
              <a:cxnLst/>
              <a:rect l="l" t="t" r="r" b="b"/>
              <a:pathLst>
                <a:path w="7" h="21" extrusionOk="0">
                  <a:moveTo>
                    <a:pt x="0" y="1"/>
                  </a:moveTo>
                  <a:cubicBezTo>
                    <a:pt x="7" y="7"/>
                    <a:pt x="7" y="14"/>
                    <a:pt x="7" y="21"/>
                  </a:cubicBezTo>
                  <a:cubicBezTo>
                    <a:pt x="7" y="14"/>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4"/>
            <p:cNvSpPr/>
            <p:nvPr/>
          </p:nvSpPr>
          <p:spPr>
            <a:xfrm>
              <a:off x="1381931" y="2153572"/>
              <a:ext cx="243" cy="30"/>
            </a:xfrm>
            <a:custGeom>
              <a:avLst/>
              <a:gdLst/>
              <a:ahLst/>
              <a:cxnLst/>
              <a:rect l="l" t="t" r="r" b="b"/>
              <a:pathLst>
                <a:path w="8" h="1" extrusionOk="0">
                  <a:moveTo>
                    <a:pt x="1" y="1"/>
                  </a:moveTo>
                  <a:cubicBezTo>
                    <a:pt x="1" y="1"/>
                    <a:pt x="7" y="1"/>
                    <a:pt x="7" y="1"/>
                  </a:cubicBezTo>
                  <a:cubicBezTo>
                    <a:pt x="7" y="1"/>
                    <a:pt x="7" y="1"/>
                    <a:pt x="1" y="1"/>
                  </a:cubicBezTo>
                  <a:cubicBezTo>
                    <a:pt x="1" y="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783"/>
        <p:cNvGrpSpPr/>
        <p:nvPr/>
      </p:nvGrpSpPr>
      <p:grpSpPr>
        <a:xfrm>
          <a:off x="0" y="0"/>
          <a:ext cx="0" cy="0"/>
          <a:chOff x="0" y="0"/>
          <a:chExt cx="0" cy="0"/>
        </a:xfrm>
      </p:grpSpPr>
      <p:grpSp>
        <p:nvGrpSpPr>
          <p:cNvPr id="2784" name="Google Shape;2784;p15"/>
          <p:cNvGrpSpPr/>
          <p:nvPr/>
        </p:nvGrpSpPr>
        <p:grpSpPr>
          <a:xfrm rot="8983959" flipH="1">
            <a:off x="416229" y="-628759"/>
            <a:ext cx="1672499" cy="1486863"/>
            <a:chOff x="5205933" y="1253480"/>
            <a:chExt cx="340221" cy="302472"/>
          </a:xfrm>
        </p:grpSpPr>
        <p:sp>
          <p:nvSpPr>
            <p:cNvPr id="2785" name="Google Shape;2785;p15"/>
            <p:cNvSpPr/>
            <p:nvPr/>
          </p:nvSpPr>
          <p:spPr>
            <a:xfrm>
              <a:off x="5205933" y="1253480"/>
              <a:ext cx="340221" cy="302472"/>
            </a:xfrm>
            <a:custGeom>
              <a:avLst/>
              <a:gdLst/>
              <a:ahLst/>
              <a:cxnLst/>
              <a:rect l="l" t="t" r="r" b="b"/>
              <a:pathLst>
                <a:path w="11221" h="9976" extrusionOk="0">
                  <a:moveTo>
                    <a:pt x="8377" y="7607"/>
                  </a:moveTo>
                  <a:cubicBezTo>
                    <a:pt x="8371" y="7514"/>
                    <a:pt x="8364" y="7413"/>
                    <a:pt x="8371" y="7313"/>
                  </a:cubicBezTo>
                  <a:cubicBezTo>
                    <a:pt x="8384" y="7313"/>
                    <a:pt x="8397" y="7306"/>
                    <a:pt x="8411" y="7306"/>
                  </a:cubicBezTo>
                  <a:cubicBezTo>
                    <a:pt x="8645" y="7259"/>
                    <a:pt x="8826" y="7105"/>
                    <a:pt x="8939" y="6891"/>
                  </a:cubicBezTo>
                  <a:cubicBezTo>
                    <a:pt x="9046" y="6691"/>
                    <a:pt x="9100" y="6430"/>
                    <a:pt x="9080" y="6155"/>
                  </a:cubicBezTo>
                  <a:cubicBezTo>
                    <a:pt x="9073" y="6068"/>
                    <a:pt x="9066" y="5988"/>
                    <a:pt x="9046" y="5901"/>
                  </a:cubicBezTo>
                  <a:cubicBezTo>
                    <a:pt x="8966" y="5513"/>
                    <a:pt x="8518" y="5025"/>
                    <a:pt x="7681" y="4704"/>
                  </a:cubicBezTo>
                  <a:cubicBezTo>
                    <a:pt x="7053" y="4463"/>
                    <a:pt x="6196" y="4315"/>
                    <a:pt x="5099" y="4362"/>
                  </a:cubicBezTo>
                  <a:cubicBezTo>
                    <a:pt x="4590" y="4382"/>
                    <a:pt x="4162" y="4456"/>
                    <a:pt x="3808" y="4550"/>
                  </a:cubicBezTo>
                  <a:cubicBezTo>
                    <a:pt x="3172" y="4730"/>
                    <a:pt x="2764" y="5005"/>
                    <a:pt x="2510" y="5299"/>
                  </a:cubicBezTo>
                  <a:cubicBezTo>
                    <a:pt x="2255" y="5600"/>
                    <a:pt x="2168" y="5921"/>
                    <a:pt x="2182" y="6175"/>
                  </a:cubicBezTo>
                  <a:cubicBezTo>
                    <a:pt x="2182" y="6242"/>
                    <a:pt x="2195" y="6309"/>
                    <a:pt x="2208" y="6363"/>
                  </a:cubicBezTo>
                  <a:cubicBezTo>
                    <a:pt x="2349" y="6878"/>
                    <a:pt x="2971" y="7326"/>
                    <a:pt x="3132" y="7440"/>
                  </a:cubicBezTo>
                  <a:cubicBezTo>
                    <a:pt x="3132" y="7587"/>
                    <a:pt x="3112" y="7728"/>
                    <a:pt x="3098" y="7861"/>
                  </a:cubicBezTo>
                  <a:lnTo>
                    <a:pt x="3092" y="7908"/>
                  </a:lnTo>
                  <a:cubicBezTo>
                    <a:pt x="3058" y="7902"/>
                    <a:pt x="3018" y="7888"/>
                    <a:pt x="2985" y="7882"/>
                  </a:cubicBezTo>
                  <a:cubicBezTo>
                    <a:pt x="2122" y="7601"/>
                    <a:pt x="1352" y="6985"/>
                    <a:pt x="870" y="6196"/>
                  </a:cubicBezTo>
                  <a:cubicBezTo>
                    <a:pt x="382" y="5406"/>
                    <a:pt x="175" y="4443"/>
                    <a:pt x="435" y="3446"/>
                  </a:cubicBezTo>
                  <a:cubicBezTo>
                    <a:pt x="456" y="3379"/>
                    <a:pt x="476" y="3312"/>
                    <a:pt x="496" y="3245"/>
                  </a:cubicBezTo>
                  <a:cubicBezTo>
                    <a:pt x="904" y="1987"/>
                    <a:pt x="2195" y="1057"/>
                    <a:pt x="3741" y="582"/>
                  </a:cubicBezTo>
                  <a:cubicBezTo>
                    <a:pt x="4684" y="288"/>
                    <a:pt x="5728" y="167"/>
                    <a:pt x="6718" y="241"/>
                  </a:cubicBezTo>
                  <a:cubicBezTo>
                    <a:pt x="7701" y="314"/>
                    <a:pt x="8638" y="589"/>
                    <a:pt x="9381" y="1091"/>
                  </a:cubicBezTo>
                  <a:cubicBezTo>
                    <a:pt x="10284" y="1693"/>
                    <a:pt x="10906" y="2636"/>
                    <a:pt x="10993" y="3968"/>
                  </a:cubicBezTo>
                  <a:cubicBezTo>
                    <a:pt x="11054" y="4904"/>
                    <a:pt x="10806" y="5828"/>
                    <a:pt x="10304" y="6510"/>
                  </a:cubicBezTo>
                  <a:cubicBezTo>
                    <a:pt x="9856" y="7112"/>
                    <a:pt x="9200" y="7527"/>
                    <a:pt x="8377" y="7607"/>
                  </a:cubicBezTo>
                  <a:close/>
                  <a:moveTo>
                    <a:pt x="3072" y="8082"/>
                  </a:moveTo>
                  <a:cubicBezTo>
                    <a:pt x="3025" y="8069"/>
                    <a:pt x="2978" y="8056"/>
                    <a:pt x="2931" y="8035"/>
                  </a:cubicBezTo>
                  <a:cubicBezTo>
                    <a:pt x="2035" y="7748"/>
                    <a:pt x="1232" y="7105"/>
                    <a:pt x="723" y="6282"/>
                  </a:cubicBezTo>
                  <a:cubicBezTo>
                    <a:pt x="215" y="5460"/>
                    <a:pt x="1" y="4449"/>
                    <a:pt x="275" y="3406"/>
                  </a:cubicBezTo>
                  <a:cubicBezTo>
                    <a:pt x="295" y="3332"/>
                    <a:pt x="315" y="3265"/>
                    <a:pt x="335" y="3191"/>
                  </a:cubicBezTo>
                  <a:cubicBezTo>
                    <a:pt x="763" y="1880"/>
                    <a:pt x="2101" y="917"/>
                    <a:pt x="3694" y="422"/>
                  </a:cubicBezTo>
                  <a:cubicBezTo>
                    <a:pt x="4657" y="120"/>
                    <a:pt x="5714" y="0"/>
                    <a:pt x="6725" y="74"/>
                  </a:cubicBezTo>
                  <a:cubicBezTo>
                    <a:pt x="7742" y="154"/>
                    <a:pt x="8705" y="435"/>
                    <a:pt x="9475" y="950"/>
                  </a:cubicBezTo>
                  <a:cubicBezTo>
                    <a:pt x="10425" y="1586"/>
                    <a:pt x="11074" y="2569"/>
                    <a:pt x="11161" y="3954"/>
                  </a:cubicBezTo>
                  <a:cubicBezTo>
                    <a:pt x="11221" y="4931"/>
                    <a:pt x="10967" y="5894"/>
                    <a:pt x="10438" y="6610"/>
                  </a:cubicBezTo>
                  <a:cubicBezTo>
                    <a:pt x="9963" y="7246"/>
                    <a:pt x="9267" y="7688"/>
                    <a:pt x="8391" y="7775"/>
                  </a:cubicBezTo>
                  <a:cubicBezTo>
                    <a:pt x="8397" y="7801"/>
                    <a:pt x="8397" y="7835"/>
                    <a:pt x="8404" y="7861"/>
                  </a:cubicBezTo>
                  <a:cubicBezTo>
                    <a:pt x="8458" y="8303"/>
                    <a:pt x="8504" y="8704"/>
                    <a:pt x="8023" y="9233"/>
                  </a:cubicBezTo>
                  <a:cubicBezTo>
                    <a:pt x="7340" y="9976"/>
                    <a:pt x="5848" y="9895"/>
                    <a:pt x="5748" y="9889"/>
                  </a:cubicBezTo>
                  <a:cubicBezTo>
                    <a:pt x="5647" y="9895"/>
                    <a:pt x="4155" y="9976"/>
                    <a:pt x="3480" y="9233"/>
                  </a:cubicBezTo>
                  <a:cubicBezTo>
                    <a:pt x="3078" y="8798"/>
                    <a:pt x="3045" y="8444"/>
                    <a:pt x="3072" y="8082"/>
                  </a:cubicBezTo>
                  <a:close/>
                  <a:moveTo>
                    <a:pt x="2851" y="6711"/>
                  </a:moveTo>
                  <a:cubicBezTo>
                    <a:pt x="2811" y="6731"/>
                    <a:pt x="2764" y="6704"/>
                    <a:pt x="2744" y="6664"/>
                  </a:cubicBezTo>
                  <a:cubicBezTo>
                    <a:pt x="2730" y="6617"/>
                    <a:pt x="2750" y="6570"/>
                    <a:pt x="2797" y="6557"/>
                  </a:cubicBezTo>
                  <a:cubicBezTo>
                    <a:pt x="2797" y="6557"/>
                    <a:pt x="3192" y="6410"/>
                    <a:pt x="3286" y="7226"/>
                  </a:cubicBezTo>
                  <a:cubicBezTo>
                    <a:pt x="3312" y="7467"/>
                    <a:pt x="3286" y="7681"/>
                    <a:pt x="3266" y="7882"/>
                  </a:cubicBezTo>
                  <a:cubicBezTo>
                    <a:pt x="3212" y="8283"/>
                    <a:pt x="3172" y="8651"/>
                    <a:pt x="3600" y="9119"/>
                  </a:cubicBezTo>
                  <a:cubicBezTo>
                    <a:pt x="4236" y="9815"/>
                    <a:pt x="5688" y="9721"/>
                    <a:pt x="5741" y="9721"/>
                  </a:cubicBezTo>
                  <a:lnTo>
                    <a:pt x="5741" y="9721"/>
                  </a:lnTo>
                  <a:cubicBezTo>
                    <a:pt x="5748" y="9721"/>
                    <a:pt x="5748" y="9721"/>
                    <a:pt x="5748" y="9721"/>
                  </a:cubicBezTo>
                  <a:cubicBezTo>
                    <a:pt x="5755" y="9721"/>
                    <a:pt x="5755" y="9721"/>
                    <a:pt x="5755" y="9721"/>
                  </a:cubicBezTo>
                  <a:lnTo>
                    <a:pt x="5755" y="9721"/>
                  </a:lnTo>
                  <a:cubicBezTo>
                    <a:pt x="5808" y="9721"/>
                    <a:pt x="7260" y="9815"/>
                    <a:pt x="7896" y="9119"/>
                  </a:cubicBezTo>
                  <a:cubicBezTo>
                    <a:pt x="8330" y="8651"/>
                    <a:pt x="8284" y="8283"/>
                    <a:pt x="8237" y="7882"/>
                  </a:cubicBezTo>
                  <a:cubicBezTo>
                    <a:pt x="8210" y="7681"/>
                    <a:pt x="8183" y="7467"/>
                    <a:pt x="8210" y="7226"/>
                  </a:cubicBezTo>
                  <a:cubicBezTo>
                    <a:pt x="8310" y="6410"/>
                    <a:pt x="8705" y="6557"/>
                    <a:pt x="8705" y="6557"/>
                  </a:cubicBezTo>
                  <a:cubicBezTo>
                    <a:pt x="8745" y="6570"/>
                    <a:pt x="8772" y="6617"/>
                    <a:pt x="8752" y="6664"/>
                  </a:cubicBezTo>
                  <a:cubicBezTo>
                    <a:pt x="8739" y="6704"/>
                    <a:pt x="8692" y="6731"/>
                    <a:pt x="8645" y="6711"/>
                  </a:cubicBezTo>
                  <a:cubicBezTo>
                    <a:pt x="8645" y="6711"/>
                    <a:pt x="8478" y="6644"/>
                    <a:pt x="8397" y="7139"/>
                  </a:cubicBezTo>
                  <a:cubicBezTo>
                    <a:pt x="8565" y="7099"/>
                    <a:pt x="8698" y="6978"/>
                    <a:pt x="8792" y="6811"/>
                  </a:cubicBezTo>
                  <a:cubicBezTo>
                    <a:pt x="8886" y="6637"/>
                    <a:pt x="8926" y="6410"/>
                    <a:pt x="8913" y="6162"/>
                  </a:cubicBezTo>
                  <a:cubicBezTo>
                    <a:pt x="8913" y="6088"/>
                    <a:pt x="8899" y="6015"/>
                    <a:pt x="8886" y="5935"/>
                  </a:cubicBezTo>
                  <a:cubicBezTo>
                    <a:pt x="8812" y="5593"/>
                    <a:pt x="8404" y="5158"/>
                    <a:pt x="7621" y="4857"/>
                  </a:cubicBezTo>
                  <a:cubicBezTo>
                    <a:pt x="7012" y="4630"/>
                    <a:pt x="6176" y="4483"/>
                    <a:pt x="5106" y="4530"/>
                  </a:cubicBezTo>
                  <a:cubicBezTo>
                    <a:pt x="4610" y="4550"/>
                    <a:pt x="4196" y="4617"/>
                    <a:pt x="3854" y="4710"/>
                  </a:cubicBezTo>
                  <a:cubicBezTo>
                    <a:pt x="3252" y="4877"/>
                    <a:pt x="2871" y="5138"/>
                    <a:pt x="2643" y="5413"/>
                  </a:cubicBezTo>
                  <a:cubicBezTo>
                    <a:pt x="2416" y="5674"/>
                    <a:pt x="2336" y="5955"/>
                    <a:pt x="2349" y="6169"/>
                  </a:cubicBezTo>
                  <a:cubicBezTo>
                    <a:pt x="2349" y="6222"/>
                    <a:pt x="2356" y="6276"/>
                    <a:pt x="2369" y="6323"/>
                  </a:cubicBezTo>
                  <a:cubicBezTo>
                    <a:pt x="2476" y="6704"/>
                    <a:pt x="2891" y="7059"/>
                    <a:pt x="3118" y="7219"/>
                  </a:cubicBezTo>
                  <a:cubicBezTo>
                    <a:pt x="3045" y="6637"/>
                    <a:pt x="2851" y="6711"/>
                    <a:pt x="2851" y="671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5"/>
            <p:cNvSpPr/>
            <p:nvPr/>
          </p:nvSpPr>
          <p:spPr>
            <a:xfrm>
              <a:off x="5431514" y="1519205"/>
              <a:ext cx="6519" cy="10188"/>
            </a:xfrm>
            <a:custGeom>
              <a:avLst/>
              <a:gdLst/>
              <a:ahLst/>
              <a:cxnLst/>
              <a:rect l="l" t="t" r="r" b="b"/>
              <a:pathLst>
                <a:path w="215" h="336" extrusionOk="0">
                  <a:moveTo>
                    <a:pt x="74" y="222"/>
                  </a:moveTo>
                  <a:cubicBezTo>
                    <a:pt x="101" y="228"/>
                    <a:pt x="34" y="335"/>
                    <a:pt x="215" y="222"/>
                  </a:cubicBezTo>
                  <a:cubicBezTo>
                    <a:pt x="1" y="1"/>
                    <a:pt x="81" y="215"/>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5"/>
            <p:cNvSpPr/>
            <p:nvPr/>
          </p:nvSpPr>
          <p:spPr>
            <a:xfrm>
              <a:off x="5398253" y="1404201"/>
              <a:ext cx="9369" cy="72647"/>
            </a:xfrm>
            <a:custGeom>
              <a:avLst/>
              <a:gdLst/>
              <a:ahLst/>
              <a:cxnLst/>
              <a:rect l="l" t="t" r="r" b="b"/>
              <a:pathLst>
                <a:path w="309" h="2396" extrusionOk="0">
                  <a:moveTo>
                    <a:pt x="74" y="0"/>
                  </a:moveTo>
                  <a:cubicBezTo>
                    <a:pt x="0" y="308"/>
                    <a:pt x="67" y="2188"/>
                    <a:pt x="181" y="2395"/>
                  </a:cubicBezTo>
                  <a:cubicBezTo>
                    <a:pt x="308" y="2101"/>
                    <a:pt x="161" y="268"/>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5"/>
            <p:cNvSpPr/>
            <p:nvPr/>
          </p:nvSpPr>
          <p:spPr>
            <a:xfrm>
              <a:off x="5370055" y="1498527"/>
              <a:ext cx="4700" cy="12613"/>
            </a:xfrm>
            <a:custGeom>
              <a:avLst/>
              <a:gdLst/>
              <a:ahLst/>
              <a:cxnLst/>
              <a:rect l="l" t="t" r="r" b="b"/>
              <a:pathLst>
                <a:path w="155" h="416" extrusionOk="0">
                  <a:moveTo>
                    <a:pt x="54" y="308"/>
                  </a:moveTo>
                  <a:cubicBezTo>
                    <a:pt x="94" y="281"/>
                    <a:pt x="114" y="415"/>
                    <a:pt x="141" y="154"/>
                  </a:cubicBezTo>
                  <a:cubicBezTo>
                    <a:pt x="154" y="0"/>
                    <a:pt x="107" y="54"/>
                    <a:pt x="101" y="47"/>
                  </a:cubicBezTo>
                  <a:cubicBezTo>
                    <a:pt x="7" y="161"/>
                    <a:pt x="0" y="174"/>
                    <a:pt x="54"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5"/>
            <p:cNvSpPr/>
            <p:nvPr/>
          </p:nvSpPr>
          <p:spPr>
            <a:xfrm>
              <a:off x="5321149" y="1331767"/>
              <a:ext cx="5518" cy="8338"/>
            </a:xfrm>
            <a:custGeom>
              <a:avLst/>
              <a:gdLst/>
              <a:ahLst/>
              <a:cxnLst/>
              <a:rect l="l" t="t" r="r" b="b"/>
              <a:pathLst>
                <a:path w="182" h="275" extrusionOk="0">
                  <a:moveTo>
                    <a:pt x="61" y="275"/>
                  </a:moveTo>
                  <a:cubicBezTo>
                    <a:pt x="61" y="248"/>
                    <a:pt x="115" y="275"/>
                    <a:pt x="135" y="181"/>
                  </a:cubicBezTo>
                  <a:cubicBezTo>
                    <a:pt x="182" y="1"/>
                    <a:pt x="108" y="74"/>
                    <a:pt x="101" y="67"/>
                  </a:cubicBezTo>
                  <a:cubicBezTo>
                    <a:pt x="21" y="154"/>
                    <a:pt x="1" y="148"/>
                    <a:pt x="61"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5"/>
            <p:cNvSpPr/>
            <p:nvPr/>
          </p:nvSpPr>
          <p:spPr>
            <a:xfrm>
              <a:off x="5405348" y="1535032"/>
              <a:ext cx="11400" cy="4487"/>
            </a:xfrm>
            <a:custGeom>
              <a:avLst/>
              <a:gdLst/>
              <a:ahLst/>
              <a:cxnLst/>
              <a:rect l="l" t="t" r="r" b="b"/>
              <a:pathLst>
                <a:path w="376" h="148" extrusionOk="0">
                  <a:moveTo>
                    <a:pt x="0" y="67"/>
                  </a:moveTo>
                  <a:cubicBezTo>
                    <a:pt x="121" y="148"/>
                    <a:pt x="194" y="141"/>
                    <a:pt x="315" y="67"/>
                  </a:cubicBezTo>
                  <a:cubicBezTo>
                    <a:pt x="281" y="47"/>
                    <a:pt x="375" y="21"/>
                    <a:pt x="174" y="7"/>
                  </a:cubicBezTo>
                  <a:cubicBezTo>
                    <a:pt x="21" y="1"/>
                    <a:pt x="54" y="27"/>
                    <a:pt x="0" y="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5"/>
            <p:cNvSpPr/>
            <p:nvPr/>
          </p:nvSpPr>
          <p:spPr>
            <a:xfrm>
              <a:off x="5431120" y="1466054"/>
              <a:ext cx="3275" cy="10794"/>
            </a:xfrm>
            <a:custGeom>
              <a:avLst/>
              <a:gdLst/>
              <a:ahLst/>
              <a:cxnLst/>
              <a:rect l="l" t="t" r="r" b="b"/>
              <a:pathLst>
                <a:path w="108" h="356" extrusionOk="0">
                  <a:moveTo>
                    <a:pt x="20" y="355"/>
                  </a:moveTo>
                  <a:cubicBezTo>
                    <a:pt x="67" y="315"/>
                    <a:pt x="107" y="315"/>
                    <a:pt x="101" y="181"/>
                  </a:cubicBezTo>
                  <a:cubicBezTo>
                    <a:pt x="87" y="1"/>
                    <a:pt x="67" y="74"/>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5"/>
            <p:cNvSpPr/>
            <p:nvPr/>
          </p:nvSpPr>
          <p:spPr>
            <a:xfrm>
              <a:off x="5301077" y="1400532"/>
              <a:ext cx="30654" cy="81591"/>
            </a:xfrm>
            <a:custGeom>
              <a:avLst/>
              <a:gdLst/>
              <a:ahLst/>
              <a:cxnLst/>
              <a:rect l="l" t="t" r="r" b="b"/>
              <a:pathLst>
                <a:path w="1011" h="2691" extrusionOk="0">
                  <a:moveTo>
                    <a:pt x="0" y="141"/>
                  </a:moveTo>
                  <a:cubicBezTo>
                    <a:pt x="275" y="302"/>
                    <a:pt x="342" y="208"/>
                    <a:pt x="509" y="482"/>
                  </a:cubicBezTo>
                  <a:cubicBezTo>
                    <a:pt x="870" y="1091"/>
                    <a:pt x="710" y="2463"/>
                    <a:pt x="844" y="2690"/>
                  </a:cubicBezTo>
                  <a:cubicBezTo>
                    <a:pt x="1011" y="1928"/>
                    <a:pt x="930" y="1"/>
                    <a:pt x="0" y="1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5"/>
            <p:cNvSpPr/>
            <p:nvPr/>
          </p:nvSpPr>
          <p:spPr>
            <a:xfrm>
              <a:off x="5428270" y="1260575"/>
              <a:ext cx="18707" cy="28016"/>
            </a:xfrm>
            <a:custGeom>
              <a:avLst/>
              <a:gdLst/>
              <a:ahLst/>
              <a:cxnLst/>
              <a:rect l="l" t="t" r="r" b="b"/>
              <a:pathLst>
                <a:path w="617" h="924" extrusionOk="0">
                  <a:moveTo>
                    <a:pt x="1" y="0"/>
                  </a:moveTo>
                  <a:lnTo>
                    <a:pt x="335" y="435"/>
                  </a:lnTo>
                  <a:cubicBezTo>
                    <a:pt x="462" y="616"/>
                    <a:pt x="429" y="790"/>
                    <a:pt x="522" y="923"/>
                  </a:cubicBezTo>
                  <a:cubicBezTo>
                    <a:pt x="616" y="442"/>
                    <a:pt x="275" y="1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5"/>
            <p:cNvSpPr/>
            <p:nvPr/>
          </p:nvSpPr>
          <p:spPr>
            <a:xfrm>
              <a:off x="5506768" y="1299506"/>
              <a:ext cx="12219" cy="44661"/>
            </a:xfrm>
            <a:custGeom>
              <a:avLst/>
              <a:gdLst/>
              <a:ahLst/>
              <a:cxnLst/>
              <a:rect l="l" t="t" r="r" b="b"/>
              <a:pathLst>
                <a:path w="403" h="1473" extrusionOk="0">
                  <a:moveTo>
                    <a:pt x="101" y="161"/>
                  </a:moveTo>
                  <a:cubicBezTo>
                    <a:pt x="7" y="1"/>
                    <a:pt x="74" y="108"/>
                    <a:pt x="1" y="48"/>
                  </a:cubicBezTo>
                  <a:cubicBezTo>
                    <a:pt x="34" y="288"/>
                    <a:pt x="155" y="462"/>
                    <a:pt x="195" y="710"/>
                  </a:cubicBezTo>
                  <a:cubicBezTo>
                    <a:pt x="228" y="984"/>
                    <a:pt x="148" y="1212"/>
                    <a:pt x="202" y="1473"/>
                  </a:cubicBezTo>
                  <a:cubicBezTo>
                    <a:pt x="402" y="1131"/>
                    <a:pt x="315" y="523"/>
                    <a:pt x="101"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5"/>
            <p:cNvSpPr/>
            <p:nvPr/>
          </p:nvSpPr>
          <p:spPr>
            <a:xfrm>
              <a:off x="5341251" y="1539095"/>
              <a:ext cx="47299" cy="4882"/>
            </a:xfrm>
            <a:custGeom>
              <a:avLst/>
              <a:gdLst/>
              <a:ahLst/>
              <a:cxnLst/>
              <a:rect l="l" t="t" r="r" b="b"/>
              <a:pathLst>
                <a:path w="1560" h="161" extrusionOk="0">
                  <a:moveTo>
                    <a:pt x="1559" y="20"/>
                  </a:moveTo>
                  <a:cubicBezTo>
                    <a:pt x="1305" y="0"/>
                    <a:pt x="1111" y="54"/>
                    <a:pt x="870" y="54"/>
                  </a:cubicBezTo>
                  <a:cubicBezTo>
                    <a:pt x="609" y="61"/>
                    <a:pt x="382" y="7"/>
                    <a:pt x="107" y="14"/>
                  </a:cubicBezTo>
                  <a:cubicBezTo>
                    <a:pt x="214" y="87"/>
                    <a:pt x="0" y="14"/>
                    <a:pt x="254" y="87"/>
                  </a:cubicBezTo>
                  <a:lnTo>
                    <a:pt x="823" y="161"/>
                  </a:lnTo>
                  <a:cubicBezTo>
                    <a:pt x="1051" y="161"/>
                    <a:pt x="1399" y="128"/>
                    <a:pt x="1559"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5"/>
            <p:cNvSpPr/>
            <p:nvPr/>
          </p:nvSpPr>
          <p:spPr>
            <a:xfrm>
              <a:off x="5297621" y="1424485"/>
              <a:ext cx="13007" cy="76710"/>
            </a:xfrm>
            <a:custGeom>
              <a:avLst/>
              <a:gdLst/>
              <a:ahLst/>
              <a:cxnLst/>
              <a:rect l="l" t="t" r="r" b="b"/>
              <a:pathLst>
                <a:path w="429" h="2530" extrusionOk="0">
                  <a:moveTo>
                    <a:pt x="201" y="2529"/>
                  </a:moveTo>
                  <a:cubicBezTo>
                    <a:pt x="375" y="1532"/>
                    <a:pt x="429" y="883"/>
                    <a:pt x="48" y="0"/>
                  </a:cubicBezTo>
                  <a:cubicBezTo>
                    <a:pt x="1" y="94"/>
                    <a:pt x="242" y="910"/>
                    <a:pt x="242" y="1184"/>
                  </a:cubicBezTo>
                  <a:cubicBezTo>
                    <a:pt x="248" y="1579"/>
                    <a:pt x="94" y="2141"/>
                    <a:pt x="168" y="2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5"/>
            <p:cNvSpPr/>
            <p:nvPr/>
          </p:nvSpPr>
          <p:spPr>
            <a:xfrm>
              <a:off x="5451798" y="1419392"/>
              <a:ext cx="17889" cy="15251"/>
            </a:xfrm>
            <a:custGeom>
              <a:avLst/>
              <a:gdLst/>
              <a:ahLst/>
              <a:cxnLst/>
              <a:rect l="l" t="t" r="r" b="b"/>
              <a:pathLst>
                <a:path w="590" h="503" extrusionOk="0">
                  <a:moveTo>
                    <a:pt x="168" y="503"/>
                  </a:moveTo>
                  <a:cubicBezTo>
                    <a:pt x="235" y="402"/>
                    <a:pt x="228" y="269"/>
                    <a:pt x="302" y="195"/>
                  </a:cubicBezTo>
                  <a:cubicBezTo>
                    <a:pt x="422" y="68"/>
                    <a:pt x="402" y="208"/>
                    <a:pt x="589" y="48"/>
                  </a:cubicBezTo>
                  <a:cubicBezTo>
                    <a:pt x="268" y="1"/>
                    <a:pt x="1" y="255"/>
                    <a:pt x="168" y="5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5"/>
            <p:cNvSpPr/>
            <p:nvPr/>
          </p:nvSpPr>
          <p:spPr>
            <a:xfrm>
              <a:off x="5441853" y="1299506"/>
              <a:ext cx="4305" cy="11794"/>
            </a:xfrm>
            <a:custGeom>
              <a:avLst/>
              <a:gdLst/>
              <a:ahLst/>
              <a:cxnLst/>
              <a:rect l="l" t="t" r="r" b="b"/>
              <a:pathLst>
                <a:path w="142" h="389" extrusionOk="0">
                  <a:moveTo>
                    <a:pt x="81" y="255"/>
                  </a:moveTo>
                  <a:cubicBezTo>
                    <a:pt x="128" y="141"/>
                    <a:pt x="141" y="208"/>
                    <a:pt x="81" y="74"/>
                  </a:cubicBezTo>
                  <a:cubicBezTo>
                    <a:pt x="21" y="128"/>
                    <a:pt x="48" y="1"/>
                    <a:pt x="28" y="161"/>
                  </a:cubicBezTo>
                  <a:cubicBezTo>
                    <a:pt x="1" y="389"/>
                    <a:pt x="14" y="175"/>
                    <a:pt x="81"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5"/>
            <p:cNvSpPr/>
            <p:nvPr/>
          </p:nvSpPr>
          <p:spPr>
            <a:xfrm>
              <a:off x="5425632" y="1398926"/>
              <a:ext cx="10794" cy="57032"/>
            </a:xfrm>
            <a:custGeom>
              <a:avLst/>
              <a:gdLst/>
              <a:ahLst/>
              <a:cxnLst/>
              <a:rect l="l" t="t" r="r" b="b"/>
              <a:pathLst>
                <a:path w="356" h="1881" extrusionOk="0">
                  <a:moveTo>
                    <a:pt x="134" y="783"/>
                  </a:moveTo>
                  <a:cubicBezTo>
                    <a:pt x="134" y="596"/>
                    <a:pt x="141" y="301"/>
                    <a:pt x="241" y="141"/>
                  </a:cubicBezTo>
                  <a:lnTo>
                    <a:pt x="355" y="0"/>
                  </a:lnTo>
                  <a:cubicBezTo>
                    <a:pt x="161" y="40"/>
                    <a:pt x="121" y="107"/>
                    <a:pt x="67" y="335"/>
                  </a:cubicBezTo>
                  <a:cubicBezTo>
                    <a:pt x="1" y="629"/>
                    <a:pt x="27" y="1312"/>
                    <a:pt x="67" y="1613"/>
                  </a:cubicBezTo>
                  <a:cubicBezTo>
                    <a:pt x="74" y="1646"/>
                    <a:pt x="81" y="1693"/>
                    <a:pt x="94" y="1726"/>
                  </a:cubicBezTo>
                  <a:cubicBezTo>
                    <a:pt x="148" y="1880"/>
                    <a:pt x="74" y="1726"/>
                    <a:pt x="168" y="18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5"/>
            <p:cNvSpPr/>
            <p:nvPr/>
          </p:nvSpPr>
          <p:spPr>
            <a:xfrm>
              <a:off x="5242256" y="1307420"/>
              <a:ext cx="9157" cy="41811"/>
            </a:xfrm>
            <a:custGeom>
              <a:avLst/>
              <a:gdLst/>
              <a:ahLst/>
              <a:cxnLst/>
              <a:rect l="l" t="t" r="r" b="b"/>
              <a:pathLst>
                <a:path w="302" h="1379" extrusionOk="0">
                  <a:moveTo>
                    <a:pt x="228" y="1379"/>
                  </a:moveTo>
                  <a:cubicBezTo>
                    <a:pt x="174" y="1105"/>
                    <a:pt x="94" y="951"/>
                    <a:pt x="121" y="630"/>
                  </a:cubicBezTo>
                  <a:cubicBezTo>
                    <a:pt x="141" y="342"/>
                    <a:pt x="281" y="195"/>
                    <a:pt x="301" y="1"/>
                  </a:cubicBezTo>
                  <a:cubicBezTo>
                    <a:pt x="121" y="135"/>
                    <a:pt x="34" y="335"/>
                    <a:pt x="14" y="636"/>
                  </a:cubicBezTo>
                  <a:cubicBezTo>
                    <a:pt x="0" y="784"/>
                    <a:pt x="20" y="944"/>
                    <a:pt x="47" y="1078"/>
                  </a:cubicBezTo>
                  <a:cubicBezTo>
                    <a:pt x="121" y="1372"/>
                    <a:pt x="167" y="1339"/>
                    <a:pt x="228" y="1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5"/>
            <p:cNvSpPr/>
            <p:nvPr/>
          </p:nvSpPr>
          <p:spPr>
            <a:xfrm>
              <a:off x="5388308" y="1349837"/>
              <a:ext cx="9763" cy="4882"/>
            </a:xfrm>
            <a:custGeom>
              <a:avLst/>
              <a:gdLst/>
              <a:ahLst/>
              <a:cxnLst/>
              <a:rect l="l" t="t" r="r" b="b"/>
              <a:pathLst>
                <a:path w="322" h="161" extrusionOk="0">
                  <a:moveTo>
                    <a:pt x="154" y="134"/>
                  </a:moveTo>
                  <a:cubicBezTo>
                    <a:pt x="322" y="94"/>
                    <a:pt x="241" y="87"/>
                    <a:pt x="268" y="60"/>
                  </a:cubicBezTo>
                  <a:cubicBezTo>
                    <a:pt x="121" y="0"/>
                    <a:pt x="114" y="0"/>
                    <a:pt x="0" y="107"/>
                  </a:cubicBezTo>
                  <a:cubicBezTo>
                    <a:pt x="54" y="147"/>
                    <a:pt x="41" y="161"/>
                    <a:pt x="154" y="1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5"/>
            <p:cNvSpPr/>
            <p:nvPr/>
          </p:nvSpPr>
          <p:spPr>
            <a:xfrm>
              <a:off x="5313236" y="1510079"/>
              <a:ext cx="116277" cy="18495"/>
            </a:xfrm>
            <a:custGeom>
              <a:avLst/>
              <a:gdLst/>
              <a:ahLst/>
              <a:cxnLst/>
              <a:rect l="l" t="t" r="r" b="b"/>
              <a:pathLst>
                <a:path w="3835" h="610" extrusionOk="0">
                  <a:moveTo>
                    <a:pt x="1" y="609"/>
                  </a:moveTo>
                  <a:lnTo>
                    <a:pt x="88" y="442"/>
                  </a:lnTo>
                  <a:cubicBezTo>
                    <a:pt x="877" y="1"/>
                    <a:pt x="2737" y="436"/>
                    <a:pt x="3594" y="523"/>
                  </a:cubicBezTo>
                  <a:cubicBezTo>
                    <a:pt x="3808" y="543"/>
                    <a:pt x="3795" y="496"/>
                    <a:pt x="3835" y="462"/>
                  </a:cubicBezTo>
                  <a:cubicBezTo>
                    <a:pt x="3072" y="342"/>
                    <a:pt x="2363" y="241"/>
                    <a:pt x="1560" y="168"/>
                  </a:cubicBezTo>
                  <a:cubicBezTo>
                    <a:pt x="1239" y="155"/>
                    <a:pt x="904" y="141"/>
                    <a:pt x="590" y="188"/>
                  </a:cubicBezTo>
                  <a:cubicBezTo>
                    <a:pt x="248" y="235"/>
                    <a:pt x="21" y="288"/>
                    <a:pt x="1" y="6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5"/>
            <p:cNvSpPr/>
            <p:nvPr/>
          </p:nvSpPr>
          <p:spPr>
            <a:xfrm>
              <a:off x="5364780" y="1391831"/>
              <a:ext cx="7944" cy="91718"/>
            </a:xfrm>
            <a:custGeom>
              <a:avLst/>
              <a:gdLst/>
              <a:ahLst/>
              <a:cxnLst/>
              <a:rect l="l" t="t" r="r" b="b"/>
              <a:pathLst>
                <a:path w="262" h="3025" extrusionOk="0">
                  <a:moveTo>
                    <a:pt x="74" y="174"/>
                  </a:moveTo>
                  <a:cubicBezTo>
                    <a:pt x="0" y="522"/>
                    <a:pt x="154" y="2830"/>
                    <a:pt x="261" y="3024"/>
                  </a:cubicBez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5"/>
            <p:cNvSpPr/>
            <p:nvPr/>
          </p:nvSpPr>
          <p:spPr>
            <a:xfrm>
              <a:off x="5465988" y="1373366"/>
              <a:ext cx="14250" cy="6701"/>
            </a:xfrm>
            <a:custGeom>
              <a:avLst/>
              <a:gdLst/>
              <a:ahLst/>
              <a:cxnLst/>
              <a:rect l="l" t="t" r="r" b="b"/>
              <a:pathLst>
                <a:path w="470" h="221" extrusionOk="0">
                  <a:moveTo>
                    <a:pt x="1" y="0"/>
                  </a:moveTo>
                  <a:cubicBezTo>
                    <a:pt x="28" y="27"/>
                    <a:pt x="8" y="134"/>
                    <a:pt x="162" y="167"/>
                  </a:cubicBezTo>
                  <a:cubicBezTo>
                    <a:pt x="469" y="221"/>
                    <a:pt x="315" y="134"/>
                    <a:pt x="35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5"/>
            <p:cNvSpPr/>
            <p:nvPr/>
          </p:nvSpPr>
          <p:spPr>
            <a:xfrm>
              <a:off x="5236162" y="1345350"/>
              <a:ext cx="135136" cy="96600"/>
            </a:xfrm>
            <a:custGeom>
              <a:avLst/>
              <a:gdLst/>
              <a:ahLst/>
              <a:cxnLst/>
              <a:rect l="l" t="t" r="r" b="b"/>
              <a:pathLst>
                <a:path w="4457" h="3186" extrusionOk="0">
                  <a:moveTo>
                    <a:pt x="161" y="3186"/>
                  </a:moveTo>
                  <a:cubicBezTo>
                    <a:pt x="469" y="2891"/>
                    <a:pt x="27" y="1981"/>
                    <a:pt x="1620" y="1038"/>
                  </a:cubicBezTo>
                  <a:cubicBezTo>
                    <a:pt x="2918" y="268"/>
                    <a:pt x="3720" y="483"/>
                    <a:pt x="4456" y="268"/>
                  </a:cubicBezTo>
                  <a:cubicBezTo>
                    <a:pt x="3138" y="1"/>
                    <a:pt x="0" y="1112"/>
                    <a:pt x="161" y="31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5"/>
            <p:cNvSpPr/>
            <p:nvPr/>
          </p:nvSpPr>
          <p:spPr>
            <a:xfrm>
              <a:off x="5485878" y="1384099"/>
              <a:ext cx="51362" cy="88292"/>
            </a:xfrm>
            <a:custGeom>
              <a:avLst/>
              <a:gdLst/>
              <a:ahLst/>
              <a:cxnLst/>
              <a:rect l="l" t="t" r="r" b="b"/>
              <a:pathLst>
                <a:path w="1694" h="2912" extrusionOk="0">
                  <a:moveTo>
                    <a:pt x="1" y="1"/>
                  </a:moveTo>
                  <a:cubicBezTo>
                    <a:pt x="268" y="396"/>
                    <a:pt x="636" y="697"/>
                    <a:pt x="850" y="1259"/>
                  </a:cubicBezTo>
                  <a:cubicBezTo>
                    <a:pt x="1212" y="2215"/>
                    <a:pt x="757" y="2550"/>
                    <a:pt x="717" y="2911"/>
                  </a:cubicBezTo>
                  <a:cubicBezTo>
                    <a:pt x="1693" y="1667"/>
                    <a:pt x="422" y="21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5"/>
            <p:cNvSpPr/>
            <p:nvPr/>
          </p:nvSpPr>
          <p:spPr>
            <a:xfrm>
              <a:off x="5440428" y="1441313"/>
              <a:ext cx="8156" cy="69008"/>
            </a:xfrm>
            <a:custGeom>
              <a:avLst/>
              <a:gdLst/>
              <a:ahLst/>
              <a:cxnLst/>
              <a:rect l="l" t="t" r="r" b="b"/>
              <a:pathLst>
                <a:path w="269" h="2276" extrusionOk="0">
                  <a:moveTo>
                    <a:pt x="95" y="1"/>
                  </a:moveTo>
                  <a:cubicBezTo>
                    <a:pt x="1" y="536"/>
                    <a:pt x="95" y="1693"/>
                    <a:pt x="208" y="2208"/>
                  </a:cubicBezTo>
                  <a:cubicBezTo>
                    <a:pt x="242" y="2148"/>
                    <a:pt x="269" y="2275"/>
                    <a:pt x="235" y="1954"/>
                  </a:cubicBezTo>
                  <a:cubicBezTo>
                    <a:pt x="188" y="1452"/>
                    <a:pt x="208" y="134"/>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5"/>
            <p:cNvSpPr/>
            <p:nvPr/>
          </p:nvSpPr>
          <p:spPr>
            <a:xfrm>
              <a:off x="5320967" y="1267246"/>
              <a:ext cx="13401" cy="57456"/>
            </a:xfrm>
            <a:custGeom>
              <a:avLst/>
              <a:gdLst/>
              <a:ahLst/>
              <a:cxnLst/>
              <a:rect l="l" t="t" r="r" b="b"/>
              <a:pathLst>
                <a:path w="442" h="1895" extrusionOk="0">
                  <a:moveTo>
                    <a:pt x="167" y="1633"/>
                  </a:moveTo>
                  <a:cubicBezTo>
                    <a:pt x="201" y="1352"/>
                    <a:pt x="147" y="1025"/>
                    <a:pt x="188" y="710"/>
                  </a:cubicBezTo>
                  <a:cubicBezTo>
                    <a:pt x="241" y="322"/>
                    <a:pt x="328" y="289"/>
                    <a:pt x="442" y="8"/>
                  </a:cubicBezTo>
                  <a:cubicBezTo>
                    <a:pt x="281" y="75"/>
                    <a:pt x="361" y="1"/>
                    <a:pt x="261" y="175"/>
                  </a:cubicBezTo>
                  <a:cubicBezTo>
                    <a:pt x="241" y="208"/>
                    <a:pt x="188" y="302"/>
                    <a:pt x="167" y="356"/>
                  </a:cubicBezTo>
                  <a:cubicBezTo>
                    <a:pt x="34" y="697"/>
                    <a:pt x="0" y="1587"/>
                    <a:pt x="147" y="18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5"/>
            <p:cNvSpPr/>
            <p:nvPr/>
          </p:nvSpPr>
          <p:spPr>
            <a:xfrm>
              <a:off x="5325000" y="1493645"/>
              <a:ext cx="2880" cy="14038"/>
            </a:xfrm>
            <a:custGeom>
              <a:avLst/>
              <a:gdLst/>
              <a:ahLst/>
              <a:cxnLst/>
              <a:rect l="l" t="t" r="r" b="b"/>
              <a:pathLst>
                <a:path w="95" h="463" extrusionOk="0">
                  <a:moveTo>
                    <a:pt x="21" y="329"/>
                  </a:moveTo>
                  <a:cubicBezTo>
                    <a:pt x="75" y="275"/>
                    <a:pt x="95" y="462"/>
                    <a:pt x="95" y="188"/>
                  </a:cubicBezTo>
                  <a:cubicBezTo>
                    <a:pt x="95" y="1"/>
                    <a:pt x="28" y="68"/>
                    <a:pt x="1"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5"/>
            <p:cNvSpPr/>
            <p:nvPr/>
          </p:nvSpPr>
          <p:spPr>
            <a:xfrm>
              <a:off x="5247714" y="1363421"/>
              <a:ext cx="8156" cy="5912"/>
            </a:xfrm>
            <a:custGeom>
              <a:avLst/>
              <a:gdLst/>
              <a:ahLst/>
              <a:cxnLst/>
              <a:rect l="l" t="t" r="r" b="b"/>
              <a:pathLst>
                <a:path w="269" h="195" extrusionOk="0">
                  <a:moveTo>
                    <a:pt x="135" y="194"/>
                  </a:moveTo>
                  <a:cubicBezTo>
                    <a:pt x="268" y="0"/>
                    <a:pt x="148" y="67"/>
                    <a:pt x="135" y="47"/>
                  </a:cubicBezTo>
                  <a:cubicBezTo>
                    <a:pt x="108" y="81"/>
                    <a:pt x="1" y="27"/>
                    <a:pt x="135"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5"/>
            <p:cNvSpPr/>
            <p:nvPr/>
          </p:nvSpPr>
          <p:spPr>
            <a:xfrm>
              <a:off x="5292557" y="1284922"/>
              <a:ext cx="18707" cy="44237"/>
            </a:xfrm>
            <a:custGeom>
              <a:avLst/>
              <a:gdLst/>
              <a:ahLst/>
              <a:cxnLst/>
              <a:rect l="l" t="t" r="r" b="b"/>
              <a:pathLst>
                <a:path w="617" h="1459" extrusionOk="0">
                  <a:moveTo>
                    <a:pt x="14" y="1459"/>
                  </a:moveTo>
                  <a:cubicBezTo>
                    <a:pt x="41" y="1439"/>
                    <a:pt x="74" y="1298"/>
                    <a:pt x="87" y="1271"/>
                  </a:cubicBezTo>
                  <a:cubicBezTo>
                    <a:pt x="141" y="1097"/>
                    <a:pt x="235" y="883"/>
                    <a:pt x="302" y="723"/>
                  </a:cubicBezTo>
                  <a:cubicBezTo>
                    <a:pt x="355" y="602"/>
                    <a:pt x="409" y="482"/>
                    <a:pt x="462" y="361"/>
                  </a:cubicBezTo>
                  <a:cubicBezTo>
                    <a:pt x="489" y="315"/>
                    <a:pt x="616" y="40"/>
                    <a:pt x="616" y="0"/>
                  </a:cubicBezTo>
                  <a:cubicBezTo>
                    <a:pt x="596" y="13"/>
                    <a:pt x="576" y="60"/>
                    <a:pt x="562" y="80"/>
                  </a:cubicBezTo>
                  <a:cubicBezTo>
                    <a:pt x="429" y="341"/>
                    <a:pt x="0" y="1291"/>
                    <a:pt x="14" y="14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5"/>
            <p:cNvSpPr/>
            <p:nvPr/>
          </p:nvSpPr>
          <p:spPr>
            <a:xfrm>
              <a:off x="5280793" y="1301144"/>
              <a:ext cx="6913" cy="18495"/>
            </a:xfrm>
            <a:custGeom>
              <a:avLst/>
              <a:gdLst/>
              <a:ahLst/>
              <a:cxnLst/>
              <a:rect l="l" t="t" r="r" b="b"/>
              <a:pathLst>
                <a:path w="228" h="610" extrusionOk="0">
                  <a:moveTo>
                    <a:pt x="215" y="0"/>
                  </a:moveTo>
                  <a:cubicBezTo>
                    <a:pt x="188" y="0"/>
                    <a:pt x="188" y="27"/>
                    <a:pt x="181" y="61"/>
                  </a:cubicBezTo>
                  <a:cubicBezTo>
                    <a:pt x="168" y="87"/>
                    <a:pt x="161" y="114"/>
                    <a:pt x="154" y="141"/>
                  </a:cubicBezTo>
                  <a:cubicBezTo>
                    <a:pt x="141" y="194"/>
                    <a:pt x="121" y="241"/>
                    <a:pt x="107" y="295"/>
                  </a:cubicBezTo>
                  <a:cubicBezTo>
                    <a:pt x="87" y="368"/>
                    <a:pt x="61" y="455"/>
                    <a:pt x="34" y="522"/>
                  </a:cubicBezTo>
                  <a:cubicBezTo>
                    <a:pt x="27" y="536"/>
                    <a:pt x="0" y="582"/>
                    <a:pt x="14" y="589"/>
                  </a:cubicBezTo>
                  <a:cubicBezTo>
                    <a:pt x="47" y="609"/>
                    <a:pt x="128" y="342"/>
                    <a:pt x="134" y="315"/>
                  </a:cubicBezTo>
                  <a:cubicBezTo>
                    <a:pt x="148" y="268"/>
                    <a:pt x="228" y="27"/>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5"/>
            <p:cNvSpPr/>
            <p:nvPr/>
          </p:nvSpPr>
          <p:spPr>
            <a:xfrm>
              <a:off x="5372693" y="1297081"/>
              <a:ext cx="5094" cy="20314"/>
            </a:xfrm>
            <a:custGeom>
              <a:avLst/>
              <a:gdLst/>
              <a:ahLst/>
              <a:cxnLst/>
              <a:rect l="l" t="t" r="r" b="b"/>
              <a:pathLst>
                <a:path w="168" h="670" extrusionOk="0">
                  <a:moveTo>
                    <a:pt x="54" y="308"/>
                  </a:moveTo>
                  <a:cubicBezTo>
                    <a:pt x="67" y="261"/>
                    <a:pt x="114" y="134"/>
                    <a:pt x="141" y="74"/>
                  </a:cubicBezTo>
                  <a:cubicBezTo>
                    <a:pt x="147" y="47"/>
                    <a:pt x="168" y="0"/>
                    <a:pt x="147" y="0"/>
                  </a:cubicBezTo>
                  <a:lnTo>
                    <a:pt x="27" y="281"/>
                  </a:lnTo>
                  <a:cubicBezTo>
                    <a:pt x="0" y="375"/>
                    <a:pt x="7" y="516"/>
                    <a:pt x="14" y="616"/>
                  </a:cubicBezTo>
                  <a:lnTo>
                    <a:pt x="20" y="649"/>
                  </a:lnTo>
                  <a:cubicBezTo>
                    <a:pt x="27" y="670"/>
                    <a:pt x="14" y="649"/>
                    <a:pt x="20" y="656"/>
                  </a:cubicBezTo>
                  <a:cubicBezTo>
                    <a:pt x="54" y="603"/>
                    <a:pt x="14" y="375"/>
                    <a:pt x="54"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5"/>
            <p:cNvSpPr/>
            <p:nvPr/>
          </p:nvSpPr>
          <p:spPr>
            <a:xfrm>
              <a:off x="5261934" y="1302963"/>
              <a:ext cx="5306" cy="14220"/>
            </a:xfrm>
            <a:custGeom>
              <a:avLst/>
              <a:gdLst/>
              <a:ahLst/>
              <a:cxnLst/>
              <a:rect l="l" t="t" r="r" b="b"/>
              <a:pathLst>
                <a:path w="175" h="469" extrusionOk="0">
                  <a:moveTo>
                    <a:pt x="40" y="469"/>
                  </a:moveTo>
                  <a:cubicBezTo>
                    <a:pt x="60" y="449"/>
                    <a:pt x="60" y="389"/>
                    <a:pt x="67" y="348"/>
                  </a:cubicBezTo>
                  <a:cubicBezTo>
                    <a:pt x="94" y="261"/>
                    <a:pt x="174" y="67"/>
                    <a:pt x="174" y="1"/>
                  </a:cubicBezTo>
                  <a:cubicBezTo>
                    <a:pt x="147" y="14"/>
                    <a:pt x="134" y="81"/>
                    <a:pt x="121" y="108"/>
                  </a:cubicBezTo>
                  <a:cubicBezTo>
                    <a:pt x="107" y="148"/>
                    <a:pt x="94" y="181"/>
                    <a:pt x="80" y="221"/>
                  </a:cubicBezTo>
                  <a:cubicBezTo>
                    <a:pt x="67" y="261"/>
                    <a:pt x="0" y="442"/>
                    <a:pt x="40" y="4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5"/>
            <p:cNvSpPr/>
            <p:nvPr/>
          </p:nvSpPr>
          <p:spPr>
            <a:xfrm>
              <a:off x="5366811" y="1288955"/>
              <a:ext cx="2850" cy="14038"/>
            </a:xfrm>
            <a:custGeom>
              <a:avLst/>
              <a:gdLst/>
              <a:ahLst/>
              <a:cxnLst/>
              <a:rect l="l" t="t" r="r" b="b"/>
              <a:pathLst>
                <a:path w="94" h="463" extrusionOk="0">
                  <a:moveTo>
                    <a:pt x="0" y="275"/>
                  </a:moveTo>
                  <a:cubicBezTo>
                    <a:pt x="0" y="315"/>
                    <a:pt x="0" y="449"/>
                    <a:pt x="20" y="463"/>
                  </a:cubicBezTo>
                  <a:cubicBezTo>
                    <a:pt x="34" y="442"/>
                    <a:pt x="27" y="268"/>
                    <a:pt x="40" y="215"/>
                  </a:cubicBezTo>
                  <a:cubicBezTo>
                    <a:pt x="47" y="182"/>
                    <a:pt x="94" y="28"/>
                    <a:pt x="81" y="1"/>
                  </a:cubicBezTo>
                  <a:cubicBezTo>
                    <a:pt x="54" y="28"/>
                    <a:pt x="0" y="215"/>
                    <a:pt x="0"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5"/>
            <p:cNvSpPr/>
            <p:nvPr/>
          </p:nvSpPr>
          <p:spPr>
            <a:xfrm>
              <a:off x="5355835" y="1288955"/>
              <a:ext cx="5518" cy="12219"/>
            </a:xfrm>
            <a:custGeom>
              <a:avLst/>
              <a:gdLst/>
              <a:ahLst/>
              <a:cxnLst/>
              <a:rect l="l" t="t" r="r" b="b"/>
              <a:pathLst>
                <a:path w="182" h="403" extrusionOk="0">
                  <a:moveTo>
                    <a:pt x="48" y="402"/>
                  </a:moveTo>
                  <a:cubicBezTo>
                    <a:pt x="61" y="382"/>
                    <a:pt x="68" y="322"/>
                    <a:pt x="75" y="295"/>
                  </a:cubicBezTo>
                  <a:cubicBezTo>
                    <a:pt x="88" y="242"/>
                    <a:pt x="128" y="155"/>
                    <a:pt x="148" y="108"/>
                  </a:cubicBezTo>
                  <a:cubicBezTo>
                    <a:pt x="162" y="88"/>
                    <a:pt x="168" y="74"/>
                    <a:pt x="175" y="54"/>
                  </a:cubicBezTo>
                  <a:lnTo>
                    <a:pt x="182" y="1"/>
                  </a:lnTo>
                  <a:cubicBezTo>
                    <a:pt x="155" y="14"/>
                    <a:pt x="141" y="61"/>
                    <a:pt x="128" y="88"/>
                  </a:cubicBezTo>
                  <a:cubicBezTo>
                    <a:pt x="95" y="148"/>
                    <a:pt x="1" y="342"/>
                    <a:pt x="48"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5"/>
            <p:cNvSpPr/>
            <p:nvPr/>
          </p:nvSpPr>
          <p:spPr>
            <a:xfrm>
              <a:off x="5274517" y="1302963"/>
              <a:ext cx="2638" cy="12189"/>
            </a:xfrm>
            <a:custGeom>
              <a:avLst/>
              <a:gdLst/>
              <a:ahLst/>
              <a:cxnLst/>
              <a:rect l="l" t="t" r="r" b="b"/>
              <a:pathLst>
                <a:path w="87" h="402" extrusionOk="0">
                  <a:moveTo>
                    <a:pt x="27" y="402"/>
                  </a:moveTo>
                  <a:cubicBezTo>
                    <a:pt x="40" y="335"/>
                    <a:pt x="27" y="261"/>
                    <a:pt x="47" y="195"/>
                  </a:cubicBezTo>
                  <a:cubicBezTo>
                    <a:pt x="54" y="134"/>
                    <a:pt x="87" y="67"/>
                    <a:pt x="87" y="1"/>
                  </a:cubicBezTo>
                  <a:cubicBezTo>
                    <a:pt x="74" y="14"/>
                    <a:pt x="87" y="1"/>
                    <a:pt x="74" y="21"/>
                  </a:cubicBezTo>
                  <a:cubicBezTo>
                    <a:pt x="60" y="41"/>
                    <a:pt x="20" y="161"/>
                    <a:pt x="13" y="181"/>
                  </a:cubicBezTo>
                  <a:cubicBezTo>
                    <a:pt x="7" y="221"/>
                    <a:pt x="7" y="248"/>
                    <a:pt x="7" y="295"/>
                  </a:cubicBezTo>
                  <a:cubicBezTo>
                    <a:pt x="7" y="322"/>
                    <a:pt x="0" y="389"/>
                    <a:pt x="27"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5"/>
            <p:cNvSpPr/>
            <p:nvPr/>
          </p:nvSpPr>
          <p:spPr>
            <a:xfrm>
              <a:off x="5461349" y="1283073"/>
              <a:ext cx="8338" cy="9975"/>
            </a:xfrm>
            <a:custGeom>
              <a:avLst/>
              <a:gdLst/>
              <a:ahLst/>
              <a:cxnLst/>
              <a:rect l="l" t="t" r="r" b="b"/>
              <a:pathLst>
                <a:path w="275" h="329" extrusionOk="0">
                  <a:moveTo>
                    <a:pt x="7" y="322"/>
                  </a:moveTo>
                  <a:cubicBezTo>
                    <a:pt x="13" y="329"/>
                    <a:pt x="0" y="329"/>
                    <a:pt x="13" y="329"/>
                  </a:cubicBezTo>
                  <a:cubicBezTo>
                    <a:pt x="27" y="322"/>
                    <a:pt x="60" y="295"/>
                    <a:pt x="67" y="282"/>
                  </a:cubicBezTo>
                  <a:cubicBezTo>
                    <a:pt x="87" y="262"/>
                    <a:pt x="94" y="255"/>
                    <a:pt x="87" y="222"/>
                  </a:cubicBezTo>
                  <a:cubicBezTo>
                    <a:pt x="107" y="208"/>
                    <a:pt x="114" y="181"/>
                    <a:pt x="134" y="161"/>
                  </a:cubicBezTo>
                  <a:cubicBezTo>
                    <a:pt x="141" y="148"/>
                    <a:pt x="167" y="128"/>
                    <a:pt x="181" y="108"/>
                  </a:cubicBezTo>
                  <a:cubicBezTo>
                    <a:pt x="207" y="81"/>
                    <a:pt x="254" y="34"/>
                    <a:pt x="274" y="1"/>
                  </a:cubicBezTo>
                  <a:lnTo>
                    <a:pt x="261" y="1"/>
                  </a:lnTo>
                  <a:lnTo>
                    <a:pt x="187" y="68"/>
                  </a:lnTo>
                  <a:cubicBezTo>
                    <a:pt x="161" y="95"/>
                    <a:pt x="54" y="202"/>
                    <a:pt x="54" y="228"/>
                  </a:cubicBezTo>
                  <a:cubicBezTo>
                    <a:pt x="54" y="262"/>
                    <a:pt x="74" y="242"/>
                    <a:pt x="40" y="275"/>
                  </a:cubicBezTo>
                  <a:cubicBezTo>
                    <a:pt x="27" y="289"/>
                    <a:pt x="13" y="309"/>
                    <a:pt x="7" y="3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5"/>
            <p:cNvSpPr/>
            <p:nvPr/>
          </p:nvSpPr>
          <p:spPr>
            <a:xfrm>
              <a:off x="5469444" y="1286923"/>
              <a:ext cx="4487" cy="12219"/>
            </a:xfrm>
            <a:custGeom>
              <a:avLst/>
              <a:gdLst/>
              <a:ahLst/>
              <a:cxnLst/>
              <a:rect l="l" t="t" r="r" b="b"/>
              <a:pathLst>
                <a:path w="148" h="403" extrusionOk="0">
                  <a:moveTo>
                    <a:pt x="14" y="335"/>
                  </a:moveTo>
                  <a:cubicBezTo>
                    <a:pt x="7" y="356"/>
                    <a:pt x="1" y="369"/>
                    <a:pt x="1" y="402"/>
                  </a:cubicBezTo>
                  <a:cubicBezTo>
                    <a:pt x="14" y="396"/>
                    <a:pt x="14" y="402"/>
                    <a:pt x="27" y="362"/>
                  </a:cubicBezTo>
                  <a:cubicBezTo>
                    <a:pt x="94" y="235"/>
                    <a:pt x="88" y="289"/>
                    <a:pt x="121" y="121"/>
                  </a:cubicBezTo>
                  <a:cubicBezTo>
                    <a:pt x="128" y="101"/>
                    <a:pt x="135" y="81"/>
                    <a:pt x="135" y="61"/>
                  </a:cubicBezTo>
                  <a:cubicBezTo>
                    <a:pt x="135" y="54"/>
                    <a:pt x="141" y="21"/>
                    <a:pt x="141" y="14"/>
                  </a:cubicBezTo>
                  <a:cubicBezTo>
                    <a:pt x="135" y="1"/>
                    <a:pt x="148" y="8"/>
                    <a:pt x="128" y="8"/>
                  </a:cubicBezTo>
                  <a:cubicBezTo>
                    <a:pt x="128" y="21"/>
                    <a:pt x="88" y="148"/>
                    <a:pt x="81" y="175"/>
                  </a:cubicBezTo>
                  <a:cubicBezTo>
                    <a:pt x="74" y="208"/>
                    <a:pt x="68" y="235"/>
                    <a:pt x="54" y="262"/>
                  </a:cubicBezTo>
                  <a:cubicBezTo>
                    <a:pt x="41" y="282"/>
                    <a:pt x="27" y="302"/>
                    <a:pt x="14"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5"/>
            <p:cNvSpPr/>
            <p:nvPr/>
          </p:nvSpPr>
          <p:spPr>
            <a:xfrm>
              <a:off x="5461349" y="1292624"/>
              <a:ext cx="424" cy="637"/>
            </a:xfrm>
            <a:custGeom>
              <a:avLst/>
              <a:gdLst/>
              <a:ahLst/>
              <a:cxnLst/>
              <a:rect l="l" t="t" r="r" b="b"/>
              <a:pathLst>
                <a:path w="14" h="21" extrusionOk="0">
                  <a:moveTo>
                    <a:pt x="13" y="14"/>
                  </a:moveTo>
                  <a:cubicBezTo>
                    <a:pt x="0" y="14"/>
                    <a:pt x="13" y="14"/>
                    <a:pt x="7" y="7"/>
                  </a:cubicBezTo>
                  <a:cubicBezTo>
                    <a:pt x="7" y="14"/>
                    <a:pt x="0" y="0"/>
                    <a:pt x="7"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1" name="Google Shape;2821;p15"/>
          <p:cNvGrpSpPr/>
          <p:nvPr/>
        </p:nvGrpSpPr>
        <p:grpSpPr>
          <a:xfrm rot="-6783444">
            <a:off x="1696716" y="3715591"/>
            <a:ext cx="1103920" cy="2407007"/>
            <a:chOff x="2430300" y="1487150"/>
            <a:chExt cx="284200" cy="619675"/>
          </a:xfrm>
        </p:grpSpPr>
        <p:sp>
          <p:nvSpPr>
            <p:cNvPr id="2822" name="Google Shape;2822;p15"/>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5"/>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5"/>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5"/>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5"/>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5"/>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5"/>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5"/>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5"/>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5"/>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5"/>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5"/>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5"/>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5"/>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5"/>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5"/>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5"/>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5"/>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5"/>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5"/>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5"/>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5"/>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5"/>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5"/>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5"/>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5"/>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5"/>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5"/>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5"/>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5"/>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5"/>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5"/>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5"/>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5"/>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5"/>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5"/>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5"/>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5"/>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5"/>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5"/>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5"/>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5"/>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5"/>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5"/>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5"/>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5"/>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5"/>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5"/>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5"/>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5"/>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5"/>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5"/>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5"/>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5"/>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5"/>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5"/>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5"/>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5"/>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5"/>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5"/>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5"/>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5"/>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5"/>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5"/>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5"/>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5"/>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5"/>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5"/>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5"/>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5"/>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5"/>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5"/>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5"/>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5"/>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5"/>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5"/>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5"/>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5"/>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5"/>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5"/>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5"/>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5"/>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5"/>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5"/>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5"/>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5"/>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5"/>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5"/>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5"/>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5"/>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5"/>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5"/>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5"/>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5"/>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5"/>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5"/>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5"/>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5"/>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5"/>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5"/>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5"/>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5"/>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5"/>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5"/>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5"/>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5"/>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5"/>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5"/>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5"/>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5"/>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5"/>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5"/>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5"/>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5"/>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5"/>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5"/>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5"/>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5"/>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5"/>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5"/>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5"/>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5"/>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5"/>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5"/>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5"/>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5"/>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5"/>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5"/>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5"/>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5"/>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5"/>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5"/>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5"/>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5"/>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5"/>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5"/>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5"/>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5"/>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5"/>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5"/>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5"/>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5"/>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5"/>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5"/>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5"/>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5"/>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5"/>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5"/>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5"/>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5"/>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5"/>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5"/>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5"/>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5"/>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5"/>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5"/>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5"/>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5"/>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5"/>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5"/>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5"/>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5"/>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5"/>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5"/>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5"/>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5"/>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5"/>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5"/>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5"/>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5"/>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5"/>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5"/>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5"/>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5"/>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5"/>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5"/>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5"/>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5"/>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5"/>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5"/>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5"/>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5"/>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5"/>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5"/>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5"/>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5"/>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5"/>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5"/>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5"/>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5"/>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5"/>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5"/>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5"/>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5"/>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5"/>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5"/>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5"/>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5"/>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5"/>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5"/>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5"/>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5"/>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5"/>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5"/>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5"/>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5"/>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5"/>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5"/>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5"/>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5"/>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5"/>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5"/>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5"/>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5"/>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5"/>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5"/>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5"/>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5"/>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5"/>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5"/>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5"/>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5"/>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5"/>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5"/>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5"/>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5"/>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5"/>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5"/>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5"/>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5"/>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5"/>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5"/>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5"/>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5"/>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5"/>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5"/>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5"/>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5"/>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5"/>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5"/>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5"/>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5"/>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5"/>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5"/>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5"/>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5"/>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5"/>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5"/>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5"/>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5"/>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5"/>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5"/>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5"/>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5"/>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5"/>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5"/>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5"/>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5"/>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5"/>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5"/>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5"/>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5"/>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5"/>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5"/>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5"/>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5"/>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5"/>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5"/>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5"/>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5"/>
          <p:cNvSpPr txBox="1">
            <a:spLocks noGrp="1"/>
          </p:cNvSpPr>
          <p:nvPr>
            <p:ph type="title"/>
          </p:nvPr>
        </p:nvSpPr>
        <p:spPr>
          <a:xfrm>
            <a:off x="713100" y="1633350"/>
            <a:ext cx="29967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92" name="Google Shape;3092;p15"/>
          <p:cNvSpPr txBox="1">
            <a:spLocks noGrp="1"/>
          </p:cNvSpPr>
          <p:nvPr>
            <p:ph type="subTitle" idx="1"/>
          </p:nvPr>
        </p:nvSpPr>
        <p:spPr>
          <a:xfrm>
            <a:off x="713100" y="2206050"/>
            <a:ext cx="2996700" cy="1304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12">
    <p:spTree>
      <p:nvGrpSpPr>
        <p:cNvPr id="1" name="Shape 3093"/>
        <p:cNvGrpSpPr/>
        <p:nvPr/>
      </p:nvGrpSpPr>
      <p:grpSpPr>
        <a:xfrm>
          <a:off x="0" y="0"/>
          <a:ext cx="0" cy="0"/>
          <a:chOff x="0" y="0"/>
          <a:chExt cx="0" cy="0"/>
        </a:xfrm>
      </p:grpSpPr>
      <p:grpSp>
        <p:nvGrpSpPr>
          <p:cNvPr id="3094" name="Google Shape;3094;p16"/>
          <p:cNvGrpSpPr/>
          <p:nvPr/>
        </p:nvGrpSpPr>
        <p:grpSpPr>
          <a:xfrm rot="2316406" flipH="1">
            <a:off x="-348333" y="-722710"/>
            <a:ext cx="1612195" cy="2908159"/>
            <a:chOff x="6100663" y="2011159"/>
            <a:chExt cx="485059" cy="874975"/>
          </a:xfrm>
        </p:grpSpPr>
        <p:sp>
          <p:nvSpPr>
            <p:cNvPr id="3095" name="Google Shape;3095;p16"/>
            <p:cNvSpPr/>
            <p:nvPr/>
          </p:nvSpPr>
          <p:spPr>
            <a:xfrm>
              <a:off x="6100663" y="2011159"/>
              <a:ext cx="485059" cy="874975"/>
            </a:xfrm>
            <a:custGeom>
              <a:avLst/>
              <a:gdLst/>
              <a:ahLst/>
              <a:cxnLst/>
              <a:rect l="l" t="t" r="r" b="b"/>
              <a:pathLst>
                <a:path w="15998" h="28858" extrusionOk="0">
                  <a:moveTo>
                    <a:pt x="2636" y="15925"/>
                  </a:moveTo>
                  <a:cubicBezTo>
                    <a:pt x="3473" y="15537"/>
                    <a:pt x="6711" y="13924"/>
                    <a:pt x="8103" y="11743"/>
                  </a:cubicBezTo>
                  <a:cubicBezTo>
                    <a:pt x="7996" y="11877"/>
                    <a:pt x="7882" y="12011"/>
                    <a:pt x="7755" y="12138"/>
                  </a:cubicBezTo>
                  <a:cubicBezTo>
                    <a:pt x="7066" y="12820"/>
                    <a:pt x="6149" y="13369"/>
                    <a:pt x="5152" y="13670"/>
                  </a:cubicBezTo>
                  <a:cubicBezTo>
                    <a:pt x="3633" y="14132"/>
                    <a:pt x="2877" y="15430"/>
                    <a:pt x="2636" y="15925"/>
                  </a:cubicBezTo>
                  <a:close/>
                  <a:moveTo>
                    <a:pt x="15021" y="20969"/>
                  </a:moveTo>
                  <a:cubicBezTo>
                    <a:pt x="15001" y="20849"/>
                    <a:pt x="14519" y="18360"/>
                    <a:pt x="12840" y="16607"/>
                  </a:cubicBezTo>
                  <a:cubicBezTo>
                    <a:pt x="11963" y="15704"/>
                    <a:pt x="11200" y="14854"/>
                    <a:pt x="10792" y="13877"/>
                  </a:cubicBezTo>
                  <a:cubicBezTo>
                    <a:pt x="10404" y="12954"/>
                    <a:pt x="10331" y="11924"/>
                    <a:pt x="10766" y="10612"/>
                  </a:cubicBezTo>
                  <a:cubicBezTo>
                    <a:pt x="10605" y="10773"/>
                    <a:pt x="10485" y="10940"/>
                    <a:pt x="10444" y="10987"/>
                  </a:cubicBezTo>
                  <a:cubicBezTo>
                    <a:pt x="10197" y="12693"/>
                    <a:pt x="10197" y="13864"/>
                    <a:pt x="10478" y="15001"/>
                  </a:cubicBezTo>
                  <a:cubicBezTo>
                    <a:pt x="10752" y="16139"/>
                    <a:pt x="11314" y="17249"/>
                    <a:pt x="12177" y="18815"/>
                  </a:cubicBezTo>
                  <a:cubicBezTo>
                    <a:pt x="13676" y="21518"/>
                    <a:pt x="13321" y="23793"/>
                    <a:pt x="13181" y="24415"/>
                  </a:cubicBezTo>
                  <a:cubicBezTo>
                    <a:pt x="15315" y="23431"/>
                    <a:pt x="15027" y="21009"/>
                    <a:pt x="15021" y="20969"/>
                  </a:cubicBezTo>
                  <a:close/>
                  <a:moveTo>
                    <a:pt x="10244" y="10713"/>
                  </a:moveTo>
                  <a:cubicBezTo>
                    <a:pt x="10244" y="10713"/>
                    <a:pt x="10244" y="10713"/>
                    <a:pt x="10237" y="10713"/>
                  </a:cubicBezTo>
                  <a:cubicBezTo>
                    <a:pt x="10117" y="10077"/>
                    <a:pt x="9876" y="9562"/>
                    <a:pt x="9628" y="9301"/>
                  </a:cubicBezTo>
                  <a:cubicBezTo>
                    <a:pt x="9541" y="9207"/>
                    <a:pt x="9454" y="9147"/>
                    <a:pt x="9374" y="9127"/>
                  </a:cubicBezTo>
                  <a:cubicBezTo>
                    <a:pt x="9307" y="9114"/>
                    <a:pt x="9247" y="9127"/>
                    <a:pt x="9193" y="9174"/>
                  </a:cubicBezTo>
                  <a:cubicBezTo>
                    <a:pt x="9086" y="9274"/>
                    <a:pt x="8999" y="9495"/>
                    <a:pt x="8959" y="9856"/>
                  </a:cubicBezTo>
                  <a:cubicBezTo>
                    <a:pt x="8939" y="10017"/>
                    <a:pt x="8912" y="10171"/>
                    <a:pt x="8865" y="10325"/>
                  </a:cubicBezTo>
                  <a:cubicBezTo>
                    <a:pt x="8283" y="13603"/>
                    <a:pt x="2717" y="16079"/>
                    <a:pt x="2509" y="16165"/>
                  </a:cubicBezTo>
                  <a:cubicBezTo>
                    <a:pt x="569" y="17403"/>
                    <a:pt x="870" y="19524"/>
                    <a:pt x="1064" y="20314"/>
                  </a:cubicBezTo>
                  <a:cubicBezTo>
                    <a:pt x="1251" y="19645"/>
                    <a:pt x="1907" y="18092"/>
                    <a:pt x="4128" y="16955"/>
                  </a:cubicBezTo>
                  <a:cubicBezTo>
                    <a:pt x="5560" y="16226"/>
                    <a:pt x="6624" y="15550"/>
                    <a:pt x="7400" y="14660"/>
                  </a:cubicBezTo>
                  <a:cubicBezTo>
                    <a:pt x="8176" y="13764"/>
                    <a:pt x="8665" y="12646"/>
                    <a:pt x="8932" y="11034"/>
                  </a:cubicBezTo>
                  <a:cubicBezTo>
                    <a:pt x="8939" y="10987"/>
                    <a:pt x="8986" y="10960"/>
                    <a:pt x="9033" y="10967"/>
                  </a:cubicBezTo>
                  <a:cubicBezTo>
                    <a:pt x="9073" y="10974"/>
                    <a:pt x="9106" y="11020"/>
                    <a:pt x="9100" y="11061"/>
                  </a:cubicBezTo>
                  <a:cubicBezTo>
                    <a:pt x="8825" y="12706"/>
                    <a:pt x="8323" y="13851"/>
                    <a:pt x="7527" y="14767"/>
                  </a:cubicBezTo>
                  <a:cubicBezTo>
                    <a:pt x="6738" y="15684"/>
                    <a:pt x="5654" y="16366"/>
                    <a:pt x="4209" y="17109"/>
                  </a:cubicBezTo>
                  <a:cubicBezTo>
                    <a:pt x="1379" y="18554"/>
                    <a:pt x="1158" y="20662"/>
                    <a:pt x="1158" y="20668"/>
                  </a:cubicBezTo>
                  <a:cubicBezTo>
                    <a:pt x="1158" y="20668"/>
                    <a:pt x="1158" y="20668"/>
                    <a:pt x="1158" y="20675"/>
                  </a:cubicBezTo>
                  <a:cubicBezTo>
                    <a:pt x="509" y="25291"/>
                    <a:pt x="4637" y="25486"/>
                    <a:pt x="5386" y="25486"/>
                  </a:cubicBezTo>
                  <a:cubicBezTo>
                    <a:pt x="5246" y="25064"/>
                    <a:pt x="4898" y="23485"/>
                    <a:pt x="6109" y="20374"/>
                  </a:cubicBezTo>
                  <a:cubicBezTo>
                    <a:pt x="6724" y="18795"/>
                    <a:pt x="7273" y="17765"/>
                    <a:pt x="7735" y="16908"/>
                  </a:cubicBezTo>
                  <a:cubicBezTo>
                    <a:pt x="8330" y="15784"/>
                    <a:pt x="8778" y="14954"/>
                    <a:pt x="9013" y="13536"/>
                  </a:cubicBezTo>
                  <a:cubicBezTo>
                    <a:pt x="9019" y="13496"/>
                    <a:pt x="9066" y="13462"/>
                    <a:pt x="9113" y="13469"/>
                  </a:cubicBezTo>
                  <a:cubicBezTo>
                    <a:pt x="9153" y="13476"/>
                    <a:pt x="9187" y="13523"/>
                    <a:pt x="9180" y="13570"/>
                  </a:cubicBezTo>
                  <a:cubicBezTo>
                    <a:pt x="8939" y="15008"/>
                    <a:pt x="8491" y="15851"/>
                    <a:pt x="7882" y="16988"/>
                  </a:cubicBezTo>
                  <a:cubicBezTo>
                    <a:pt x="7427" y="17838"/>
                    <a:pt x="6878" y="18862"/>
                    <a:pt x="6269" y="20434"/>
                  </a:cubicBezTo>
                  <a:cubicBezTo>
                    <a:pt x="4945" y="23820"/>
                    <a:pt x="5493" y="25318"/>
                    <a:pt x="5574" y="25506"/>
                  </a:cubicBezTo>
                  <a:cubicBezTo>
                    <a:pt x="10063" y="28664"/>
                    <a:pt x="12820" y="24756"/>
                    <a:pt x="12980" y="24522"/>
                  </a:cubicBezTo>
                  <a:cubicBezTo>
                    <a:pt x="13034" y="24341"/>
                    <a:pt x="13689" y="21893"/>
                    <a:pt x="12030" y="18895"/>
                  </a:cubicBezTo>
                  <a:cubicBezTo>
                    <a:pt x="11160" y="17316"/>
                    <a:pt x="10598" y="16199"/>
                    <a:pt x="10311" y="15041"/>
                  </a:cubicBezTo>
                  <a:cubicBezTo>
                    <a:pt x="10030" y="13884"/>
                    <a:pt x="10030" y="12686"/>
                    <a:pt x="10284" y="10960"/>
                  </a:cubicBezTo>
                  <a:cubicBezTo>
                    <a:pt x="10270" y="10873"/>
                    <a:pt x="10257" y="10793"/>
                    <a:pt x="10244" y="10713"/>
                  </a:cubicBezTo>
                  <a:close/>
                  <a:moveTo>
                    <a:pt x="10899" y="3386"/>
                  </a:moveTo>
                  <a:cubicBezTo>
                    <a:pt x="10899" y="3386"/>
                    <a:pt x="10899" y="3380"/>
                    <a:pt x="10899" y="3380"/>
                  </a:cubicBezTo>
                  <a:cubicBezTo>
                    <a:pt x="10866" y="2410"/>
                    <a:pt x="10598" y="1299"/>
                    <a:pt x="10351" y="670"/>
                  </a:cubicBezTo>
                  <a:cubicBezTo>
                    <a:pt x="10270" y="476"/>
                    <a:pt x="10197" y="329"/>
                    <a:pt x="10130" y="255"/>
                  </a:cubicBezTo>
                  <a:cubicBezTo>
                    <a:pt x="10117" y="242"/>
                    <a:pt x="10103" y="235"/>
                    <a:pt x="10103" y="235"/>
                  </a:cubicBezTo>
                  <a:cubicBezTo>
                    <a:pt x="10063" y="329"/>
                    <a:pt x="10043" y="563"/>
                    <a:pt x="10070" y="964"/>
                  </a:cubicBezTo>
                  <a:cubicBezTo>
                    <a:pt x="10197" y="3199"/>
                    <a:pt x="9468" y="8170"/>
                    <a:pt x="9347" y="8953"/>
                  </a:cubicBezTo>
                  <a:cubicBezTo>
                    <a:pt x="9374" y="8953"/>
                    <a:pt x="9394" y="8960"/>
                    <a:pt x="9414" y="8966"/>
                  </a:cubicBezTo>
                  <a:cubicBezTo>
                    <a:pt x="9528" y="8993"/>
                    <a:pt x="9642" y="9067"/>
                    <a:pt x="9749" y="9187"/>
                  </a:cubicBezTo>
                  <a:cubicBezTo>
                    <a:pt x="9949" y="9401"/>
                    <a:pt x="10143" y="9763"/>
                    <a:pt x="10284" y="10211"/>
                  </a:cubicBezTo>
                  <a:cubicBezTo>
                    <a:pt x="10404" y="8973"/>
                    <a:pt x="10725" y="5634"/>
                    <a:pt x="10886" y="4022"/>
                  </a:cubicBezTo>
                  <a:cubicBezTo>
                    <a:pt x="10906" y="3821"/>
                    <a:pt x="10906" y="3607"/>
                    <a:pt x="10899" y="3386"/>
                  </a:cubicBezTo>
                  <a:close/>
                  <a:moveTo>
                    <a:pt x="11221" y="10305"/>
                  </a:moveTo>
                  <a:cubicBezTo>
                    <a:pt x="11214" y="10311"/>
                    <a:pt x="11200" y="10311"/>
                    <a:pt x="11194" y="10311"/>
                  </a:cubicBezTo>
                  <a:cubicBezTo>
                    <a:pt x="11134" y="10331"/>
                    <a:pt x="11073" y="10365"/>
                    <a:pt x="11020" y="10405"/>
                  </a:cubicBezTo>
                  <a:cubicBezTo>
                    <a:pt x="10498" y="11797"/>
                    <a:pt x="10551" y="12867"/>
                    <a:pt x="10946" y="13810"/>
                  </a:cubicBezTo>
                  <a:cubicBezTo>
                    <a:pt x="11348" y="14767"/>
                    <a:pt x="12097" y="15597"/>
                    <a:pt x="12960" y="16493"/>
                  </a:cubicBezTo>
                  <a:cubicBezTo>
                    <a:pt x="14318" y="17912"/>
                    <a:pt x="14907" y="19805"/>
                    <a:pt x="15108" y="20588"/>
                  </a:cubicBezTo>
                  <a:cubicBezTo>
                    <a:pt x="15676" y="17791"/>
                    <a:pt x="14010" y="16500"/>
                    <a:pt x="12666" y="15463"/>
                  </a:cubicBezTo>
                  <a:cubicBezTo>
                    <a:pt x="12311" y="15189"/>
                    <a:pt x="11983" y="14934"/>
                    <a:pt x="11716" y="14667"/>
                  </a:cubicBezTo>
                  <a:cubicBezTo>
                    <a:pt x="10839" y="13804"/>
                    <a:pt x="11134" y="12245"/>
                    <a:pt x="11328" y="11208"/>
                  </a:cubicBezTo>
                  <a:cubicBezTo>
                    <a:pt x="11428" y="10679"/>
                    <a:pt x="11495" y="10305"/>
                    <a:pt x="11408" y="10291"/>
                  </a:cubicBezTo>
                  <a:cubicBezTo>
                    <a:pt x="11348" y="10278"/>
                    <a:pt x="11287" y="10284"/>
                    <a:pt x="11221" y="10305"/>
                  </a:cubicBezTo>
                  <a:close/>
                  <a:moveTo>
                    <a:pt x="11067" y="3380"/>
                  </a:moveTo>
                  <a:cubicBezTo>
                    <a:pt x="11073" y="3614"/>
                    <a:pt x="11073" y="3835"/>
                    <a:pt x="11053" y="4035"/>
                  </a:cubicBezTo>
                  <a:cubicBezTo>
                    <a:pt x="10859" y="5989"/>
                    <a:pt x="10431" y="10438"/>
                    <a:pt x="10404" y="10693"/>
                  </a:cubicBezTo>
                  <a:cubicBezTo>
                    <a:pt x="10411" y="10713"/>
                    <a:pt x="10418" y="10733"/>
                    <a:pt x="10418" y="10753"/>
                  </a:cubicBezTo>
                  <a:cubicBezTo>
                    <a:pt x="10525" y="10619"/>
                    <a:pt x="10692" y="10438"/>
                    <a:pt x="10886" y="10298"/>
                  </a:cubicBezTo>
                  <a:cubicBezTo>
                    <a:pt x="10893" y="10291"/>
                    <a:pt x="10906" y="10284"/>
                    <a:pt x="10919" y="10278"/>
                  </a:cubicBezTo>
                  <a:cubicBezTo>
                    <a:pt x="10980" y="10238"/>
                    <a:pt x="11040" y="10197"/>
                    <a:pt x="11107" y="10171"/>
                  </a:cubicBezTo>
                  <a:cubicBezTo>
                    <a:pt x="11187" y="9555"/>
                    <a:pt x="12077" y="2992"/>
                    <a:pt x="12793" y="1547"/>
                  </a:cubicBezTo>
                  <a:cubicBezTo>
                    <a:pt x="12913" y="1312"/>
                    <a:pt x="12947" y="1165"/>
                    <a:pt x="12920" y="1092"/>
                  </a:cubicBezTo>
                  <a:cubicBezTo>
                    <a:pt x="12907" y="1051"/>
                    <a:pt x="12853" y="1045"/>
                    <a:pt x="12779" y="1058"/>
                  </a:cubicBezTo>
                  <a:cubicBezTo>
                    <a:pt x="12672" y="1078"/>
                    <a:pt x="12525" y="1152"/>
                    <a:pt x="12371" y="1265"/>
                  </a:cubicBezTo>
                  <a:cubicBezTo>
                    <a:pt x="11823" y="1647"/>
                    <a:pt x="11134" y="2476"/>
                    <a:pt x="11067" y="3380"/>
                  </a:cubicBezTo>
                  <a:close/>
                  <a:moveTo>
                    <a:pt x="5487" y="25646"/>
                  </a:moveTo>
                  <a:cubicBezTo>
                    <a:pt x="5079" y="25659"/>
                    <a:pt x="295" y="25706"/>
                    <a:pt x="991" y="20668"/>
                  </a:cubicBezTo>
                  <a:cubicBezTo>
                    <a:pt x="904" y="20414"/>
                    <a:pt x="0" y="17584"/>
                    <a:pt x="2402" y="16038"/>
                  </a:cubicBezTo>
                  <a:cubicBezTo>
                    <a:pt x="2496" y="15811"/>
                    <a:pt x="3265" y="14071"/>
                    <a:pt x="5105" y="13516"/>
                  </a:cubicBezTo>
                  <a:cubicBezTo>
                    <a:pt x="6075" y="13222"/>
                    <a:pt x="6965" y="12686"/>
                    <a:pt x="7634" y="12017"/>
                  </a:cubicBezTo>
                  <a:cubicBezTo>
                    <a:pt x="8277" y="11375"/>
                    <a:pt x="8705" y="10619"/>
                    <a:pt x="8792" y="9843"/>
                  </a:cubicBezTo>
                  <a:cubicBezTo>
                    <a:pt x="8839" y="9435"/>
                    <a:pt x="8939" y="9180"/>
                    <a:pt x="9080" y="9053"/>
                  </a:cubicBezTo>
                  <a:cubicBezTo>
                    <a:pt x="9106" y="9027"/>
                    <a:pt x="9140" y="9000"/>
                    <a:pt x="9173" y="8986"/>
                  </a:cubicBezTo>
                  <a:cubicBezTo>
                    <a:pt x="9260" y="8438"/>
                    <a:pt x="10030" y="3259"/>
                    <a:pt x="9902" y="971"/>
                  </a:cubicBezTo>
                  <a:cubicBezTo>
                    <a:pt x="9876" y="543"/>
                    <a:pt x="9896" y="282"/>
                    <a:pt x="9949" y="168"/>
                  </a:cubicBezTo>
                  <a:cubicBezTo>
                    <a:pt x="10030" y="1"/>
                    <a:pt x="10137" y="8"/>
                    <a:pt x="10257" y="148"/>
                  </a:cubicBezTo>
                  <a:cubicBezTo>
                    <a:pt x="10331" y="235"/>
                    <a:pt x="10418" y="396"/>
                    <a:pt x="10505" y="610"/>
                  </a:cubicBezTo>
                  <a:cubicBezTo>
                    <a:pt x="10705" y="1125"/>
                    <a:pt x="10926" y="1961"/>
                    <a:pt x="11020" y="2791"/>
                  </a:cubicBezTo>
                  <a:cubicBezTo>
                    <a:pt x="11267" y="2068"/>
                    <a:pt x="11816" y="1446"/>
                    <a:pt x="12278" y="1125"/>
                  </a:cubicBezTo>
                  <a:cubicBezTo>
                    <a:pt x="12452" y="1005"/>
                    <a:pt x="12612" y="924"/>
                    <a:pt x="12746" y="898"/>
                  </a:cubicBezTo>
                  <a:cubicBezTo>
                    <a:pt x="12907" y="857"/>
                    <a:pt x="13027" y="904"/>
                    <a:pt x="13074" y="1038"/>
                  </a:cubicBezTo>
                  <a:cubicBezTo>
                    <a:pt x="13114" y="1152"/>
                    <a:pt x="13081" y="1346"/>
                    <a:pt x="12947" y="1620"/>
                  </a:cubicBezTo>
                  <a:cubicBezTo>
                    <a:pt x="12258" y="2998"/>
                    <a:pt x="11408" y="9187"/>
                    <a:pt x="11281" y="10124"/>
                  </a:cubicBezTo>
                  <a:cubicBezTo>
                    <a:pt x="11334" y="10117"/>
                    <a:pt x="11381" y="10117"/>
                    <a:pt x="11435" y="10124"/>
                  </a:cubicBezTo>
                  <a:cubicBezTo>
                    <a:pt x="11696" y="10164"/>
                    <a:pt x="11609" y="10612"/>
                    <a:pt x="11488" y="11235"/>
                  </a:cubicBezTo>
                  <a:cubicBezTo>
                    <a:pt x="11301" y="12238"/>
                    <a:pt x="11020" y="13743"/>
                    <a:pt x="11829" y="14553"/>
                  </a:cubicBezTo>
                  <a:cubicBezTo>
                    <a:pt x="12090" y="14807"/>
                    <a:pt x="12418" y="15062"/>
                    <a:pt x="12766" y="15329"/>
                  </a:cubicBezTo>
                  <a:cubicBezTo>
                    <a:pt x="14205" y="16440"/>
                    <a:pt x="15998" y="17831"/>
                    <a:pt x="15188" y="20969"/>
                  </a:cubicBezTo>
                  <a:cubicBezTo>
                    <a:pt x="15215" y="21177"/>
                    <a:pt x="15429" y="23672"/>
                    <a:pt x="13114" y="24629"/>
                  </a:cubicBezTo>
                  <a:cubicBezTo>
                    <a:pt x="12893" y="24944"/>
                    <a:pt x="10056" y="28858"/>
                    <a:pt x="5487" y="25646"/>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6"/>
            <p:cNvSpPr/>
            <p:nvPr/>
          </p:nvSpPr>
          <p:spPr>
            <a:xfrm>
              <a:off x="6362749" y="2510196"/>
              <a:ext cx="4700" cy="4518"/>
            </a:xfrm>
            <a:custGeom>
              <a:avLst/>
              <a:gdLst/>
              <a:ahLst/>
              <a:cxnLst/>
              <a:rect l="l" t="t" r="r" b="b"/>
              <a:pathLst>
                <a:path w="155" h="149" extrusionOk="0">
                  <a:moveTo>
                    <a:pt x="121" y="81"/>
                  </a:moveTo>
                  <a:cubicBezTo>
                    <a:pt x="154" y="1"/>
                    <a:pt x="128" y="68"/>
                    <a:pt x="108" y="8"/>
                  </a:cubicBezTo>
                  <a:cubicBezTo>
                    <a:pt x="27" y="61"/>
                    <a:pt x="1" y="21"/>
                    <a:pt x="41" y="148"/>
                  </a:cubicBezTo>
                  <a:cubicBezTo>
                    <a:pt x="47" y="135"/>
                    <a:pt x="88" y="148"/>
                    <a:pt x="121" y="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6"/>
            <p:cNvSpPr/>
            <p:nvPr/>
          </p:nvSpPr>
          <p:spPr>
            <a:xfrm>
              <a:off x="6553250" y="2574110"/>
              <a:ext cx="15827" cy="50543"/>
            </a:xfrm>
            <a:custGeom>
              <a:avLst/>
              <a:gdLst/>
              <a:ahLst/>
              <a:cxnLst/>
              <a:rect l="l" t="t" r="r" b="b"/>
              <a:pathLst>
                <a:path w="522" h="1667" extrusionOk="0">
                  <a:moveTo>
                    <a:pt x="0" y="0"/>
                  </a:moveTo>
                  <a:cubicBezTo>
                    <a:pt x="40" y="241"/>
                    <a:pt x="194" y="496"/>
                    <a:pt x="261" y="803"/>
                  </a:cubicBezTo>
                  <a:cubicBezTo>
                    <a:pt x="315" y="1011"/>
                    <a:pt x="301" y="1559"/>
                    <a:pt x="368" y="1666"/>
                  </a:cubicBezTo>
                  <a:cubicBezTo>
                    <a:pt x="522" y="1084"/>
                    <a:pt x="288" y="255"/>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6"/>
            <p:cNvSpPr/>
            <p:nvPr/>
          </p:nvSpPr>
          <p:spPr>
            <a:xfrm>
              <a:off x="6410412" y="2193534"/>
              <a:ext cx="6125" cy="14857"/>
            </a:xfrm>
            <a:custGeom>
              <a:avLst/>
              <a:gdLst/>
              <a:ahLst/>
              <a:cxnLst/>
              <a:rect l="l" t="t" r="r" b="b"/>
              <a:pathLst>
                <a:path w="202" h="490" extrusionOk="0">
                  <a:moveTo>
                    <a:pt x="61" y="489"/>
                  </a:moveTo>
                  <a:cubicBezTo>
                    <a:pt x="141" y="382"/>
                    <a:pt x="202" y="141"/>
                    <a:pt x="141" y="1"/>
                  </a:cubicBezTo>
                  <a:cubicBezTo>
                    <a:pt x="21" y="115"/>
                    <a:pt x="1" y="362"/>
                    <a:pt x="61" y="4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6"/>
            <p:cNvSpPr/>
            <p:nvPr/>
          </p:nvSpPr>
          <p:spPr>
            <a:xfrm>
              <a:off x="6520777" y="2591969"/>
              <a:ext cx="7550" cy="6701"/>
            </a:xfrm>
            <a:custGeom>
              <a:avLst/>
              <a:gdLst/>
              <a:ahLst/>
              <a:cxnLst/>
              <a:rect l="l" t="t" r="r" b="b"/>
              <a:pathLst>
                <a:path w="249" h="221" extrusionOk="0">
                  <a:moveTo>
                    <a:pt x="88" y="0"/>
                  </a:moveTo>
                  <a:cubicBezTo>
                    <a:pt x="154" y="141"/>
                    <a:pt x="1" y="147"/>
                    <a:pt x="221" y="221"/>
                  </a:cubicBezTo>
                  <a:cubicBezTo>
                    <a:pt x="228" y="27"/>
                    <a:pt x="248" y="74"/>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6"/>
            <p:cNvSpPr/>
            <p:nvPr/>
          </p:nvSpPr>
          <p:spPr>
            <a:xfrm>
              <a:off x="6390552" y="2386066"/>
              <a:ext cx="19102" cy="131468"/>
            </a:xfrm>
            <a:custGeom>
              <a:avLst/>
              <a:gdLst/>
              <a:ahLst/>
              <a:cxnLst/>
              <a:rect l="l" t="t" r="r" b="b"/>
              <a:pathLst>
                <a:path w="630" h="4336" extrusionOk="0">
                  <a:moveTo>
                    <a:pt x="629" y="54"/>
                  </a:moveTo>
                  <a:cubicBezTo>
                    <a:pt x="562" y="101"/>
                    <a:pt x="609" y="0"/>
                    <a:pt x="535" y="161"/>
                  </a:cubicBezTo>
                  <a:cubicBezTo>
                    <a:pt x="529" y="181"/>
                    <a:pt x="509" y="275"/>
                    <a:pt x="502" y="295"/>
                  </a:cubicBezTo>
                  <a:lnTo>
                    <a:pt x="355" y="1205"/>
                  </a:lnTo>
                  <a:cubicBezTo>
                    <a:pt x="234" y="2034"/>
                    <a:pt x="0" y="3673"/>
                    <a:pt x="288" y="4336"/>
                  </a:cubicBezTo>
                  <a:cubicBezTo>
                    <a:pt x="308" y="4055"/>
                    <a:pt x="234" y="3714"/>
                    <a:pt x="248" y="3379"/>
                  </a:cubicBezTo>
                  <a:cubicBezTo>
                    <a:pt x="268" y="2656"/>
                    <a:pt x="475" y="596"/>
                    <a:pt x="629"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6"/>
            <p:cNvSpPr/>
            <p:nvPr/>
          </p:nvSpPr>
          <p:spPr>
            <a:xfrm>
              <a:off x="6266392" y="2384641"/>
              <a:ext cx="100662" cy="101663"/>
            </a:xfrm>
            <a:custGeom>
              <a:avLst/>
              <a:gdLst/>
              <a:ahLst/>
              <a:cxnLst/>
              <a:rect l="l" t="t" r="r" b="b"/>
              <a:pathLst>
                <a:path w="3320" h="3353" extrusionOk="0">
                  <a:moveTo>
                    <a:pt x="1" y="3352"/>
                  </a:moveTo>
                  <a:cubicBezTo>
                    <a:pt x="569" y="3232"/>
                    <a:pt x="3299" y="1151"/>
                    <a:pt x="3319" y="0"/>
                  </a:cubicBezTo>
                  <a:cubicBezTo>
                    <a:pt x="3038" y="248"/>
                    <a:pt x="3312" y="582"/>
                    <a:pt x="1840" y="1934"/>
                  </a:cubicBezTo>
                  <a:cubicBezTo>
                    <a:pt x="944" y="2757"/>
                    <a:pt x="402" y="2998"/>
                    <a:pt x="1" y="33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6"/>
            <p:cNvSpPr/>
            <p:nvPr/>
          </p:nvSpPr>
          <p:spPr>
            <a:xfrm>
              <a:off x="6379395" y="2280764"/>
              <a:ext cx="7944" cy="27015"/>
            </a:xfrm>
            <a:custGeom>
              <a:avLst/>
              <a:gdLst/>
              <a:ahLst/>
              <a:cxnLst/>
              <a:rect l="l" t="t" r="r" b="b"/>
              <a:pathLst>
                <a:path w="262" h="891" extrusionOk="0">
                  <a:moveTo>
                    <a:pt x="121" y="242"/>
                  </a:moveTo>
                  <a:cubicBezTo>
                    <a:pt x="94" y="349"/>
                    <a:pt x="60" y="449"/>
                    <a:pt x="47" y="563"/>
                  </a:cubicBezTo>
                  <a:cubicBezTo>
                    <a:pt x="0" y="891"/>
                    <a:pt x="60" y="810"/>
                    <a:pt x="81" y="837"/>
                  </a:cubicBezTo>
                  <a:lnTo>
                    <a:pt x="214" y="302"/>
                  </a:lnTo>
                  <a:cubicBezTo>
                    <a:pt x="254" y="1"/>
                    <a:pt x="261" y="215"/>
                    <a:pt x="174"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6"/>
            <p:cNvSpPr/>
            <p:nvPr/>
          </p:nvSpPr>
          <p:spPr>
            <a:xfrm>
              <a:off x="6406380" y="2540243"/>
              <a:ext cx="36930" cy="280975"/>
            </a:xfrm>
            <a:custGeom>
              <a:avLst/>
              <a:gdLst/>
              <a:ahLst/>
              <a:cxnLst/>
              <a:rect l="l" t="t" r="r" b="b"/>
              <a:pathLst>
                <a:path w="1218" h="9267" extrusionOk="0">
                  <a:moveTo>
                    <a:pt x="622" y="1967"/>
                  </a:moveTo>
                  <a:cubicBezTo>
                    <a:pt x="515" y="1004"/>
                    <a:pt x="221" y="669"/>
                    <a:pt x="20" y="0"/>
                  </a:cubicBezTo>
                  <a:cubicBezTo>
                    <a:pt x="0" y="207"/>
                    <a:pt x="241" y="736"/>
                    <a:pt x="315" y="984"/>
                  </a:cubicBezTo>
                  <a:cubicBezTo>
                    <a:pt x="609" y="1894"/>
                    <a:pt x="522" y="2302"/>
                    <a:pt x="636" y="3192"/>
                  </a:cubicBezTo>
                  <a:cubicBezTo>
                    <a:pt x="683" y="3573"/>
                    <a:pt x="770" y="3901"/>
                    <a:pt x="816" y="4262"/>
                  </a:cubicBezTo>
                  <a:cubicBezTo>
                    <a:pt x="1144" y="6644"/>
                    <a:pt x="422" y="7473"/>
                    <a:pt x="254" y="9267"/>
                  </a:cubicBezTo>
                  <a:cubicBezTo>
                    <a:pt x="489" y="8644"/>
                    <a:pt x="736" y="7447"/>
                    <a:pt x="870" y="6731"/>
                  </a:cubicBezTo>
                  <a:cubicBezTo>
                    <a:pt x="1218" y="4891"/>
                    <a:pt x="877" y="4443"/>
                    <a:pt x="736" y="3125"/>
                  </a:cubicBezTo>
                  <a:cubicBezTo>
                    <a:pt x="689" y="2743"/>
                    <a:pt x="669" y="2362"/>
                    <a:pt x="622" y="19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6"/>
            <p:cNvSpPr/>
            <p:nvPr/>
          </p:nvSpPr>
          <p:spPr>
            <a:xfrm>
              <a:off x="6454043" y="2614466"/>
              <a:ext cx="5912" cy="10582"/>
            </a:xfrm>
            <a:custGeom>
              <a:avLst/>
              <a:gdLst/>
              <a:ahLst/>
              <a:cxnLst/>
              <a:rect l="l" t="t" r="r" b="b"/>
              <a:pathLst>
                <a:path w="195" h="349" extrusionOk="0">
                  <a:moveTo>
                    <a:pt x="67" y="315"/>
                  </a:moveTo>
                  <a:cubicBezTo>
                    <a:pt x="194" y="88"/>
                    <a:pt x="67" y="74"/>
                    <a:pt x="61" y="54"/>
                  </a:cubicBezTo>
                  <a:cubicBezTo>
                    <a:pt x="41" y="81"/>
                    <a:pt x="0" y="1"/>
                    <a:pt x="0" y="195"/>
                  </a:cubicBezTo>
                  <a:cubicBezTo>
                    <a:pt x="0" y="349"/>
                    <a:pt x="47" y="295"/>
                    <a:pt x="67" y="3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6"/>
            <p:cNvSpPr/>
            <p:nvPr/>
          </p:nvSpPr>
          <p:spPr>
            <a:xfrm>
              <a:off x="6415294" y="2034293"/>
              <a:ext cx="10188" cy="149144"/>
            </a:xfrm>
            <a:custGeom>
              <a:avLst/>
              <a:gdLst/>
              <a:ahLst/>
              <a:cxnLst/>
              <a:rect l="l" t="t" r="r" b="b"/>
              <a:pathLst>
                <a:path w="336" h="4919" extrusionOk="0">
                  <a:moveTo>
                    <a:pt x="0" y="4918"/>
                  </a:moveTo>
                  <a:cubicBezTo>
                    <a:pt x="201" y="4671"/>
                    <a:pt x="248" y="2777"/>
                    <a:pt x="261" y="2329"/>
                  </a:cubicBezTo>
                  <a:cubicBezTo>
                    <a:pt x="268" y="2035"/>
                    <a:pt x="335" y="221"/>
                    <a:pt x="41" y="1"/>
                  </a:cubicBezTo>
                  <a:cubicBezTo>
                    <a:pt x="322" y="2362"/>
                    <a:pt x="41" y="2797"/>
                    <a:pt x="0" y="49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6"/>
            <p:cNvSpPr/>
            <p:nvPr/>
          </p:nvSpPr>
          <p:spPr>
            <a:xfrm>
              <a:off x="6449767" y="2444068"/>
              <a:ext cx="90111" cy="122553"/>
            </a:xfrm>
            <a:custGeom>
              <a:avLst/>
              <a:gdLst/>
              <a:ahLst/>
              <a:cxnLst/>
              <a:rect l="l" t="t" r="r" b="b"/>
              <a:pathLst>
                <a:path w="2972" h="4042" extrusionOk="0">
                  <a:moveTo>
                    <a:pt x="1" y="1"/>
                  </a:moveTo>
                  <a:cubicBezTo>
                    <a:pt x="21" y="34"/>
                    <a:pt x="128" y="268"/>
                    <a:pt x="168" y="329"/>
                  </a:cubicBezTo>
                  <a:cubicBezTo>
                    <a:pt x="422" y="757"/>
                    <a:pt x="516" y="777"/>
                    <a:pt x="737" y="1078"/>
                  </a:cubicBezTo>
                  <a:cubicBezTo>
                    <a:pt x="998" y="1433"/>
                    <a:pt x="1265" y="1687"/>
                    <a:pt x="1533" y="2028"/>
                  </a:cubicBezTo>
                  <a:lnTo>
                    <a:pt x="2323" y="3025"/>
                  </a:lnTo>
                  <a:cubicBezTo>
                    <a:pt x="2436" y="3185"/>
                    <a:pt x="2557" y="3346"/>
                    <a:pt x="2664" y="3540"/>
                  </a:cubicBezTo>
                  <a:cubicBezTo>
                    <a:pt x="2764" y="3721"/>
                    <a:pt x="2864" y="3921"/>
                    <a:pt x="2972" y="4042"/>
                  </a:cubicBezTo>
                  <a:cubicBezTo>
                    <a:pt x="2818" y="3406"/>
                    <a:pt x="2021" y="2416"/>
                    <a:pt x="1620" y="1968"/>
                  </a:cubicBezTo>
                  <a:lnTo>
                    <a:pt x="416" y="509"/>
                  </a:lnTo>
                  <a:cubicBezTo>
                    <a:pt x="295" y="302"/>
                    <a:pt x="17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6"/>
            <p:cNvSpPr/>
            <p:nvPr/>
          </p:nvSpPr>
          <p:spPr>
            <a:xfrm>
              <a:off x="6182193" y="2659097"/>
              <a:ext cx="21558" cy="116489"/>
            </a:xfrm>
            <a:custGeom>
              <a:avLst/>
              <a:gdLst/>
              <a:ahLst/>
              <a:cxnLst/>
              <a:rect l="l" t="t" r="r" b="b"/>
              <a:pathLst>
                <a:path w="711" h="3842" extrusionOk="0">
                  <a:moveTo>
                    <a:pt x="710" y="3841"/>
                  </a:moveTo>
                  <a:cubicBezTo>
                    <a:pt x="630" y="3480"/>
                    <a:pt x="1" y="2971"/>
                    <a:pt x="396" y="1038"/>
                  </a:cubicBezTo>
                  <a:cubicBezTo>
                    <a:pt x="469" y="656"/>
                    <a:pt x="610" y="349"/>
                    <a:pt x="683" y="1"/>
                  </a:cubicBezTo>
                  <a:cubicBezTo>
                    <a:pt x="329" y="302"/>
                    <a:pt x="175" y="1667"/>
                    <a:pt x="175" y="2082"/>
                  </a:cubicBezTo>
                  <a:cubicBezTo>
                    <a:pt x="175" y="2530"/>
                    <a:pt x="282" y="3614"/>
                    <a:pt x="710" y="38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6"/>
            <p:cNvSpPr/>
            <p:nvPr/>
          </p:nvSpPr>
          <p:spPr>
            <a:xfrm>
              <a:off x="6378970" y="2310599"/>
              <a:ext cx="4305" cy="8550"/>
            </a:xfrm>
            <a:custGeom>
              <a:avLst/>
              <a:gdLst/>
              <a:ahLst/>
              <a:cxnLst/>
              <a:rect l="l" t="t" r="r" b="b"/>
              <a:pathLst>
                <a:path w="142" h="282" extrusionOk="0">
                  <a:moveTo>
                    <a:pt x="68" y="261"/>
                  </a:moveTo>
                  <a:cubicBezTo>
                    <a:pt x="141" y="148"/>
                    <a:pt x="141" y="188"/>
                    <a:pt x="108" y="40"/>
                  </a:cubicBezTo>
                  <a:cubicBezTo>
                    <a:pt x="61" y="81"/>
                    <a:pt x="54" y="0"/>
                    <a:pt x="34" y="127"/>
                  </a:cubicBezTo>
                  <a:cubicBezTo>
                    <a:pt x="1" y="281"/>
                    <a:pt x="54" y="241"/>
                    <a:pt x="68"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6"/>
            <p:cNvSpPr/>
            <p:nvPr/>
          </p:nvSpPr>
          <p:spPr>
            <a:xfrm>
              <a:off x="6265998" y="2389310"/>
              <a:ext cx="109758" cy="201871"/>
            </a:xfrm>
            <a:custGeom>
              <a:avLst/>
              <a:gdLst/>
              <a:ahLst/>
              <a:cxnLst/>
              <a:rect l="l" t="t" r="r" b="b"/>
              <a:pathLst>
                <a:path w="3620" h="6658" extrusionOk="0">
                  <a:moveTo>
                    <a:pt x="602" y="5962"/>
                  </a:moveTo>
                  <a:cubicBezTo>
                    <a:pt x="1204" y="5139"/>
                    <a:pt x="1606" y="4389"/>
                    <a:pt x="2121" y="3667"/>
                  </a:cubicBezTo>
                  <a:cubicBezTo>
                    <a:pt x="2482" y="3152"/>
                    <a:pt x="2777" y="2590"/>
                    <a:pt x="3004" y="1941"/>
                  </a:cubicBezTo>
                  <a:lnTo>
                    <a:pt x="3620" y="0"/>
                  </a:lnTo>
                  <a:cubicBezTo>
                    <a:pt x="3285" y="509"/>
                    <a:pt x="3111" y="1332"/>
                    <a:pt x="2891" y="1954"/>
                  </a:cubicBezTo>
                  <a:cubicBezTo>
                    <a:pt x="2529" y="2958"/>
                    <a:pt x="1653" y="4209"/>
                    <a:pt x="1031" y="5165"/>
                  </a:cubicBezTo>
                  <a:lnTo>
                    <a:pt x="0" y="66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6"/>
            <p:cNvSpPr/>
            <p:nvPr/>
          </p:nvSpPr>
          <p:spPr>
            <a:xfrm>
              <a:off x="6454649" y="2638207"/>
              <a:ext cx="17464" cy="149963"/>
            </a:xfrm>
            <a:custGeom>
              <a:avLst/>
              <a:gdLst/>
              <a:ahLst/>
              <a:cxnLst/>
              <a:rect l="l" t="t" r="r" b="b"/>
              <a:pathLst>
                <a:path w="576" h="4946" extrusionOk="0">
                  <a:moveTo>
                    <a:pt x="502" y="2235"/>
                  </a:moveTo>
                  <a:cubicBezTo>
                    <a:pt x="429" y="1633"/>
                    <a:pt x="208" y="516"/>
                    <a:pt x="27" y="1"/>
                  </a:cubicBezTo>
                  <a:cubicBezTo>
                    <a:pt x="0" y="469"/>
                    <a:pt x="322" y="1693"/>
                    <a:pt x="402" y="2269"/>
                  </a:cubicBezTo>
                  <a:cubicBezTo>
                    <a:pt x="522" y="3125"/>
                    <a:pt x="375" y="4048"/>
                    <a:pt x="275" y="4945"/>
                  </a:cubicBezTo>
                  <a:cubicBezTo>
                    <a:pt x="569" y="4524"/>
                    <a:pt x="576" y="2777"/>
                    <a:pt x="502" y="22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6"/>
            <p:cNvSpPr/>
            <p:nvPr/>
          </p:nvSpPr>
          <p:spPr>
            <a:xfrm>
              <a:off x="6127830" y="2506770"/>
              <a:ext cx="82410" cy="104695"/>
            </a:xfrm>
            <a:custGeom>
              <a:avLst/>
              <a:gdLst/>
              <a:ahLst/>
              <a:cxnLst/>
              <a:rect l="l" t="t" r="r" b="b"/>
              <a:pathLst>
                <a:path w="2718" h="3453" extrusionOk="0">
                  <a:moveTo>
                    <a:pt x="8" y="3319"/>
                  </a:moveTo>
                  <a:lnTo>
                    <a:pt x="1" y="3452"/>
                  </a:lnTo>
                  <a:cubicBezTo>
                    <a:pt x="463" y="2389"/>
                    <a:pt x="469" y="1940"/>
                    <a:pt x="1446" y="970"/>
                  </a:cubicBezTo>
                  <a:cubicBezTo>
                    <a:pt x="1633" y="783"/>
                    <a:pt x="2035" y="435"/>
                    <a:pt x="2256" y="321"/>
                  </a:cubicBezTo>
                  <a:cubicBezTo>
                    <a:pt x="2383" y="254"/>
                    <a:pt x="2637" y="134"/>
                    <a:pt x="2717" y="20"/>
                  </a:cubicBezTo>
                  <a:lnTo>
                    <a:pt x="2704" y="0"/>
                  </a:lnTo>
                  <a:cubicBezTo>
                    <a:pt x="2570" y="80"/>
                    <a:pt x="2416" y="134"/>
                    <a:pt x="2262" y="221"/>
                  </a:cubicBezTo>
                  <a:cubicBezTo>
                    <a:pt x="1158" y="836"/>
                    <a:pt x="282" y="1987"/>
                    <a:pt x="8" y="33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6"/>
            <p:cNvSpPr/>
            <p:nvPr/>
          </p:nvSpPr>
          <p:spPr>
            <a:xfrm>
              <a:off x="6368419" y="2342253"/>
              <a:ext cx="28652" cy="161090"/>
            </a:xfrm>
            <a:custGeom>
              <a:avLst/>
              <a:gdLst/>
              <a:ahLst/>
              <a:cxnLst/>
              <a:rect l="l" t="t" r="r" b="b"/>
              <a:pathLst>
                <a:path w="945" h="5313" extrusionOk="0">
                  <a:moveTo>
                    <a:pt x="690" y="2629"/>
                  </a:moveTo>
                  <a:cubicBezTo>
                    <a:pt x="750" y="2141"/>
                    <a:pt x="944" y="321"/>
                    <a:pt x="777" y="0"/>
                  </a:cubicBezTo>
                  <a:cubicBezTo>
                    <a:pt x="657" y="80"/>
                    <a:pt x="737" y="569"/>
                    <a:pt x="730" y="769"/>
                  </a:cubicBezTo>
                  <a:cubicBezTo>
                    <a:pt x="710" y="1505"/>
                    <a:pt x="596" y="2690"/>
                    <a:pt x="483" y="3385"/>
                  </a:cubicBezTo>
                  <a:lnTo>
                    <a:pt x="1" y="5312"/>
                  </a:lnTo>
                  <a:cubicBezTo>
                    <a:pt x="409" y="4463"/>
                    <a:pt x="576" y="3620"/>
                    <a:pt x="690" y="26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6"/>
            <p:cNvSpPr/>
            <p:nvPr/>
          </p:nvSpPr>
          <p:spPr>
            <a:xfrm>
              <a:off x="6384064" y="2675137"/>
              <a:ext cx="7519" cy="147901"/>
            </a:xfrm>
            <a:custGeom>
              <a:avLst/>
              <a:gdLst/>
              <a:ahLst/>
              <a:cxnLst/>
              <a:rect l="l" t="t" r="r" b="b"/>
              <a:pathLst>
                <a:path w="248" h="4878" extrusionOk="0">
                  <a:moveTo>
                    <a:pt x="234" y="1158"/>
                  </a:moveTo>
                  <a:cubicBezTo>
                    <a:pt x="228" y="930"/>
                    <a:pt x="228" y="214"/>
                    <a:pt x="121" y="0"/>
                  </a:cubicBezTo>
                  <a:cubicBezTo>
                    <a:pt x="60" y="723"/>
                    <a:pt x="141" y="1666"/>
                    <a:pt x="134" y="2422"/>
                  </a:cubicBezTo>
                  <a:cubicBezTo>
                    <a:pt x="134" y="2810"/>
                    <a:pt x="0" y="4711"/>
                    <a:pt x="60" y="4878"/>
                  </a:cubicBezTo>
                  <a:cubicBezTo>
                    <a:pt x="234" y="4115"/>
                    <a:pt x="241" y="3118"/>
                    <a:pt x="241" y="2349"/>
                  </a:cubicBezTo>
                  <a:cubicBezTo>
                    <a:pt x="248" y="1954"/>
                    <a:pt x="241" y="1553"/>
                    <a:pt x="234" y="115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6"/>
            <p:cNvSpPr/>
            <p:nvPr/>
          </p:nvSpPr>
          <p:spPr>
            <a:xfrm>
              <a:off x="6509831" y="2599064"/>
              <a:ext cx="21527" cy="151570"/>
            </a:xfrm>
            <a:custGeom>
              <a:avLst/>
              <a:gdLst/>
              <a:ahLst/>
              <a:cxnLst/>
              <a:rect l="l" t="t" r="r" b="b"/>
              <a:pathLst>
                <a:path w="710" h="4999" extrusionOk="0">
                  <a:moveTo>
                    <a:pt x="609" y="3734"/>
                  </a:moveTo>
                  <a:cubicBezTo>
                    <a:pt x="710" y="2730"/>
                    <a:pt x="388" y="683"/>
                    <a:pt x="0" y="0"/>
                  </a:cubicBezTo>
                  <a:cubicBezTo>
                    <a:pt x="0" y="382"/>
                    <a:pt x="643" y="2088"/>
                    <a:pt x="515" y="3687"/>
                  </a:cubicBezTo>
                  <a:cubicBezTo>
                    <a:pt x="442" y="4604"/>
                    <a:pt x="241" y="4577"/>
                    <a:pt x="87" y="4971"/>
                  </a:cubicBezTo>
                  <a:cubicBezTo>
                    <a:pt x="161" y="4931"/>
                    <a:pt x="154" y="4998"/>
                    <a:pt x="308" y="4744"/>
                  </a:cubicBezTo>
                  <a:cubicBezTo>
                    <a:pt x="515" y="4409"/>
                    <a:pt x="569" y="4142"/>
                    <a:pt x="609" y="37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6"/>
            <p:cNvSpPr/>
            <p:nvPr/>
          </p:nvSpPr>
          <p:spPr>
            <a:xfrm>
              <a:off x="6279975" y="2659916"/>
              <a:ext cx="30472" cy="141837"/>
            </a:xfrm>
            <a:custGeom>
              <a:avLst/>
              <a:gdLst/>
              <a:ahLst/>
              <a:cxnLst/>
              <a:rect l="l" t="t" r="r" b="b"/>
              <a:pathLst>
                <a:path w="1005" h="4678" extrusionOk="0">
                  <a:moveTo>
                    <a:pt x="496" y="4677"/>
                  </a:moveTo>
                  <a:cubicBezTo>
                    <a:pt x="496" y="4008"/>
                    <a:pt x="262" y="3928"/>
                    <a:pt x="429" y="2436"/>
                  </a:cubicBezTo>
                  <a:cubicBezTo>
                    <a:pt x="590" y="971"/>
                    <a:pt x="770" y="997"/>
                    <a:pt x="1004" y="1"/>
                  </a:cubicBezTo>
                  <a:cubicBezTo>
                    <a:pt x="871" y="121"/>
                    <a:pt x="824" y="275"/>
                    <a:pt x="743" y="502"/>
                  </a:cubicBezTo>
                  <a:cubicBezTo>
                    <a:pt x="369" y="1499"/>
                    <a:pt x="1" y="4102"/>
                    <a:pt x="496" y="46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6"/>
            <p:cNvSpPr/>
            <p:nvPr/>
          </p:nvSpPr>
          <p:spPr>
            <a:xfrm>
              <a:off x="6453830" y="2467202"/>
              <a:ext cx="64127" cy="117884"/>
            </a:xfrm>
            <a:custGeom>
              <a:avLst/>
              <a:gdLst/>
              <a:ahLst/>
              <a:cxnLst/>
              <a:rect l="l" t="t" r="r" b="b"/>
              <a:pathLst>
                <a:path w="2115" h="3888" extrusionOk="0">
                  <a:moveTo>
                    <a:pt x="1" y="0"/>
                  </a:moveTo>
                  <a:cubicBezTo>
                    <a:pt x="34" y="188"/>
                    <a:pt x="21" y="87"/>
                    <a:pt x="128" y="295"/>
                  </a:cubicBezTo>
                  <a:cubicBezTo>
                    <a:pt x="188" y="395"/>
                    <a:pt x="195" y="409"/>
                    <a:pt x="262" y="516"/>
                  </a:cubicBezTo>
                  <a:lnTo>
                    <a:pt x="1051" y="1954"/>
                  </a:lnTo>
                  <a:cubicBezTo>
                    <a:pt x="1225" y="2269"/>
                    <a:pt x="1392" y="2603"/>
                    <a:pt x="1573" y="2938"/>
                  </a:cubicBezTo>
                  <a:cubicBezTo>
                    <a:pt x="1687" y="3158"/>
                    <a:pt x="1941" y="3767"/>
                    <a:pt x="2115" y="3888"/>
                  </a:cubicBezTo>
                  <a:cubicBezTo>
                    <a:pt x="2061" y="3560"/>
                    <a:pt x="1305" y="2228"/>
                    <a:pt x="1131" y="1894"/>
                  </a:cubicBezTo>
                  <a:cubicBezTo>
                    <a:pt x="944" y="1526"/>
                    <a:pt x="242" y="1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6"/>
            <p:cNvSpPr/>
            <p:nvPr/>
          </p:nvSpPr>
          <p:spPr>
            <a:xfrm>
              <a:off x="6235769" y="2654428"/>
              <a:ext cx="28622" cy="131104"/>
            </a:xfrm>
            <a:custGeom>
              <a:avLst/>
              <a:gdLst/>
              <a:ahLst/>
              <a:cxnLst/>
              <a:rect l="l" t="t" r="r" b="b"/>
              <a:pathLst>
                <a:path w="944" h="4324" extrusionOk="0">
                  <a:moveTo>
                    <a:pt x="562" y="4323"/>
                  </a:moveTo>
                  <a:cubicBezTo>
                    <a:pt x="368" y="3641"/>
                    <a:pt x="362" y="2998"/>
                    <a:pt x="435" y="2189"/>
                  </a:cubicBezTo>
                  <a:cubicBezTo>
                    <a:pt x="469" y="1794"/>
                    <a:pt x="522" y="1399"/>
                    <a:pt x="609" y="1011"/>
                  </a:cubicBezTo>
                  <a:cubicBezTo>
                    <a:pt x="696" y="616"/>
                    <a:pt x="863" y="342"/>
                    <a:pt x="944" y="1"/>
                  </a:cubicBezTo>
                  <a:cubicBezTo>
                    <a:pt x="395" y="416"/>
                    <a:pt x="0" y="3888"/>
                    <a:pt x="562" y="43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6"/>
            <p:cNvSpPr/>
            <p:nvPr/>
          </p:nvSpPr>
          <p:spPr>
            <a:xfrm>
              <a:off x="6233950" y="2383003"/>
              <a:ext cx="97994" cy="59882"/>
            </a:xfrm>
            <a:custGeom>
              <a:avLst/>
              <a:gdLst/>
              <a:ahLst/>
              <a:cxnLst/>
              <a:rect l="l" t="t" r="r" b="b"/>
              <a:pathLst>
                <a:path w="3232" h="1975" extrusionOk="0">
                  <a:moveTo>
                    <a:pt x="0" y="1968"/>
                  </a:moveTo>
                  <a:cubicBezTo>
                    <a:pt x="830" y="1975"/>
                    <a:pt x="3018" y="376"/>
                    <a:pt x="3232" y="1"/>
                  </a:cubicBezTo>
                  <a:cubicBezTo>
                    <a:pt x="3044" y="74"/>
                    <a:pt x="2997" y="155"/>
                    <a:pt x="2844" y="282"/>
                  </a:cubicBezTo>
                  <a:cubicBezTo>
                    <a:pt x="2730" y="376"/>
                    <a:pt x="2596" y="442"/>
                    <a:pt x="2476" y="543"/>
                  </a:cubicBezTo>
                  <a:cubicBezTo>
                    <a:pt x="977" y="1714"/>
                    <a:pt x="248" y="1794"/>
                    <a:pt x="0" y="19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6"/>
            <p:cNvSpPr/>
            <p:nvPr/>
          </p:nvSpPr>
          <p:spPr>
            <a:xfrm>
              <a:off x="6426057" y="2228826"/>
              <a:ext cx="10976" cy="99450"/>
            </a:xfrm>
            <a:custGeom>
              <a:avLst/>
              <a:gdLst/>
              <a:ahLst/>
              <a:cxnLst/>
              <a:rect l="l" t="t" r="r" b="b"/>
              <a:pathLst>
                <a:path w="362" h="3280" extrusionOk="0">
                  <a:moveTo>
                    <a:pt x="0" y="3279"/>
                  </a:moveTo>
                  <a:cubicBezTo>
                    <a:pt x="127" y="2798"/>
                    <a:pt x="361" y="349"/>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6"/>
            <p:cNvSpPr/>
            <p:nvPr/>
          </p:nvSpPr>
          <p:spPr>
            <a:xfrm>
              <a:off x="6441066" y="2144658"/>
              <a:ext cx="5094" cy="14645"/>
            </a:xfrm>
            <a:custGeom>
              <a:avLst/>
              <a:gdLst/>
              <a:ahLst/>
              <a:cxnLst/>
              <a:rect l="l" t="t" r="r" b="b"/>
              <a:pathLst>
                <a:path w="168" h="483" extrusionOk="0">
                  <a:moveTo>
                    <a:pt x="34" y="395"/>
                  </a:moveTo>
                  <a:cubicBezTo>
                    <a:pt x="40" y="388"/>
                    <a:pt x="101" y="482"/>
                    <a:pt x="134" y="228"/>
                  </a:cubicBezTo>
                  <a:cubicBezTo>
                    <a:pt x="167" y="0"/>
                    <a:pt x="107" y="74"/>
                    <a:pt x="80" y="34"/>
                  </a:cubicBezTo>
                  <a:cubicBezTo>
                    <a:pt x="27" y="161"/>
                    <a:pt x="0" y="241"/>
                    <a:pt x="34"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6"/>
            <p:cNvSpPr/>
            <p:nvPr/>
          </p:nvSpPr>
          <p:spPr>
            <a:xfrm>
              <a:off x="6152389" y="2510196"/>
              <a:ext cx="136743" cy="250170"/>
            </a:xfrm>
            <a:custGeom>
              <a:avLst/>
              <a:gdLst/>
              <a:ahLst/>
              <a:cxnLst/>
              <a:rect l="l" t="t" r="r" b="b"/>
              <a:pathLst>
                <a:path w="4510" h="8251" extrusionOk="0">
                  <a:moveTo>
                    <a:pt x="4376" y="235"/>
                  </a:moveTo>
                  <a:cubicBezTo>
                    <a:pt x="4015" y="710"/>
                    <a:pt x="3446" y="1399"/>
                    <a:pt x="3025" y="1807"/>
                  </a:cubicBezTo>
                  <a:cubicBezTo>
                    <a:pt x="2730" y="2095"/>
                    <a:pt x="2489" y="2222"/>
                    <a:pt x="2088" y="2617"/>
                  </a:cubicBezTo>
                  <a:cubicBezTo>
                    <a:pt x="1733" y="2972"/>
                    <a:pt x="1352" y="3453"/>
                    <a:pt x="1044" y="3955"/>
                  </a:cubicBezTo>
                  <a:cubicBezTo>
                    <a:pt x="723" y="4477"/>
                    <a:pt x="542" y="4852"/>
                    <a:pt x="342" y="5420"/>
                  </a:cubicBezTo>
                  <a:cubicBezTo>
                    <a:pt x="328" y="5447"/>
                    <a:pt x="308" y="5514"/>
                    <a:pt x="302" y="5534"/>
                  </a:cubicBezTo>
                  <a:lnTo>
                    <a:pt x="221" y="5675"/>
                  </a:lnTo>
                  <a:cubicBezTo>
                    <a:pt x="248" y="6029"/>
                    <a:pt x="0" y="6397"/>
                    <a:pt x="114" y="7180"/>
                  </a:cubicBezTo>
                  <a:cubicBezTo>
                    <a:pt x="174" y="7568"/>
                    <a:pt x="388" y="8070"/>
                    <a:pt x="636" y="8250"/>
                  </a:cubicBezTo>
                  <a:cubicBezTo>
                    <a:pt x="556" y="7849"/>
                    <a:pt x="275" y="7802"/>
                    <a:pt x="201" y="7160"/>
                  </a:cubicBezTo>
                  <a:cubicBezTo>
                    <a:pt x="47" y="5869"/>
                    <a:pt x="790" y="4437"/>
                    <a:pt x="1506" y="3473"/>
                  </a:cubicBezTo>
                  <a:cubicBezTo>
                    <a:pt x="2302" y="2396"/>
                    <a:pt x="2422" y="2530"/>
                    <a:pt x="3105" y="1854"/>
                  </a:cubicBezTo>
                  <a:cubicBezTo>
                    <a:pt x="3426" y="1540"/>
                    <a:pt x="4416" y="503"/>
                    <a:pt x="4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6"/>
            <p:cNvSpPr/>
            <p:nvPr/>
          </p:nvSpPr>
          <p:spPr>
            <a:xfrm>
              <a:off x="6341252" y="2561133"/>
              <a:ext cx="30259" cy="260479"/>
            </a:xfrm>
            <a:custGeom>
              <a:avLst/>
              <a:gdLst/>
              <a:ahLst/>
              <a:cxnLst/>
              <a:rect l="l" t="t" r="r" b="b"/>
              <a:pathLst>
                <a:path w="998" h="8591" extrusionOk="0">
                  <a:moveTo>
                    <a:pt x="215" y="4503"/>
                  </a:moveTo>
                  <a:cubicBezTo>
                    <a:pt x="107" y="5199"/>
                    <a:pt x="0" y="8149"/>
                    <a:pt x="121" y="8591"/>
                  </a:cubicBezTo>
                  <a:cubicBezTo>
                    <a:pt x="288" y="7969"/>
                    <a:pt x="74" y="6002"/>
                    <a:pt x="335" y="4429"/>
                  </a:cubicBezTo>
                  <a:cubicBezTo>
                    <a:pt x="455" y="3707"/>
                    <a:pt x="997" y="495"/>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6"/>
            <p:cNvSpPr/>
            <p:nvPr/>
          </p:nvSpPr>
          <p:spPr>
            <a:xfrm>
              <a:off x="6146719" y="2539637"/>
              <a:ext cx="92719" cy="117066"/>
            </a:xfrm>
            <a:custGeom>
              <a:avLst/>
              <a:gdLst/>
              <a:ahLst/>
              <a:cxnLst/>
              <a:rect l="l" t="t" r="r" b="b"/>
              <a:pathLst>
                <a:path w="3058" h="3861" extrusionOk="0">
                  <a:moveTo>
                    <a:pt x="60" y="3860"/>
                  </a:moveTo>
                  <a:cubicBezTo>
                    <a:pt x="462" y="2877"/>
                    <a:pt x="402" y="2536"/>
                    <a:pt x="1238" y="1525"/>
                  </a:cubicBezTo>
                  <a:cubicBezTo>
                    <a:pt x="1512" y="1191"/>
                    <a:pt x="1773" y="943"/>
                    <a:pt x="2081" y="703"/>
                  </a:cubicBezTo>
                  <a:lnTo>
                    <a:pt x="3058" y="0"/>
                  </a:lnTo>
                  <a:cubicBezTo>
                    <a:pt x="2710" y="74"/>
                    <a:pt x="1880" y="709"/>
                    <a:pt x="1599" y="977"/>
                  </a:cubicBezTo>
                  <a:cubicBezTo>
                    <a:pt x="1459" y="1111"/>
                    <a:pt x="1332" y="1258"/>
                    <a:pt x="1191" y="1418"/>
                  </a:cubicBezTo>
                  <a:cubicBezTo>
                    <a:pt x="816" y="1853"/>
                    <a:pt x="0" y="3098"/>
                    <a:pt x="60" y="38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6"/>
            <p:cNvSpPr/>
            <p:nvPr/>
          </p:nvSpPr>
          <p:spPr>
            <a:xfrm>
              <a:off x="6394403" y="2256630"/>
              <a:ext cx="13220" cy="142443"/>
            </a:xfrm>
            <a:custGeom>
              <a:avLst/>
              <a:gdLst/>
              <a:ahLst/>
              <a:cxnLst/>
              <a:rect l="l" t="t" r="r" b="b"/>
              <a:pathLst>
                <a:path w="436" h="4698" extrusionOk="0">
                  <a:moveTo>
                    <a:pt x="34" y="850"/>
                  </a:moveTo>
                  <a:lnTo>
                    <a:pt x="61" y="931"/>
                  </a:lnTo>
                  <a:cubicBezTo>
                    <a:pt x="101" y="1272"/>
                    <a:pt x="47" y="683"/>
                    <a:pt x="67" y="1018"/>
                  </a:cubicBezTo>
                  <a:cubicBezTo>
                    <a:pt x="87" y="1479"/>
                    <a:pt x="101" y="1185"/>
                    <a:pt x="181" y="1526"/>
                  </a:cubicBezTo>
                  <a:cubicBezTo>
                    <a:pt x="235" y="1754"/>
                    <a:pt x="228" y="1988"/>
                    <a:pt x="261" y="2215"/>
                  </a:cubicBezTo>
                  <a:cubicBezTo>
                    <a:pt x="241" y="2637"/>
                    <a:pt x="228" y="3031"/>
                    <a:pt x="188" y="3460"/>
                  </a:cubicBezTo>
                  <a:cubicBezTo>
                    <a:pt x="161" y="3741"/>
                    <a:pt x="0" y="4510"/>
                    <a:pt x="87" y="4697"/>
                  </a:cubicBezTo>
                  <a:cubicBezTo>
                    <a:pt x="295" y="3968"/>
                    <a:pt x="435" y="2429"/>
                    <a:pt x="295" y="1647"/>
                  </a:cubicBezTo>
                  <a:cubicBezTo>
                    <a:pt x="268" y="1473"/>
                    <a:pt x="168" y="1285"/>
                    <a:pt x="154" y="1198"/>
                  </a:cubicBezTo>
                  <a:cubicBezTo>
                    <a:pt x="107" y="824"/>
                    <a:pt x="288" y="355"/>
                    <a:pt x="181" y="1"/>
                  </a:cubicBezTo>
                  <a:cubicBezTo>
                    <a:pt x="14" y="215"/>
                    <a:pt x="148" y="596"/>
                    <a:pt x="34" y="8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6"/>
            <p:cNvSpPr/>
            <p:nvPr/>
          </p:nvSpPr>
          <p:spPr>
            <a:xfrm>
              <a:off x="6409412" y="2378546"/>
              <a:ext cx="49725" cy="144475"/>
            </a:xfrm>
            <a:custGeom>
              <a:avLst/>
              <a:gdLst/>
              <a:ahLst/>
              <a:cxnLst/>
              <a:rect l="l" t="t" r="r" b="b"/>
              <a:pathLst>
                <a:path w="1640" h="4765" extrusionOk="0">
                  <a:moveTo>
                    <a:pt x="362" y="302"/>
                  </a:moveTo>
                  <a:cubicBezTo>
                    <a:pt x="362" y="275"/>
                    <a:pt x="362" y="181"/>
                    <a:pt x="355" y="148"/>
                  </a:cubicBezTo>
                  <a:cubicBezTo>
                    <a:pt x="348" y="1"/>
                    <a:pt x="355" y="81"/>
                    <a:pt x="328" y="21"/>
                  </a:cubicBezTo>
                  <a:cubicBezTo>
                    <a:pt x="0" y="1198"/>
                    <a:pt x="977" y="3359"/>
                    <a:pt x="1492" y="4530"/>
                  </a:cubicBezTo>
                  <a:lnTo>
                    <a:pt x="1640" y="4764"/>
                  </a:lnTo>
                  <a:cubicBezTo>
                    <a:pt x="1606" y="4490"/>
                    <a:pt x="1319" y="3868"/>
                    <a:pt x="1211" y="3614"/>
                  </a:cubicBezTo>
                  <a:cubicBezTo>
                    <a:pt x="716" y="2456"/>
                    <a:pt x="375" y="1560"/>
                    <a:pt x="362" y="3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6"/>
            <p:cNvSpPr/>
            <p:nvPr/>
          </p:nvSpPr>
          <p:spPr>
            <a:xfrm>
              <a:off x="6412656" y="2462139"/>
              <a:ext cx="36960" cy="128011"/>
            </a:xfrm>
            <a:custGeom>
              <a:avLst/>
              <a:gdLst/>
              <a:ahLst/>
              <a:cxnLst/>
              <a:rect l="l" t="t" r="r" b="b"/>
              <a:pathLst>
                <a:path w="1219" h="4222" extrusionOk="0">
                  <a:moveTo>
                    <a:pt x="268" y="1091"/>
                  </a:moveTo>
                  <a:cubicBezTo>
                    <a:pt x="221" y="857"/>
                    <a:pt x="141" y="208"/>
                    <a:pt x="34" y="0"/>
                  </a:cubicBezTo>
                  <a:cubicBezTo>
                    <a:pt x="1" y="502"/>
                    <a:pt x="315" y="1793"/>
                    <a:pt x="462" y="2228"/>
                  </a:cubicBezTo>
                  <a:cubicBezTo>
                    <a:pt x="583" y="2583"/>
                    <a:pt x="690" y="2884"/>
                    <a:pt x="817" y="3218"/>
                  </a:cubicBezTo>
                  <a:lnTo>
                    <a:pt x="1151" y="4102"/>
                  </a:lnTo>
                  <a:cubicBezTo>
                    <a:pt x="1218" y="4222"/>
                    <a:pt x="1158" y="4115"/>
                    <a:pt x="1212" y="4189"/>
                  </a:cubicBezTo>
                  <a:cubicBezTo>
                    <a:pt x="1185" y="3847"/>
                    <a:pt x="469" y="2034"/>
                    <a:pt x="268" y="10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6"/>
            <p:cNvSpPr/>
            <p:nvPr/>
          </p:nvSpPr>
          <p:spPr>
            <a:xfrm>
              <a:off x="6308779" y="2321545"/>
              <a:ext cx="61095" cy="117884"/>
            </a:xfrm>
            <a:custGeom>
              <a:avLst/>
              <a:gdLst/>
              <a:ahLst/>
              <a:cxnLst/>
              <a:rect l="l" t="t" r="r" b="b"/>
              <a:pathLst>
                <a:path w="2015" h="3888" extrusionOk="0">
                  <a:moveTo>
                    <a:pt x="1165" y="2075"/>
                  </a:moveTo>
                  <a:cubicBezTo>
                    <a:pt x="1091" y="2543"/>
                    <a:pt x="115" y="3587"/>
                    <a:pt x="1" y="3888"/>
                  </a:cubicBezTo>
                  <a:cubicBezTo>
                    <a:pt x="396" y="3573"/>
                    <a:pt x="931" y="2797"/>
                    <a:pt x="1225" y="2262"/>
                  </a:cubicBezTo>
                  <a:cubicBezTo>
                    <a:pt x="1881" y="1044"/>
                    <a:pt x="1707" y="991"/>
                    <a:pt x="2015" y="1"/>
                  </a:cubicBezTo>
                  <a:cubicBezTo>
                    <a:pt x="1868" y="114"/>
                    <a:pt x="1774" y="723"/>
                    <a:pt x="1633" y="1098"/>
                  </a:cubicBezTo>
                  <a:cubicBezTo>
                    <a:pt x="1533" y="1372"/>
                    <a:pt x="1359" y="1928"/>
                    <a:pt x="1165" y="20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6"/>
            <p:cNvSpPr/>
            <p:nvPr/>
          </p:nvSpPr>
          <p:spPr>
            <a:xfrm>
              <a:off x="6442491" y="2043238"/>
              <a:ext cx="48694" cy="88868"/>
            </a:xfrm>
            <a:custGeom>
              <a:avLst/>
              <a:gdLst/>
              <a:ahLst/>
              <a:cxnLst/>
              <a:rect l="l" t="t" r="r" b="b"/>
              <a:pathLst>
                <a:path w="1606" h="2931" extrusionOk="0">
                  <a:moveTo>
                    <a:pt x="107" y="2931"/>
                  </a:moveTo>
                  <a:cubicBezTo>
                    <a:pt x="335" y="1853"/>
                    <a:pt x="294" y="957"/>
                    <a:pt x="1077" y="348"/>
                  </a:cubicBezTo>
                  <a:cubicBezTo>
                    <a:pt x="1231" y="228"/>
                    <a:pt x="1472" y="127"/>
                    <a:pt x="1606" y="20"/>
                  </a:cubicBezTo>
                  <a:cubicBezTo>
                    <a:pt x="1258" y="0"/>
                    <a:pt x="656" y="502"/>
                    <a:pt x="442" y="970"/>
                  </a:cubicBezTo>
                  <a:cubicBezTo>
                    <a:pt x="274" y="1338"/>
                    <a:pt x="0" y="2583"/>
                    <a:pt x="107" y="29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6"/>
            <p:cNvSpPr/>
            <p:nvPr/>
          </p:nvSpPr>
          <p:spPr>
            <a:xfrm>
              <a:off x="6538635" y="2632325"/>
              <a:ext cx="9975" cy="87473"/>
            </a:xfrm>
            <a:custGeom>
              <a:avLst/>
              <a:gdLst/>
              <a:ahLst/>
              <a:cxnLst/>
              <a:rect l="l" t="t" r="r" b="b"/>
              <a:pathLst>
                <a:path w="329" h="2885" extrusionOk="0">
                  <a:moveTo>
                    <a:pt x="295" y="2403"/>
                  </a:moveTo>
                  <a:cubicBezTo>
                    <a:pt x="241" y="2255"/>
                    <a:pt x="328" y="1332"/>
                    <a:pt x="315" y="1064"/>
                  </a:cubicBezTo>
                  <a:cubicBezTo>
                    <a:pt x="301" y="630"/>
                    <a:pt x="281" y="215"/>
                    <a:pt x="0" y="1"/>
                  </a:cubicBezTo>
                  <a:lnTo>
                    <a:pt x="54" y="134"/>
                  </a:lnTo>
                  <a:cubicBezTo>
                    <a:pt x="148" y="335"/>
                    <a:pt x="148" y="349"/>
                    <a:pt x="181" y="603"/>
                  </a:cubicBezTo>
                  <a:cubicBezTo>
                    <a:pt x="281" y="1319"/>
                    <a:pt x="101" y="2724"/>
                    <a:pt x="154" y="2884"/>
                  </a:cubicBezTo>
                  <a:cubicBezTo>
                    <a:pt x="241" y="2791"/>
                    <a:pt x="228" y="2577"/>
                    <a:pt x="295" y="24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6"/>
            <p:cNvSpPr/>
            <p:nvPr/>
          </p:nvSpPr>
          <p:spPr>
            <a:xfrm>
              <a:off x="6430514" y="2317088"/>
              <a:ext cx="14614" cy="79135"/>
            </a:xfrm>
            <a:custGeom>
              <a:avLst/>
              <a:gdLst/>
              <a:ahLst/>
              <a:cxnLst/>
              <a:rect l="l" t="t" r="r" b="b"/>
              <a:pathLst>
                <a:path w="482" h="2610" extrusionOk="0">
                  <a:moveTo>
                    <a:pt x="147" y="2610"/>
                  </a:moveTo>
                  <a:cubicBezTo>
                    <a:pt x="308" y="1760"/>
                    <a:pt x="0" y="897"/>
                    <a:pt x="482" y="74"/>
                  </a:cubicBezTo>
                  <a:cubicBezTo>
                    <a:pt x="368" y="114"/>
                    <a:pt x="462" y="0"/>
                    <a:pt x="335" y="181"/>
                  </a:cubicBezTo>
                  <a:cubicBezTo>
                    <a:pt x="154" y="442"/>
                    <a:pt x="94" y="1051"/>
                    <a:pt x="87" y="1345"/>
                  </a:cubicBezTo>
                  <a:cubicBezTo>
                    <a:pt x="74" y="1633"/>
                    <a:pt x="20" y="2369"/>
                    <a:pt x="147" y="26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6"/>
            <p:cNvSpPr/>
            <p:nvPr/>
          </p:nvSpPr>
          <p:spPr>
            <a:xfrm>
              <a:off x="6212241" y="2638813"/>
              <a:ext cx="5488" cy="9369"/>
            </a:xfrm>
            <a:custGeom>
              <a:avLst/>
              <a:gdLst/>
              <a:ahLst/>
              <a:cxnLst/>
              <a:rect l="l" t="t" r="r" b="b"/>
              <a:pathLst>
                <a:path w="181" h="309" extrusionOk="0">
                  <a:moveTo>
                    <a:pt x="67" y="308"/>
                  </a:moveTo>
                  <a:cubicBezTo>
                    <a:pt x="101" y="275"/>
                    <a:pt x="134" y="242"/>
                    <a:pt x="167" y="168"/>
                  </a:cubicBezTo>
                  <a:lnTo>
                    <a:pt x="181" y="34"/>
                  </a:lnTo>
                  <a:cubicBezTo>
                    <a:pt x="181" y="14"/>
                    <a:pt x="174" y="7"/>
                    <a:pt x="174" y="1"/>
                  </a:cubicBezTo>
                  <a:cubicBezTo>
                    <a:pt x="67" y="88"/>
                    <a:pt x="0" y="155"/>
                    <a:pt x="67"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6"/>
            <p:cNvSpPr/>
            <p:nvPr/>
          </p:nvSpPr>
          <p:spPr>
            <a:xfrm>
              <a:off x="6228856" y="2491337"/>
              <a:ext cx="5518" cy="6943"/>
            </a:xfrm>
            <a:custGeom>
              <a:avLst/>
              <a:gdLst/>
              <a:ahLst/>
              <a:cxnLst/>
              <a:rect l="l" t="t" r="r" b="b"/>
              <a:pathLst>
                <a:path w="182" h="229" extrusionOk="0">
                  <a:moveTo>
                    <a:pt x="181" y="1"/>
                  </a:moveTo>
                  <a:cubicBezTo>
                    <a:pt x="1" y="41"/>
                    <a:pt x="7" y="1"/>
                    <a:pt x="1" y="2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6"/>
            <p:cNvSpPr/>
            <p:nvPr/>
          </p:nvSpPr>
          <p:spPr>
            <a:xfrm>
              <a:off x="6357079" y="2730925"/>
              <a:ext cx="16039" cy="16039"/>
            </a:xfrm>
            <a:custGeom>
              <a:avLst/>
              <a:gdLst/>
              <a:ahLst/>
              <a:cxnLst/>
              <a:rect l="l" t="t" r="r" b="b"/>
              <a:pathLst>
                <a:path w="529" h="529" extrusionOk="0">
                  <a:moveTo>
                    <a:pt x="0" y="529"/>
                  </a:moveTo>
                  <a:cubicBezTo>
                    <a:pt x="74" y="495"/>
                    <a:pt x="94" y="455"/>
                    <a:pt x="147" y="402"/>
                  </a:cubicBezTo>
                  <a:cubicBezTo>
                    <a:pt x="221" y="328"/>
                    <a:pt x="502" y="67"/>
                    <a:pt x="529" y="0"/>
                  </a:cubicBezTo>
                  <a:cubicBezTo>
                    <a:pt x="482" y="27"/>
                    <a:pt x="422" y="81"/>
                    <a:pt x="388" y="121"/>
                  </a:cubicBezTo>
                  <a:cubicBezTo>
                    <a:pt x="295" y="241"/>
                    <a:pt x="34" y="449"/>
                    <a:pt x="0" y="5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6"/>
            <p:cNvSpPr/>
            <p:nvPr/>
          </p:nvSpPr>
          <p:spPr>
            <a:xfrm>
              <a:off x="6286888" y="2446312"/>
              <a:ext cx="4275" cy="19920"/>
            </a:xfrm>
            <a:custGeom>
              <a:avLst/>
              <a:gdLst/>
              <a:ahLst/>
              <a:cxnLst/>
              <a:rect l="l" t="t" r="r" b="b"/>
              <a:pathLst>
                <a:path w="141" h="657" extrusionOk="0">
                  <a:moveTo>
                    <a:pt x="0" y="656"/>
                  </a:moveTo>
                  <a:cubicBezTo>
                    <a:pt x="34" y="623"/>
                    <a:pt x="40" y="556"/>
                    <a:pt x="47" y="509"/>
                  </a:cubicBezTo>
                  <a:cubicBezTo>
                    <a:pt x="74" y="388"/>
                    <a:pt x="141" y="94"/>
                    <a:pt x="141" y="0"/>
                  </a:cubicBezTo>
                  <a:cubicBezTo>
                    <a:pt x="94" y="47"/>
                    <a:pt x="0" y="589"/>
                    <a:pt x="0" y="6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6"/>
            <p:cNvSpPr/>
            <p:nvPr/>
          </p:nvSpPr>
          <p:spPr>
            <a:xfrm>
              <a:off x="6359111" y="2720981"/>
              <a:ext cx="14008" cy="12007"/>
            </a:xfrm>
            <a:custGeom>
              <a:avLst/>
              <a:gdLst/>
              <a:ahLst/>
              <a:cxnLst/>
              <a:rect l="l" t="t" r="r" b="b"/>
              <a:pathLst>
                <a:path w="462" h="396" extrusionOk="0">
                  <a:moveTo>
                    <a:pt x="0" y="395"/>
                  </a:moveTo>
                  <a:cubicBezTo>
                    <a:pt x="54" y="382"/>
                    <a:pt x="194" y="248"/>
                    <a:pt x="248" y="208"/>
                  </a:cubicBezTo>
                  <a:lnTo>
                    <a:pt x="361" y="107"/>
                  </a:lnTo>
                  <a:cubicBezTo>
                    <a:pt x="388" y="87"/>
                    <a:pt x="402" y="74"/>
                    <a:pt x="422" y="54"/>
                  </a:cubicBezTo>
                  <a:cubicBezTo>
                    <a:pt x="442" y="34"/>
                    <a:pt x="455" y="27"/>
                    <a:pt x="462" y="0"/>
                  </a:cubicBezTo>
                  <a:cubicBezTo>
                    <a:pt x="422" y="14"/>
                    <a:pt x="254" y="154"/>
                    <a:pt x="221" y="181"/>
                  </a:cubicBezTo>
                  <a:cubicBezTo>
                    <a:pt x="154" y="248"/>
                    <a:pt x="47" y="322"/>
                    <a:pt x="0"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6"/>
            <p:cNvSpPr/>
            <p:nvPr/>
          </p:nvSpPr>
          <p:spPr>
            <a:xfrm>
              <a:off x="6311023" y="2778983"/>
              <a:ext cx="14038" cy="14038"/>
            </a:xfrm>
            <a:custGeom>
              <a:avLst/>
              <a:gdLst/>
              <a:ahLst/>
              <a:cxnLst/>
              <a:rect l="l" t="t" r="r" b="b"/>
              <a:pathLst>
                <a:path w="463" h="463" extrusionOk="0">
                  <a:moveTo>
                    <a:pt x="1" y="463"/>
                  </a:moveTo>
                  <a:cubicBezTo>
                    <a:pt x="54" y="443"/>
                    <a:pt x="188" y="302"/>
                    <a:pt x="241" y="248"/>
                  </a:cubicBezTo>
                  <a:cubicBezTo>
                    <a:pt x="302" y="188"/>
                    <a:pt x="435" y="61"/>
                    <a:pt x="462" y="1"/>
                  </a:cubicBezTo>
                  <a:cubicBezTo>
                    <a:pt x="415" y="28"/>
                    <a:pt x="362" y="75"/>
                    <a:pt x="335" y="115"/>
                  </a:cubicBezTo>
                  <a:cubicBezTo>
                    <a:pt x="241" y="222"/>
                    <a:pt x="41" y="376"/>
                    <a:pt x="1" y="4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6"/>
            <p:cNvSpPr/>
            <p:nvPr/>
          </p:nvSpPr>
          <p:spPr>
            <a:xfrm>
              <a:off x="6298865" y="2440217"/>
              <a:ext cx="4275" cy="14038"/>
            </a:xfrm>
            <a:custGeom>
              <a:avLst/>
              <a:gdLst/>
              <a:ahLst/>
              <a:cxnLst/>
              <a:rect l="l" t="t" r="r" b="b"/>
              <a:pathLst>
                <a:path w="141" h="463" extrusionOk="0">
                  <a:moveTo>
                    <a:pt x="0" y="462"/>
                  </a:moveTo>
                  <a:cubicBezTo>
                    <a:pt x="13" y="456"/>
                    <a:pt x="13" y="462"/>
                    <a:pt x="27" y="442"/>
                  </a:cubicBezTo>
                  <a:lnTo>
                    <a:pt x="87" y="241"/>
                  </a:lnTo>
                  <a:cubicBezTo>
                    <a:pt x="107" y="175"/>
                    <a:pt x="141" y="74"/>
                    <a:pt x="141" y="1"/>
                  </a:cubicBezTo>
                  <a:cubicBezTo>
                    <a:pt x="94" y="41"/>
                    <a:pt x="7" y="402"/>
                    <a:pt x="0" y="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6"/>
            <p:cNvSpPr/>
            <p:nvPr/>
          </p:nvSpPr>
          <p:spPr>
            <a:xfrm>
              <a:off x="6315086" y="2700909"/>
              <a:ext cx="6125" cy="6094"/>
            </a:xfrm>
            <a:custGeom>
              <a:avLst/>
              <a:gdLst/>
              <a:ahLst/>
              <a:cxnLst/>
              <a:rect l="l" t="t" r="r" b="b"/>
              <a:pathLst>
                <a:path w="202" h="201" extrusionOk="0">
                  <a:moveTo>
                    <a:pt x="0" y="201"/>
                  </a:moveTo>
                  <a:cubicBezTo>
                    <a:pt x="47" y="187"/>
                    <a:pt x="54" y="167"/>
                    <a:pt x="114" y="107"/>
                  </a:cubicBezTo>
                  <a:cubicBezTo>
                    <a:pt x="168" y="47"/>
                    <a:pt x="188" y="40"/>
                    <a:pt x="201" y="0"/>
                  </a:cubicBezTo>
                  <a:cubicBezTo>
                    <a:pt x="154" y="13"/>
                    <a:pt x="14" y="154"/>
                    <a:pt x="0"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6"/>
            <p:cNvSpPr/>
            <p:nvPr/>
          </p:nvSpPr>
          <p:spPr>
            <a:xfrm>
              <a:off x="6308992" y="2753029"/>
              <a:ext cx="16070" cy="14432"/>
            </a:xfrm>
            <a:custGeom>
              <a:avLst/>
              <a:gdLst/>
              <a:ahLst/>
              <a:cxnLst/>
              <a:rect l="l" t="t" r="r" b="b"/>
              <a:pathLst>
                <a:path w="530" h="476" extrusionOk="0">
                  <a:moveTo>
                    <a:pt x="34" y="435"/>
                  </a:moveTo>
                  <a:cubicBezTo>
                    <a:pt x="61" y="302"/>
                    <a:pt x="476" y="101"/>
                    <a:pt x="529" y="1"/>
                  </a:cubicBezTo>
                  <a:cubicBezTo>
                    <a:pt x="469" y="7"/>
                    <a:pt x="175" y="241"/>
                    <a:pt x="101" y="302"/>
                  </a:cubicBezTo>
                  <a:cubicBezTo>
                    <a:pt x="61" y="328"/>
                    <a:pt x="1" y="382"/>
                    <a:pt x="14" y="455"/>
                  </a:cubicBezTo>
                  <a:cubicBezTo>
                    <a:pt x="47" y="469"/>
                    <a:pt x="88" y="476"/>
                    <a:pt x="134" y="469"/>
                  </a:cubicBezTo>
                  <a:lnTo>
                    <a:pt x="88" y="449"/>
                  </a:lnTo>
                  <a:cubicBezTo>
                    <a:pt x="61" y="449"/>
                    <a:pt x="54" y="442"/>
                    <a:pt x="34" y="4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6"/>
            <p:cNvSpPr/>
            <p:nvPr/>
          </p:nvSpPr>
          <p:spPr>
            <a:xfrm>
              <a:off x="6306960" y="2765187"/>
              <a:ext cx="18101" cy="15857"/>
            </a:xfrm>
            <a:custGeom>
              <a:avLst/>
              <a:gdLst/>
              <a:ahLst/>
              <a:cxnLst/>
              <a:rect l="l" t="t" r="r" b="b"/>
              <a:pathLst>
                <a:path w="597" h="523" extrusionOk="0">
                  <a:moveTo>
                    <a:pt x="1" y="523"/>
                  </a:moveTo>
                  <a:cubicBezTo>
                    <a:pt x="54" y="516"/>
                    <a:pt x="569" y="48"/>
                    <a:pt x="596" y="1"/>
                  </a:cubicBezTo>
                  <a:cubicBezTo>
                    <a:pt x="543" y="1"/>
                    <a:pt x="34" y="469"/>
                    <a:pt x="1" y="5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6"/>
            <p:cNvSpPr/>
            <p:nvPr/>
          </p:nvSpPr>
          <p:spPr>
            <a:xfrm>
              <a:off x="6313055" y="2699059"/>
              <a:ext cx="18071" cy="15857"/>
            </a:xfrm>
            <a:custGeom>
              <a:avLst/>
              <a:gdLst/>
              <a:ahLst/>
              <a:cxnLst/>
              <a:rect l="l" t="t" r="r" b="b"/>
              <a:pathLst>
                <a:path w="596" h="523" extrusionOk="0">
                  <a:moveTo>
                    <a:pt x="0" y="523"/>
                  </a:moveTo>
                  <a:cubicBezTo>
                    <a:pt x="74" y="496"/>
                    <a:pt x="248" y="322"/>
                    <a:pt x="315" y="262"/>
                  </a:cubicBezTo>
                  <a:lnTo>
                    <a:pt x="596" y="1"/>
                  </a:lnTo>
                  <a:cubicBezTo>
                    <a:pt x="556" y="1"/>
                    <a:pt x="536" y="28"/>
                    <a:pt x="509" y="54"/>
                  </a:cubicBezTo>
                  <a:cubicBezTo>
                    <a:pt x="442" y="115"/>
                    <a:pt x="34" y="449"/>
                    <a:pt x="0" y="5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6"/>
            <p:cNvSpPr/>
            <p:nvPr/>
          </p:nvSpPr>
          <p:spPr>
            <a:xfrm>
              <a:off x="6403317" y="2181770"/>
              <a:ext cx="16070" cy="12219"/>
            </a:xfrm>
            <a:custGeom>
              <a:avLst/>
              <a:gdLst/>
              <a:ahLst/>
              <a:cxnLst/>
              <a:rect l="l" t="t" r="r" b="b"/>
              <a:pathLst>
                <a:path w="530" h="403" extrusionOk="0">
                  <a:moveTo>
                    <a:pt x="1" y="402"/>
                  </a:moveTo>
                  <a:cubicBezTo>
                    <a:pt x="94" y="382"/>
                    <a:pt x="255" y="282"/>
                    <a:pt x="309" y="235"/>
                  </a:cubicBezTo>
                  <a:cubicBezTo>
                    <a:pt x="349" y="195"/>
                    <a:pt x="389" y="168"/>
                    <a:pt x="429" y="128"/>
                  </a:cubicBezTo>
                  <a:cubicBezTo>
                    <a:pt x="456" y="94"/>
                    <a:pt x="516" y="41"/>
                    <a:pt x="529" y="1"/>
                  </a:cubicBezTo>
                  <a:cubicBezTo>
                    <a:pt x="469" y="14"/>
                    <a:pt x="322" y="175"/>
                    <a:pt x="288" y="222"/>
                  </a:cubicBezTo>
                  <a:cubicBezTo>
                    <a:pt x="222" y="302"/>
                    <a:pt x="41" y="309"/>
                    <a:pt x="1"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6"/>
            <p:cNvSpPr/>
            <p:nvPr/>
          </p:nvSpPr>
          <p:spPr>
            <a:xfrm>
              <a:off x="6311023" y="2714886"/>
              <a:ext cx="12007" cy="12007"/>
            </a:xfrm>
            <a:custGeom>
              <a:avLst/>
              <a:gdLst/>
              <a:ahLst/>
              <a:cxnLst/>
              <a:rect l="l" t="t" r="r" b="b"/>
              <a:pathLst>
                <a:path w="396" h="396" extrusionOk="0">
                  <a:moveTo>
                    <a:pt x="1" y="395"/>
                  </a:moveTo>
                  <a:cubicBezTo>
                    <a:pt x="47" y="382"/>
                    <a:pt x="368" y="81"/>
                    <a:pt x="395" y="1"/>
                  </a:cubicBezTo>
                  <a:cubicBezTo>
                    <a:pt x="335" y="27"/>
                    <a:pt x="14" y="355"/>
                    <a:pt x="1"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6"/>
            <p:cNvSpPr/>
            <p:nvPr/>
          </p:nvSpPr>
          <p:spPr>
            <a:xfrm>
              <a:off x="6359111" y="2712855"/>
              <a:ext cx="12189" cy="8156"/>
            </a:xfrm>
            <a:custGeom>
              <a:avLst/>
              <a:gdLst/>
              <a:ahLst/>
              <a:cxnLst/>
              <a:rect l="l" t="t" r="r" b="b"/>
              <a:pathLst>
                <a:path w="402" h="269" extrusionOk="0">
                  <a:moveTo>
                    <a:pt x="7" y="268"/>
                  </a:moveTo>
                  <a:cubicBezTo>
                    <a:pt x="67" y="248"/>
                    <a:pt x="368" y="54"/>
                    <a:pt x="402" y="1"/>
                  </a:cubicBezTo>
                  <a:cubicBezTo>
                    <a:pt x="348" y="14"/>
                    <a:pt x="40" y="215"/>
                    <a:pt x="20" y="242"/>
                  </a:cubicBezTo>
                  <a:cubicBezTo>
                    <a:pt x="0" y="262"/>
                    <a:pt x="20" y="228"/>
                    <a:pt x="7"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6"/>
            <p:cNvSpPr/>
            <p:nvPr/>
          </p:nvSpPr>
          <p:spPr>
            <a:xfrm>
              <a:off x="6306960" y="2730925"/>
              <a:ext cx="8156" cy="9975"/>
            </a:xfrm>
            <a:custGeom>
              <a:avLst/>
              <a:gdLst/>
              <a:ahLst/>
              <a:cxnLst/>
              <a:rect l="l" t="t" r="r" b="b"/>
              <a:pathLst>
                <a:path w="269" h="329" extrusionOk="0">
                  <a:moveTo>
                    <a:pt x="1" y="328"/>
                  </a:moveTo>
                  <a:cubicBezTo>
                    <a:pt x="34" y="321"/>
                    <a:pt x="54" y="295"/>
                    <a:pt x="81" y="261"/>
                  </a:cubicBezTo>
                  <a:cubicBezTo>
                    <a:pt x="121" y="214"/>
                    <a:pt x="262" y="40"/>
                    <a:pt x="268" y="0"/>
                  </a:cubicBezTo>
                  <a:cubicBezTo>
                    <a:pt x="215" y="27"/>
                    <a:pt x="14" y="288"/>
                    <a:pt x="1" y="3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6"/>
            <p:cNvSpPr/>
            <p:nvPr/>
          </p:nvSpPr>
          <p:spPr>
            <a:xfrm>
              <a:off x="6407380" y="2195777"/>
              <a:ext cx="9975" cy="8156"/>
            </a:xfrm>
            <a:custGeom>
              <a:avLst/>
              <a:gdLst/>
              <a:ahLst/>
              <a:cxnLst/>
              <a:rect l="l" t="t" r="r" b="b"/>
              <a:pathLst>
                <a:path w="329" h="269" extrusionOk="0">
                  <a:moveTo>
                    <a:pt x="1" y="268"/>
                  </a:moveTo>
                  <a:cubicBezTo>
                    <a:pt x="61" y="241"/>
                    <a:pt x="308" y="47"/>
                    <a:pt x="328" y="0"/>
                  </a:cubicBezTo>
                  <a:cubicBezTo>
                    <a:pt x="268" y="14"/>
                    <a:pt x="34" y="201"/>
                    <a:pt x="1"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6"/>
            <p:cNvSpPr/>
            <p:nvPr/>
          </p:nvSpPr>
          <p:spPr>
            <a:xfrm>
              <a:off x="6409412" y="2207754"/>
              <a:ext cx="5912" cy="8126"/>
            </a:xfrm>
            <a:custGeom>
              <a:avLst/>
              <a:gdLst/>
              <a:ahLst/>
              <a:cxnLst/>
              <a:rect l="l" t="t" r="r" b="b"/>
              <a:pathLst>
                <a:path w="195" h="268" extrusionOk="0">
                  <a:moveTo>
                    <a:pt x="0" y="268"/>
                  </a:moveTo>
                  <a:cubicBezTo>
                    <a:pt x="27" y="248"/>
                    <a:pt x="81" y="181"/>
                    <a:pt x="108" y="141"/>
                  </a:cubicBezTo>
                  <a:cubicBezTo>
                    <a:pt x="134" y="107"/>
                    <a:pt x="188" y="47"/>
                    <a:pt x="194" y="0"/>
                  </a:cubicBezTo>
                  <a:cubicBezTo>
                    <a:pt x="148" y="14"/>
                    <a:pt x="0" y="221"/>
                    <a:pt x="0"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8" name="Google Shape;3148;p16"/>
          <p:cNvGrpSpPr/>
          <p:nvPr/>
        </p:nvGrpSpPr>
        <p:grpSpPr>
          <a:xfrm flipH="1">
            <a:off x="8004087" y="3439806"/>
            <a:ext cx="1812691" cy="2016466"/>
            <a:chOff x="1368135" y="2026380"/>
            <a:chExt cx="342677" cy="381213"/>
          </a:xfrm>
        </p:grpSpPr>
        <p:sp>
          <p:nvSpPr>
            <p:cNvPr id="3149" name="Google Shape;3149;p16"/>
            <p:cNvSpPr/>
            <p:nvPr/>
          </p:nvSpPr>
          <p:spPr>
            <a:xfrm>
              <a:off x="1368135" y="2026380"/>
              <a:ext cx="342677" cy="381213"/>
            </a:xfrm>
            <a:custGeom>
              <a:avLst/>
              <a:gdLst/>
              <a:ahLst/>
              <a:cxnLst/>
              <a:rect l="l" t="t" r="r" b="b"/>
              <a:pathLst>
                <a:path w="11302" h="12573" extrusionOk="0">
                  <a:moveTo>
                    <a:pt x="8049" y="3594"/>
                  </a:moveTo>
                  <a:lnTo>
                    <a:pt x="8056" y="3607"/>
                  </a:lnTo>
                  <a:cubicBezTo>
                    <a:pt x="8009" y="3634"/>
                    <a:pt x="7956" y="3661"/>
                    <a:pt x="7909" y="3687"/>
                  </a:cubicBezTo>
                  <a:cubicBezTo>
                    <a:pt x="7789" y="3748"/>
                    <a:pt x="7688" y="3828"/>
                    <a:pt x="7615" y="3942"/>
                  </a:cubicBezTo>
                  <a:cubicBezTo>
                    <a:pt x="7581" y="3982"/>
                    <a:pt x="7548" y="4015"/>
                    <a:pt x="7514" y="4049"/>
                  </a:cubicBezTo>
                  <a:cubicBezTo>
                    <a:pt x="7494" y="4069"/>
                    <a:pt x="7467" y="4082"/>
                    <a:pt x="7434" y="4089"/>
                  </a:cubicBezTo>
                  <a:cubicBezTo>
                    <a:pt x="7467" y="4042"/>
                    <a:pt x="7494" y="3995"/>
                    <a:pt x="7541" y="3935"/>
                  </a:cubicBezTo>
                  <a:lnTo>
                    <a:pt x="7541" y="3935"/>
                  </a:lnTo>
                  <a:cubicBezTo>
                    <a:pt x="7467" y="3968"/>
                    <a:pt x="7434" y="4008"/>
                    <a:pt x="7394" y="4042"/>
                  </a:cubicBezTo>
                  <a:cubicBezTo>
                    <a:pt x="7314" y="4095"/>
                    <a:pt x="7314" y="4095"/>
                    <a:pt x="7233" y="4095"/>
                  </a:cubicBezTo>
                  <a:cubicBezTo>
                    <a:pt x="7320" y="4002"/>
                    <a:pt x="7427" y="3942"/>
                    <a:pt x="7501" y="3834"/>
                  </a:cubicBezTo>
                  <a:lnTo>
                    <a:pt x="7501" y="3834"/>
                  </a:lnTo>
                  <a:cubicBezTo>
                    <a:pt x="7481" y="3841"/>
                    <a:pt x="7467" y="3848"/>
                    <a:pt x="7454" y="3855"/>
                  </a:cubicBezTo>
                  <a:cubicBezTo>
                    <a:pt x="7354" y="3908"/>
                    <a:pt x="7247" y="3962"/>
                    <a:pt x="7140" y="4015"/>
                  </a:cubicBezTo>
                  <a:cubicBezTo>
                    <a:pt x="7119" y="4023"/>
                    <a:pt x="7098" y="4029"/>
                    <a:pt x="7076" y="4029"/>
                  </a:cubicBezTo>
                  <a:cubicBezTo>
                    <a:pt x="7062" y="4029"/>
                    <a:pt x="7048" y="4027"/>
                    <a:pt x="7033" y="4022"/>
                  </a:cubicBezTo>
                  <a:cubicBezTo>
                    <a:pt x="6979" y="4002"/>
                    <a:pt x="6959" y="3955"/>
                    <a:pt x="6986" y="3908"/>
                  </a:cubicBezTo>
                  <a:cubicBezTo>
                    <a:pt x="6992" y="3895"/>
                    <a:pt x="6999" y="3881"/>
                    <a:pt x="7012" y="3875"/>
                  </a:cubicBezTo>
                  <a:cubicBezTo>
                    <a:pt x="7086" y="3808"/>
                    <a:pt x="7160" y="3741"/>
                    <a:pt x="7260" y="3701"/>
                  </a:cubicBezTo>
                  <a:cubicBezTo>
                    <a:pt x="7387" y="3654"/>
                    <a:pt x="7514" y="3614"/>
                    <a:pt x="7655" y="3614"/>
                  </a:cubicBezTo>
                  <a:cubicBezTo>
                    <a:pt x="7789" y="3607"/>
                    <a:pt x="7916" y="3600"/>
                    <a:pt x="8049" y="3594"/>
                  </a:cubicBezTo>
                  <a:close/>
                  <a:moveTo>
                    <a:pt x="6637" y="3977"/>
                  </a:moveTo>
                  <a:cubicBezTo>
                    <a:pt x="6659" y="3977"/>
                    <a:pt x="6684" y="3979"/>
                    <a:pt x="6711" y="3982"/>
                  </a:cubicBezTo>
                  <a:cubicBezTo>
                    <a:pt x="6665" y="4035"/>
                    <a:pt x="6604" y="4055"/>
                    <a:pt x="6564" y="4122"/>
                  </a:cubicBezTo>
                  <a:cubicBezTo>
                    <a:pt x="6618" y="4115"/>
                    <a:pt x="6644" y="4089"/>
                    <a:pt x="6671" y="4069"/>
                  </a:cubicBezTo>
                  <a:cubicBezTo>
                    <a:pt x="6705" y="4055"/>
                    <a:pt x="6731" y="4035"/>
                    <a:pt x="6765" y="4029"/>
                  </a:cubicBezTo>
                  <a:cubicBezTo>
                    <a:pt x="6795" y="4017"/>
                    <a:pt x="6819" y="3994"/>
                    <a:pt x="6853" y="3994"/>
                  </a:cubicBezTo>
                  <a:cubicBezTo>
                    <a:pt x="6857" y="3994"/>
                    <a:pt x="6861" y="3994"/>
                    <a:pt x="6865" y="3995"/>
                  </a:cubicBezTo>
                  <a:cubicBezTo>
                    <a:pt x="6872" y="4022"/>
                    <a:pt x="6859" y="4029"/>
                    <a:pt x="6845" y="4035"/>
                  </a:cubicBezTo>
                  <a:cubicBezTo>
                    <a:pt x="6778" y="4082"/>
                    <a:pt x="6705" y="4122"/>
                    <a:pt x="6638" y="4169"/>
                  </a:cubicBezTo>
                  <a:cubicBezTo>
                    <a:pt x="6624" y="4176"/>
                    <a:pt x="6618" y="4189"/>
                    <a:pt x="6604" y="4202"/>
                  </a:cubicBezTo>
                  <a:cubicBezTo>
                    <a:pt x="6612" y="4208"/>
                    <a:pt x="6621" y="4210"/>
                    <a:pt x="6630" y="4210"/>
                  </a:cubicBezTo>
                  <a:cubicBezTo>
                    <a:pt x="6644" y="4210"/>
                    <a:pt x="6659" y="4204"/>
                    <a:pt x="6671" y="4196"/>
                  </a:cubicBezTo>
                  <a:cubicBezTo>
                    <a:pt x="6731" y="4169"/>
                    <a:pt x="6792" y="4142"/>
                    <a:pt x="6852" y="4115"/>
                  </a:cubicBezTo>
                  <a:cubicBezTo>
                    <a:pt x="6867" y="4111"/>
                    <a:pt x="6881" y="4095"/>
                    <a:pt x="6899" y="4095"/>
                  </a:cubicBezTo>
                  <a:cubicBezTo>
                    <a:pt x="6905" y="4095"/>
                    <a:pt x="6912" y="4097"/>
                    <a:pt x="6919" y="4102"/>
                  </a:cubicBezTo>
                  <a:cubicBezTo>
                    <a:pt x="6919" y="4109"/>
                    <a:pt x="6912" y="4115"/>
                    <a:pt x="6905" y="4122"/>
                  </a:cubicBezTo>
                  <a:cubicBezTo>
                    <a:pt x="6872" y="4156"/>
                    <a:pt x="6832" y="4182"/>
                    <a:pt x="6798" y="4216"/>
                  </a:cubicBezTo>
                  <a:cubicBezTo>
                    <a:pt x="6725" y="4289"/>
                    <a:pt x="6645" y="4324"/>
                    <a:pt x="6550" y="4324"/>
                  </a:cubicBezTo>
                  <a:cubicBezTo>
                    <a:pt x="6542" y="4324"/>
                    <a:pt x="6533" y="4323"/>
                    <a:pt x="6524" y="4323"/>
                  </a:cubicBezTo>
                  <a:lnTo>
                    <a:pt x="6457" y="4323"/>
                  </a:lnTo>
                  <a:cubicBezTo>
                    <a:pt x="6423" y="4317"/>
                    <a:pt x="6391" y="4314"/>
                    <a:pt x="6359" y="4314"/>
                  </a:cubicBezTo>
                  <a:cubicBezTo>
                    <a:pt x="6245" y="4314"/>
                    <a:pt x="6140" y="4348"/>
                    <a:pt x="6036" y="4390"/>
                  </a:cubicBezTo>
                  <a:cubicBezTo>
                    <a:pt x="5979" y="4415"/>
                    <a:pt x="5929" y="4457"/>
                    <a:pt x="5862" y="4457"/>
                  </a:cubicBezTo>
                  <a:cubicBezTo>
                    <a:pt x="5858" y="4457"/>
                    <a:pt x="5853" y="4457"/>
                    <a:pt x="5848" y="4457"/>
                  </a:cubicBezTo>
                  <a:cubicBezTo>
                    <a:pt x="5801" y="4517"/>
                    <a:pt x="5721" y="4517"/>
                    <a:pt x="5661" y="4544"/>
                  </a:cubicBezTo>
                  <a:cubicBezTo>
                    <a:pt x="5654" y="4550"/>
                    <a:pt x="5641" y="4550"/>
                    <a:pt x="5621" y="4550"/>
                  </a:cubicBezTo>
                  <a:cubicBezTo>
                    <a:pt x="5627" y="4530"/>
                    <a:pt x="5627" y="4517"/>
                    <a:pt x="5634" y="4510"/>
                  </a:cubicBezTo>
                  <a:cubicBezTo>
                    <a:pt x="5681" y="4443"/>
                    <a:pt x="5721" y="4383"/>
                    <a:pt x="5761" y="4323"/>
                  </a:cubicBezTo>
                  <a:cubicBezTo>
                    <a:pt x="5822" y="4243"/>
                    <a:pt x="5902" y="4182"/>
                    <a:pt x="5995" y="4142"/>
                  </a:cubicBezTo>
                  <a:cubicBezTo>
                    <a:pt x="6089" y="4102"/>
                    <a:pt x="6183" y="4069"/>
                    <a:pt x="6283" y="4049"/>
                  </a:cubicBezTo>
                  <a:cubicBezTo>
                    <a:pt x="6370" y="4035"/>
                    <a:pt x="6457" y="4008"/>
                    <a:pt x="6544" y="3988"/>
                  </a:cubicBezTo>
                  <a:cubicBezTo>
                    <a:pt x="6575" y="3981"/>
                    <a:pt x="6605" y="3977"/>
                    <a:pt x="6637" y="3977"/>
                  </a:cubicBezTo>
                  <a:close/>
                  <a:moveTo>
                    <a:pt x="3533" y="3794"/>
                  </a:moveTo>
                  <a:lnTo>
                    <a:pt x="3533" y="3794"/>
                  </a:lnTo>
                  <a:cubicBezTo>
                    <a:pt x="3547" y="3848"/>
                    <a:pt x="3527" y="3875"/>
                    <a:pt x="3507" y="3901"/>
                  </a:cubicBezTo>
                  <a:cubicBezTo>
                    <a:pt x="3440" y="4008"/>
                    <a:pt x="3413" y="4122"/>
                    <a:pt x="3406" y="4249"/>
                  </a:cubicBezTo>
                  <a:cubicBezTo>
                    <a:pt x="3406" y="4323"/>
                    <a:pt x="3400" y="4396"/>
                    <a:pt x="3386" y="4470"/>
                  </a:cubicBezTo>
                  <a:cubicBezTo>
                    <a:pt x="3379" y="4570"/>
                    <a:pt x="3319" y="4644"/>
                    <a:pt x="3239" y="4698"/>
                  </a:cubicBezTo>
                  <a:cubicBezTo>
                    <a:pt x="3232" y="4704"/>
                    <a:pt x="3219" y="4711"/>
                    <a:pt x="3205" y="4711"/>
                  </a:cubicBezTo>
                  <a:cubicBezTo>
                    <a:pt x="3205" y="4711"/>
                    <a:pt x="3199" y="4711"/>
                    <a:pt x="3192" y="4704"/>
                  </a:cubicBezTo>
                  <a:cubicBezTo>
                    <a:pt x="3239" y="4631"/>
                    <a:pt x="3286" y="4564"/>
                    <a:pt x="3333" y="4483"/>
                  </a:cubicBezTo>
                  <a:cubicBezTo>
                    <a:pt x="3329" y="4483"/>
                    <a:pt x="3326" y="4482"/>
                    <a:pt x="3322" y="4482"/>
                  </a:cubicBezTo>
                  <a:cubicBezTo>
                    <a:pt x="3302" y="4482"/>
                    <a:pt x="3291" y="4499"/>
                    <a:pt x="3279" y="4510"/>
                  </a:cubicBezTo>
                  <a:cubicBezTo>
                    <a:pt x="3232" y="4550"/>
                    <a:pt x="3185" y="4597"/>
                    <a:pt x="3139" y="4644"/>
                  </a:cubicBezTo>
                  <a:cubicBezTo>
                    <a:pt x="3132" y="4657"/>
                    <a:pt x="3119" y="4671"/>
                    <a:pt x="3085" y="4671"/>
                  </a:cubicBezTo>
                  <a:cubicBezTo>
                    <a:pt x="3119" y="4577"/>
                    <a:pt x="3165" y="4497"/>
                    <a:pt x="3192" y="4390"/>
                  </a:cubicBezTo>
                  <a:lnTo>
                    <a:pt x="3192" y="4390"/>
                  </a:lnTo>
                  <a:cubicBezTo>
                    <a:pt x="3145" y="4423"/>
                    <a:pt x="3132" y="4457"/>
                    <a:pt x="3105" y="4490"/>
                  </a:cubicBezTo>
                  <a:cubicBezTo>
                    <a:pt x="3085" y="4530"/>
                    <a:pt x="3058" y="4570"/>
                    <a:pt x="3038" y="4604"/>
                  </a:cubicBezTo>
                  <a:cubicBezTo>
                    <a:pt x="3011" y="4637"/>
                    <a:pt x="3005" y="4684"/>
                    <a:pt x="2958" y="4711"/>
                  </a:cubicBezTo>
                  <a:cubicBezTo>
                    <a:pt x="2951" y="4684"/>
                    <a:pt x="2945" y="4664"/>
                    <a:pt x="2945" y="4651"/>
                  </a:cubicBezTo>
                  <a:cubicBezTo>
                    <a:pt x="2945" y="4497"/>
                    <a:pt x="3005" y="4363"/>
                    <a:pt x="3105" y="4249"/>
                  </a:cubicBezTo>
                  <a:cubicBezTo>
                    <a:pt x="3226" y="4115"/>
                    <a:pt x="3346" y="3982"/>
                    <a:pt x="3466" y="3848"/>
                  </a:cubicBezTo>
                  <a:cubicBezTo>
                    <a:pt x="3486" y="3828"/>
                    <a:pt x="3507" y="3814"/>
                    <a:pt x="3533" y="3794"/>
                  </a:cubicBezTo>
                  <a:close/>
                  <a:moveTo>
                    <a:pt x="3192" y="4811"/>
                  </a:moveTo>
                  <a:cubicBezTo>
                    <a:pt x="3199" y="4811"/>
                    <a:pt x="3199" y="4818"/>
                    <a:pt x="3205" y="4818"/>
                  </a:cubicBezTo>
                  <a:cubicBezTo>
                    <a:pt x="3205" y="4825"/>
                    <a:pt x="3205" y="4825"/>
                    <a:pt x="3199" y="4831"/>
                  </a:cubicBezTo>
                  <a:cubicBezTo>
                    <a:pt x="3199" y="4831"/>
                    <a:pt x="3192" y="4831"/>
                    <a:pt x="3192" y="4825"/>
                  </a:cubicBezTo>
                  <a:cubicBezTo>
                    <a:pt x="3192" y="4825"/>
                    <a:pt x="3192" y="4818"/>
                    <a:pt x="3192" y="4811"/>
                  </a:cubicBezTo>
                  <a:close/>
                  <a:moveTo>
                    <a:pt x="1981" y="4263"/>
                  </a:moveTo>
                  <a:lnTo>
                    <a:pt x="1981" y="4263"/>
                  </a:lnTo>
                  <a:cubicBezTo>
                    <a:pt x="2041" y="4276"/>
                    <a:pt x="2095" y="4296"/>
                    <a:pt x="2148" y="4303"/>
                  </a:cubicBezTo>
                  <a:cubicBezTo>
                    <a:pt x="2202" y="4310"/>
                    <a:pt x="2249" y="4310"/>
                    <a:pt x="2302" y="4316"/>
                  </a:cubicBezTo>
                  <a:cubicBezTo>
                    <a:pt x="2356" y="4316"/>
                    <a:pt x="2409" y="4323"/>
                    <a:pt x="2463" y="4330"/>
                  </a:cubicBezTo>
                  <a:cubicBezTo>
                    <a:pt x="2630" y="4350"/>
                    <a:pt x="2744" y="4443"/>
                    <a:pt x="2824" y="4584"/>
                  </a:cubicBezTo>
                  <a:cubicBezTo>
                    <a:pt x="2851" y="4637"/>
                    <a:pt x="2838" y="4684"/>
                    <a:pt x="2851" y="4751"/>
                  </a:cubicBezTo>
                  <a:cubicBezTo>
                    <a:pt x="2730" y="4657"/>
                    <a:pt x="2630" y="4577"/>
                    <a:pt x="2510" y="4483"/>
                  </a:cubicBezTo>
                  <a:lnTo>
                    <a:pt x="2510" y="4483"/>
                  </a:lnTo>
                  <a:cubicBezTo>
                    <a:pt x="2530" y="4544"/>
                    <a:pt x="2570" y="4577"/>
                    <a:pt x="2597" y="4611"/>
                  </a:cubicBezTo>
                  <a:cubicBezTo>
                    <a:pt x="2623" y="4651"/>
                    <a:pt x="2650" y="4678"/>
                    <a:pt x="2677" y="4718"/>
                  </a:cubicBezTo>
                  <a:cubicBezTo>
                    <a:pt x="2710" y="4758"/>
                    <a:pt x="2751" y="4785"/>
                    <a:pt x="2771" y="4831"/>
                  </a:cubicBezTo>
                  <a:cubicBezTo>
                    <a:pt x="2757" y="4840"/>
                    <a:pt x="2744" y="4844"/>
                    <a:pt x="2732" y="4844"/>
                  </a:cubicBezTo>
                  <a:cubicBezTo>
                    <a:pt x="2715" y="4844"/>
                    <a:pt x="2699" y="4836"/>
                    <a:pt x="2684" y="4825"/>
                  </a:cubicBezTo>
                  <a:cubicBezTo>
                    <a:pt x="2610" y="4758"/>
                    <a:pt x="2530" y="4704"/>
                    <a:pt x="2470" y="4631"/>
                  </a:cubicBezTo>
                  <a:lnTo>
                    <a:pt x="2470" y="4631"/>
                  </a:lnTo>
                  <a:cubicBezTo>
                    <a:pt x="2490" y="4751"/>
                    <a:pt x="2583" y="4811"/>
                    <a:pt x="2677" y="4865"/>
                  </a:cubicBezTo>
                  <a:cubicBezTo>
                    <a:pt x="2668" y="4888"/>
                    <a:pt x="2649" y="4895"/>
                    <a:pt x="2629" y="4895"/>
                  </a:cubicBezTo>
                  <a:cubicBezTo>
                    <a:pt x="2621" y="4895"/>
                    <a:pt x="2612" y="4894"/>
                    <a:pt x="2603" y="4892"/>
                  </a:cubicBezTo>
                  <a:cubicBezTo>
                    <a:pt x="2516" y="4858"/>
                    <a:pt x="2429" y="4831"/>
                    <a:pt x="2362" y="4771"/>
                  </a:cubicBezTo>
                  <a:cubicBezTo>
                    <a:pt x="2235" y="4651"/>
                    <a:pt x="2115" y="4530"/>
                    <a:pt x="2028" y="4376"/>
                  </a:cubicBezTo>
                  <a:cubicBezTo>
                    <a:pt x="2008" y="4343"/>
                    <a:pt x="1981" y="4310"/>
                    <a:pt x="1981" y="4263"/>
                  </a:cubicBezTo>
                  <a:close/>
                  <a:moveTo>
                    <a:pt x="6865" y="4276"/>
                  </a:moveTo>
                  <a:cubicBezTo>
                    <a:pt x="6865" y="4303"/>
                    <a:pt x="6865" y="4316"/>
                    <a:pt x="6865" y="4330"/>
                  </a:cubicBezTo>
                  <a:cubicBezTo>
                    <a:pt x="6818" y="4470"/>
                    <a:pt x="6772" y="4611"/>
                    <a:pt x="6738" y="4751"/>
                  </a:cubicBezTo>
                  <a:cubicBezTo>
                    <a:pt x="6705" y="4885"/>
                    <a:pt x="6631" y="4992"/>
                    <a:pt x="6551" y="5092"/>
                  </a:cubicBezTo>
                  <a:cubicBezTo>
                    <a:pt x="6537" y="5112"/>
                    <a:pt x="6524" y="5119"/>
                    <a:pt x="6504" y="5132"/>
                  </a:cubicBezTo>
                  <a:cubicBezTo>
                    <a:pt x="6471" y="5092"/>
                    <a:pt x="6437" y="5052"/>
                    <a:pt x="6410" y="5019"/>
                  </a:cubicBezTo>
                  <a:cubicBezTo>
                    <a:pt x="6384" y="4999"/>
                    <a:pt x="6363" y="4972"/>
                    <a:pt x="6343" y="4959"/>
                  </a:cubicBezTo>
                  <a:cubicBezTo>
                    <a:pt x="6256" y="4912"/>
                    <a:pt x="6196" y="4838"/>
                    <a:pt x="6136" y="4764"/>
                  </a:cubicBezTo>
                  <a:cubicBezTo>
                    <a:pt x="6082" y="4698"/>
                    <a:pt x="6029" y="4637"/>
                    <a:pt x="5982" y="4550"/>
                  </a:cubicBezTo>
                  <a:cubicBezTo>
                    <a:pt x="6002" y="4537"/>
                    <a:pt x="6022" y="4524"/>
                    <a:pt x="6036" y="4517"/>
                  </a:cubicBezTo>
                  <a:cubicBezTo>
                    <a:pt x="6148" y="4461"/>
                    <a:pt x="6265" y="4419"/>
                    <a:pt x="6391" y="4419"/>
                  </a:cubicBezTo>
                  <a:cubicBezTo>
                    <a:pt x="6415" y="4419"/>
                    <a:pt x="6439" y="4420"/>
                    <a:pt x="6464" y="4423"/>
                  </a:cubicBezTo>
                  <a:cubicBezTo>
                    <a:pt x="6475" y="4425"/>
                    <a:pt x="6487" y="4426"/>
                    <a:pt x="6499" y="4426"/>
                  </a:cubicBezTo>
                  <a:cubicBezTo>
                    <a:pt x="6523" y="4426"/>
                    <a:pt x="6549" y="4423"/>
                    <a:pt x="6571" y="4423"/>
                  </a:cubicBezTo>
                  <a:cubicBezTo>
                    <a:pt x="6665" y="4417"/>
                    <a:pt x="6738" y="4383"/>
                    <a:pt x="6805" y="4323"/>
                  </a:cubicBezTo>
                  <a:cubicBezTo>
                    <a:pt x="6825" y="4310"/>
                    <a:pt x="6838" y="4296"/>
                    <a:pt x="6865" y="4276"/>
                  </a:cubicBezTo>
                  <a:close/>
                  <a:moveTo>
                    <a:pt x="7474" y="4269"/>
                  </a:moveTo>
                  <a:lnTo>
                    <a:pt x="7474" y="4269"/>
                  </a:lnTo>
                  <a:cubicBezTo>
                    <a:pt x="7554" y="4283"/>
                    <a:pt x="7621" y="4303"/>
                    <a:pt x="7675" y="4343"/>
                  </a:cubicBezTo>
                  <a:cubicBezTo>
                    <a:pt x="7728" y="4383"/>
                    <a:pt x="7782" y="4430"/>
                    <a:pt x="7829" y="4477"/>
                  </a:cubicBezTo>
                  <a:cubicBezTo>
                    <a:pt x="7862" y="4517"/>
                    <a:pt x="7896" y="4570"/>
                    <a:pt x="7929" y="4611"/>
                  </a:cubicBezTo>
                  <a:cubicBezTo>
                    <a:pt x="8023" y="4738"/>
                    <a:pt x="8070" y="4872"/>
                    <a:pt x="8063" y="5025"/>
                  </a:cubicBezTo>
                  <a:cubicBezTo>
                    <a:pt x="8063" y="5099"/>
                    <a:pt x="8070" y="5179"/>
                    <a:pt x="8076" y="5260"/>
                  </a:cubicBezTo>
                  <a:cubicBezTo>
                    <a:pt x="8076" y="5273"/>
                    <a:pt x="8070" y="5286"/>
                    <a:pt x="8070" y="5300"/>
                  </a:cubicBezTo>
                  <a:cubicBezTo>
                    <a:pt x="8066" y="5301"/>
                    <a:pt x="8063" y="5301"/>
                    <a:pt x="8060" y="5301"/>
                  </a:cubicBezTo>
                  <a:cubicBezTo>
                    <a:pt x="8041" y="5301"/>
                    <a:pt x="8034" y="5285"/>
                    <a:pt x="8023" y="5273"/>
                  </a:cubicBezTo>
                  <a:cubicBezTo>
                    <a:pt x="7989" y="5206"/>
                    <a:pt x="7949" y="5139"/>
                    <a:pt x="7916" y="5072"/>
                  </a:cubicBezTo>
                  <a:cubicBezTo>
                    <a:pt x="7842" y="4959"/>
                    <a:pt x="7755" y="4845"/>
                    <a:pt x="7635" y="4771"/>
                  </a:cubicBezTo>
                  <a:cubicBezTo>
                    <a:pt x="7588" y="4744"/>
                    <a:pt x="7541" y="4718"/>
                    <a:pt x="7487" y="4704"/>
                  </a:cubicBezTo>
                  <a:cubicBezTo>
                    <a:pt x="7427" y="4678"/>
                    <a:pt x="7380" y="4637"/>
                    <a:pt x="7354" y="4577"/>
                  </a:cubicBezTo>
                  <a:cubicBezTo>
                    <a:pt x="7340" y="4550"/>
                    <a:pt x="7347" y="4530"/>
                    <a:pt x="7367" y="4510"/>
                  </a:cubicBezTo>
                  <a:cubicBezTo>
                    <a:pt x="7421" y="4544"/>
                    <a:pt x="7447" y="4591"/>
                    <a:pt x="7467" y="4637"/>
                  </a:cubicBezTo>
                  <a:cubicBezTo>
                    <a:pt x="7487" y="4611"/>
                    <a:pt x="7481" y="4584"/>
                    <a:pt x="7467" y="4564"/>
                  </a:cubicBezTo>
                  <a:cubicBezTo>
                    <a:pt x="7441" y="4510"/>
                    <a:pt x="7407" y="4450"/>
                    <a:pt x="7374" y="4396"/>
                  </a:cubicBezTo>
                  <a:cubicBezTo>
                    <a:pt x="7360" y="4370"/>
                    <a:pt x="7334" y="4343"/>
                    <a:pt x="7334" y="4310"/>
                  </a:cubicBezTo>
                  <a:cubicBezTo>
                    <a:pt x="7341" y="4306"/>
                    <a:pt x="7348" y="4304"/>
                    <a:pt x="7354" y="4304"/>
                  </a:cubicBezTo>
                  <a:cubicBezTo>
                    <a:pt x="7368" y="4304"/>
                    <a:pt x="7378" y="4313"/>
                    <a:pt x="7387" y="4323"/>
                  </a:cubicBezTo>
                  <a:cubicBezTo>
                    <a:pt x="7474" y="4403"/>
                    <a:pt x="7554" y="4477"/>
                    <a:pt x="7641" y="4557"/>
                  </a:cubicBezTo>
                  <a:cubicBezTo>
                    <a:pt x="7668" y="4584"/>
                    <a:pt x="7688" y="4617"/>
                    <a:pt x="7728" y="4624"/>
                  </a:cubicBezTo>
                  <a:cubicBezTo>
                    <a:pt x="7715" y="4604"/>
                    <a:pt x="7708" y="4577"/>
                    <a:pt x="7695" y="4557"/>
                  </a:cubicBezTo>
                  <a:cubicBezTo>
                    <a:pt x="7641" y="4483"/>
                    <a:pt x="7588" y="4417"/>
                    <a:pt x="7528" y="4343"/>
                  </a:cubicBezTo>
                  <a:cubicBezTo>
                    <a:pt x="7514" y="4323"/>
                    <a:pt x="7501" y="4303"/>
                    <a:pt x="7474" y="4269"/>
                  </a:cubicBezTo>
                  <a:close/>
                  <a:moveTo>
                    <a:pt x="3265" y="4824"/>
                  </a:moveTo>
                  <a:cubicBezTo>
                    <a:pt x="3268" y="4824"/>
                    <a:pt x="3270" y="4824"/>
                    <a:pt x="3272" y="4825"/>
                  </a:cubicBezTo>
                  <a:cubicBezTo>
                    <a:pt x="3346" y="4831"/>
                    <a:pt x="3426" y="4825"/>
                    <a:pt x="3500" y="4872"/>
                  </a:cubicBezTo>
                  <a:cubicBezTo>
                    <a:pt x="3540" y="4898"/>
                    <a:pt x="3594" y="4905"/>
                    <a:pt x="3640" y="4905"/>
                  </a:cubicBezTo>
                  <a:cubicBezTo>
                    <a:pt x="3701" y="4905"/>
                    <a:pt x="3754" y="4905"/>
                    <a:pt x="3808" y="4898"/>
                  </a:cubicBezTo>
                  <a:cubicBezTo>
                    <a:pt x="3818" y="4898"/>
                    <a:pt x="3829" y="4898"/>
                    <a:pt x="3839" y="4898"/>
                  </a:cubicBezTo>
                  <a:cubicBezTo>
                    <a:pt x="3993" y="4898"/>
                    <a:pt x="4130" y="4944"/>
                    <a:pt x="4256" y="5032"/>
                  </a:cubicBezTo>
                  <a:cubicBezTo>
                    <a:pt x="4370" y="5106"/>
                    <a:pt x="4470" y="5186"/>
                    <a:pt x="4550" y="5286"/>
                  </a:cubicBezTo>
                  <a:cubicBezTo>
                    <a:pt x="4564" y="5306"/>
                    <a:pt x="4577" y="5320"/>
                    <a:pt x="4584" y="5333"/>
                  </a:cubicBezTo>
                  <a:cubicBezTo>
                    <a:pt x="4590" y="5340"/>
                    <a:pt x="4584" y="5340"/>
                    <a:pt x="4584" y="5353"/>
                  </a:cubicBezTo>
                  <a:cubicBezTo>
                    <a:pt x="4557" y="5347"/>
                    <a:pt x="4537" y="5340"/>
                    <a:pt x="4510" y="5333"/>
                  </a:cubicBezTo>
                  <a:cubicBezTo>
                    <a:pt x="4377" y="5299"/>
                    <a:pt x="4244" y="5276"/>
                    <a:pt x="4111" y="5276"/>
                  </a:cubicBezTo>
                  <a:cubicBezTo>
                    <a:pt x="4037" y="5276"/>
                    <a:pt x="3962" y="5283"/>
                    <a:pt x="3888" y="5300"/>
                  </a:cubicBezTo>
                  <a:cubicBezTo>
                    <a:pt x="3854" y="5306"/>
                    <a:pt x="3828" y="5306"/>
                    <a:pt x="3794" y="5313"/>
                  </a:cubicBezTo>
                  <a:cubicBezTo>
                    <a:pt x="3760" y="5319"/>
                    <a:pt x="3726" y="5322"/>
                    <a:pt x="3693" y="5322"/>
                  </a:cubicBezTo>
                  <a:cubicBezTo>
                    <a:pt x="3584" y="5322"/>
                    <a:pt x="3482" y="5291"/>
                    <a:pt x="3379" y="5240"/>
                  </a:cubicBezTo>
                  <a:cubicBezTo>
                    <a:pt x="3346" y="5226"/>
                    <a:pt x="3319" y="5199"/>
                    <a:pt x="3299" y="5166"/>
                  </a:cubicBezTo>
                  <a:cubicBezTo>
                    <a:pt x="3303" y="5154"/>
                    <a:pt x="3310" y="5151"/>
                    <a:pt x="3317" y="5151"/>
                  </a:cubicBezTo>
                  <a:cubicBezTo>
                    <a:pt x="3322" y="5151"/>
                    <a:pt x="3327" y="5153"/>
                    <a:pt x="3333" y="5153"/>
                  </a:cubicBezTo>
                  <a:cubicBezTo>
                    <a:pt x="3446" y="5179"/>
                    <a:pt x="3567" y="5199"/>
                    <a:pt x="3681" y="5219"/>
                  </a:cubicBezTo>
                  <a:cubicBezTo>
                    <a:pt x="3691" y="5223"/>
                    <a:pt x="3704" y="5229"/>
                    <a:pt x="3718" y="5229"/>
                  </a:cubicBezTo>
                  <a:cubicBezTo>
                    <a:pt x="3730" y="5229"/>
                    <a:pt x="3742" y="5225"/>
                    <a:pt x="3754" y="5213"/>
                  </a:cubicBezTo>
                  <a:cubicBezTo>
                    <a:pt x="3721" y="5186"/>
                    <a:pt x="3674" y="5173"/>
                    <a:pt x="3634" y="5159"/>
                  </a:cubicBezTo>
                  <a:cubicBezTo>
                    <a:pt x="3527" y="5132"/>
                    <a:pt x="3426" y="5112"/>
                    <a:pt x="3326" y="5086"/>
                  </a:cubicBezTo>
                  <a:cubicBezTo>
                    <a:pt x="3292" y="5079"/>
                    <a:pt x="3279" y="5059"/>
                    <a:pt x="3299" y="5025"/>
                  </a:cubicBezTo>
                  <a:lnTo>
                    <a:pt x="3299" y="5025"/>
                  </a:lnTo>
                  <a:cubicBezTo>
                    <a:pt x="3446" y="5032"/>
                    <a:pt x="3580" y="5093"/>
                    <a:pt x="3726" y="5093"/>
                  </a:cubicBezTo>
                  <a:cubicBezTo>
                    <a:pt x="3733" y="5093"/>
                    <a:pt x="3740" y="5093"/>
                    <a:pt x="3747" y="5092"/>
                  </a:cubicBezTo>
                  <a:cubicBezTo>
                    <a:pt x="3600" y="5039"/>
                    <a:pt x="3460" y="4972"/>
                    <a:pt x="3292" y="4965"/>
                  </a:cubicBezTo>
                  <a:cubicBezTo>
                    <a:pt x="3272" y="4932"/>
                    <a:pt x="3252" y="4905"/>
                    <a:pt x="3239" y="4872"/>
                  </a:cubicBezTo>
                  <a:cubicBezTo>
                    <a:pt x="3227" y="4853"/>
                    <a:pt x="3242" y="4824"/>
                    <a:pt x="3265" y="4824"/>
                  </a:cubicBezTo>
                  <a:close/>
                  <a:moveTo>
                    <a:pt x="6859" y="5594"/>
                  </a:moveTo>
                  <a:cubicBezTo>
                    <a:pt x="6892" y="5614"/>
                    <a:pt x="6932" y="5634"/>
                    <a:pt x="6966" y="5654"/>
                  </a:cubicBezTo>
                  <a:cubicBezTo>
                    <a:pt x="6999" y="5668"/>
                    <a:pt x="7039" y="5688"/>
                    <a:pt x="7086" y="5715"/>
                  </a:cubicBezTo>
                  <a:cubicBezTo>
                    <a:pt x="6932" y="5768"/>
                    <a:pt x="6798" y="5815"/>
                    <a:pt x="6638" y="5862"/>
                  </a:cubicBezTo>
                  <a:cubicBezTo>
                    <a:pt x="6705" y="5775"/>
                    <a:pt x="6765" y="5701"/>
                    <a:pt x="6818" y="5628"/>
                  </a:cubicBezTo>
                  <a:cubicBezTo>
                    <a:pt x="6832" y="5621"/>
                    <a:pt x="6845" y="5614"/>
                    <a:pt x="6859" y="5594"/>
                  </a:cubicBezTo>
                  <a:close/>
                  <a:moveTo>
                    <a:pt x="8042" y="127"/>
                  </a:moveTo>
                  <a:cubicBezTo>
                    <a:pt x="8053" y="127"/>
                    <a:pt x="8065" y="127"/>
                    <a:pt x="8076" y="128"/>
                  </a:cubicBezTo>
                  <a:cubicBezTo>
                    <a:pt x="8371" y="141"/>
                    <a:pt x="8658" y="188"/>
                    <a:pt x="8946" y="268"/>
                  </a:cubicBezTo>
                  <a:cubicBezTo>
                    <a:pt x="9100" y="309"/>
                    <a:pt x="9261" y="355"/>
                    <a:pt x="9408" y="429"/>
                  </a:cubicBezTo>
                  <a:cubicBezTo>
                    <a:pt x="9628" y="543"/>
                    <a:pt x="9829" y="683"/>
                    <a:pt x="10023" y="830"/>
                  </a:cubicBezTo>
                  <a:cubicBezTo>
                    <a:pt x="10331" y="1071"/>
                    <a:pt x="10585" y="1346"/>
                    <a:pt x="10759" y="1693"/>
                  </a:cubicBezTo>
                  <a:cubicBezTo>
                    <a:pt x="10779" y="1747"/>
                    <a:pt x="10813" y="1794"/>
                    <a:pt x="10839" y="1841"/>
                  </a:cubicBezTo>
                  <a:cubicBezTo>
                    <a:pt x="10873" y="1914"/>
                    <a:pt x="10913" y="1995"/>
                    <a:pt x="10947" y="2068"/>
                  </a:cubicBezTo>
                  <a:cubicBezTo>
                    <a:pt x="10973" y="2135"/>
                    <a:pt x="11000" y="2202"/>
                    <a:pt x="11027" y="2269"/>
                  </a:cubicBezTo>
                  <a:cubicBezTo>
                    <a:pt x="11080" y="2389"/>
                    <a:pt x="11114" y="2516"/>
                    <a:pt x="11127" y="2644"/>
                  </a:cubicBezTo>
                  <a:cubicBezTo>
                    <a:pt x="11147" y="2797"/>
                    <a:pt x="11161" y="2951"/>
                    <a:pt x="11174" y="3105"/>
                  </a:cubicBezTo>
                  <a:cubicBezTo>
                    <a:pt x="11181" y="3272"/>
                    <a:pt x="11154" y="3433"/>
                    <a:pt x="11120" y="3587"/>
                  </a:cubicBezTo>
                  <a:cubicBezTo>
                    <a:pt x="11087" y="3781"/>
                    <a:pt x="11047" y="3968"/>
                    <a:pt x="10980" y="4149"/>
                  </a:cubicBezTo>
                  <a:cubicBezTo>
                    <a:pt x="10880" y="4417"/>
                    <a:pt x="10759" y="4678"/>
                    <a:pt x="10585" y="4912"/>
                  </a:cubicBezTo>
                  <a:cubicBezTo>
                    <a:pt x="10512" y="5005"/>
                    <a:pt x="10438" y="5106"/>
                    <a:pt x="10364" y="5206"/>
                  </a:cubicBezTo>
                  <a:cubicBezTo>
                    <a:pt x="10291" y="5300"/>
                    <a:pt x="10217" y="5387"/>
                    <a:pt x="10124" y="5460"/>
                  </a:cubicBezTo>
                  <a:cubicBezTo>
                    <a:pt x="10063" y="5514"/>
                    <a:pt x="9996" y="5561"/>
                    <a:pt x="9930" y="5594"/>
                  </a:cubicBezTo>
                  <a:cubicBezTo>
                    <a:pt x="9689" y="5715"/>
                    <a:pt x="9434" y="5815"/>
                    <a:pt x="9167" y="5882"/>
                  </a:cubicBezTo>
                  <a:cubicBezTo>
                    <a:pt x="9147" y="5882"/>
                    <a:pt x="9133" y="5889"/>
                    <a:pt x="9113" y="5889"/>
                  </a:cubicBezTo>
                  <a:cubicBezTo>
                    <a:pt x="9093" y="5895"/>
                    <a:pt x="9073" y="5899"/>
                    <a:pt x="9055" y="5899"/>
                  </a:cubicBezTo>
                  <a:cubicBezTo>
                    <a:pt x="9021" y="5899"/>
                    <a:pt x="8990" y="5886"/>
                    <a:pt x="8959" y="5855"/>
                  </a:cubicBezTo>
                  <a:cubicBezTo>
                    <a:pt x="8919" y="5815"/>
                    <a:pt x="8866" y="5802"/>
                    <a:pt x="8812" y="5795"/>
                  </a:cubicBezTo>
                  <a:cubicBezTo>
                    <a:pt x="8752" y="5788"/>
                    <a:pt x="8698" y="5768"/>
                    <a:pt x="8638" y="5755"/>
                  </a:cubicBezTo>
                  <a:cubicBezTo>
                    <a:pt x="8511" y="5735"/>
                    <a:pt x="8377" y="5708"/>
                    <a:pt x="8250" y="5688"/>
                  </a:cubicBezTo>
                  <a:cubicBezTo>
                    <a:pt x="8198" y="5683"/>
                    <a:pt x="8146" y="5678"/>
                    <a:pt x="8096" y="5678"/>
                  </a:cubicBezTo>
                  <a:cubicBezTo>
                    <a:pt x="8076" y="5678"/>
                    <a:pt x="8056" y="5679"/>
                    <a:pt x="8036" y="5681"/>
                  </a:cubicBezTo>
                  <a:cubicBezTo>
                    <a:pt x="7884" y="5693"/>
                    <a:pt x="7731" y="5696"/>
                    <a:pt x="7580" y="5696"/>
                  </a:cubicBezTo>
                  <a:cubicBezTo>
                    <a:pt x="7479" y="5696"/>
                    <a:pt x="7379" y="5694"/>
                    <a:pt x="7280" y="5694"/>
                  </a:cubicBezTo>
                  <a:cubicBezTo>
                    <a:pt x="7253" y="5694"/>
                    <a:pt x="7220" y="5694"/>
                    <a:pt x="7206" y="5674"/>
                  </a:cubicBezTo>
                  <a:cubicBezTo>
                    <a:pt x="7133" y="5614"/>
                    <a:pt x="7053" y="5574"/>
                    <a:pt x="6966" y="5534"/>
                  </a:cubicBezTo>
                  <a:cubicBezTo>
                    <a:pt x="6952" y="5527"/>
                    <a:pt x="6939" y="5514"/>
                    <a:pt x="6919" y="5500"/>
                  </a:cubicBezTo>
                  <a:cubicBezTo>
                    <a:pt x="7099" y="5260"/>
                    <a:pt x="7200" y="4999"/>
                    <a:pt x="7280" y="4731"/>
                  </a:cubicBezTo>
                  <a:cubicBezTo>
                    <a:pt x="7284" y="4730"/>
                    <a:pt x="7287" y="4730"/>
                    <a:pt x="7290" y="4730"/>
                  </a:cubicBezTo>
                  <a:cubicBezTo>
                    <a:pt x="7317" y="4730"/>
                    <a:pt x="7329" y="4752"/>
                    <a:pt x="7347" y="4758"/>
                  </a:cubicBezTo>
                  <a:cubicBezTo>
                    <a:pt x="7380" y="4778"/>
                    <a:pt x="7407" y="4798"/>
                    <a:pt x="7447" y="4811"/>
                  </a:cubicBezTo>
                  <a:cubicBezTo>
                    <a:pt x="7548" y="4838"/>
                    <a:pt x="7635" y="4898"/>
                    <a:pt x="7702" y="4985"/>
                  </a:cubicBezTo>
                  <a:cubicBezTo>
                    <a:pt x="7762" y="5045"/>
                    <a:pt x="7809" y="5119"/>
                    <a:pt x="7855" y="5193"/>
                  </a:cubicBezTo>
                  <a:cubicBezTo>
                    <a:pt x="7942" y="5313"/>
                    <a:pt x="8016" y="5434"/>
                    <a:pt x="8103" y="5561"/>
                  </a:cubicBezTo>
                  <a:cubicBezTo>
                    <a:pt x="8103" y="5567"/>
                    <a:pt x="8110" y="5574"/>
                    <a:pt x="8116" y="5574"/>
                  </a:cubicBezTo>
                  <a:cubicBezTo>
                    <a:pt x="8127" y="5591"/>
                    <a:pt x="8143" y="5603"/>
                    <a:pt x="8159" y="5603"/>
                  </a:cubicBezTo>
                  <a:cubicBezTo>
                    <a:pt x="8163" y="5603"/>
                    <a:pt x="8166" y="5602"/>
                    <a:pt x="8170" y="5601"/>
                  </a:cubicBezTo>
                  <a:cubicBezTo>
                    <a:pt x="8197" y="5594"/>
                    <a:pt x="8203" y="5574"/>
                    <a:pt x="8203" y="5534"/>
                  </a:cubicBezTo>
                  <a:cubicBezTo>
                    <a:pt x="8197" y="5367"/>
                    <a:pt x="8183" y="5206"/>
                    <a:pt x="8183" y="5039"/>
                  </a:cubicBezTo>
                  <a:cubicBezTo>
                    <a:pt x="8183" y="4711"/>
                    <a:pt x="8016" y="4483"/>
                    <a:pt x="7789" y="4289"/>
                  </a:cubicBezTo>
                  <a:cubicBezTo>
                    <a:pt x="7742" y="4249"/>
                    <a:pt x="7682" y="4229"/>
                    <a:pt x="7628" y="4202"/>
                  </a:cubicBezTo>
                  <a:cubicBezTo>
                    <a:pt x="7601" y="4196"/>
                    <a:pt x="7581" y="4182"/>
                    <a:pt x="7561" y="4176"/>
                  </a:cubicBezTo>
                  <a:cubicBezTo>
                    <a:pt x="7628" y="4089"/>
                    <a:pt x="7688" y="4002"/>
                    <a:pt x="7755" y="3921"/>
                  </a:cubicBezTo>
                  <a:cubicBezTo>
                    <a:pt x="7802" y="3875"/>
                    <a:pt x="7849" y="3834"/>
                    <a:pt x="7902" y="3801"/>
                  </a:cubicBezTo>
                  <a:cubicBezTo>
                    <a:pt x="7969" y="3761"/>
                    <a:pt x="8036" y="3727"/>
                    <a:pt x="8103" y="3694"/>
                  </a:cubicBezTo>
                  <a:cubicBezTo>
                    <a:pt x="8150" y="3674"/>
                    <a:pt x="8190" y="3647"/>
                    <a:pt x="8210" y="3600"/>
                  </a:cubicBezTo>
                  <a:cubicBezTo>
                    <a:pt x="8230" y="3567"/>
                    <a:pt x="8223" y="3527"/>
                    <a:pt x="8183" y="3513"/>
                  </a:cubicBezTo>
                  <a:cubicBezTo>
                    <a:pt x="8162" y="3508"/>
                    <a:pt x="8136" y="3498"/>
                    <a:pt x="8109" y="3498"/>
                  </a:cubicBezTo>
                  <a:cubicBezTo>
                    <a:pt x="8102" y="3498"/>
                    <a:pt x="8096" y="3499"/>
                    <a:pt x="8090" y="3500"/>
                  </a:cubicBezTo>
                  <a:cubicBezTo>
                    <a:pt x="7909" y="3500"/>
                    <a:pt x="7728" y="3500"/>
                    <a:pt x="7548" y="3520"/>
                  </a:cubicBezTo>
                  <a:cubicBezTo>
                    <a:pt x="7307" y="3540"/>
                    <a:pt x="7093" y="3634"/>
                    <a:pt x="6925" y="3808"/>
                  </a:cubicBezTo>
                  <a:cubicBezTo>
                    <a:pt x="6892" y="3841"/>
                    <a:pt x="6859" y="3861"/>
                    <a:pt x="6818" y="3861"/>
                  </a:cubicBezTo>
                  <a:cubicBezTo>
                    <a:pt x="6772" y="3868"/>
                    <a:pt x="6725" y="3875"/>
                    <a:pt x="6685" y="3875"/>
                  </a:cubicBezTo>
                  <a:cubicBezTo>
                    <a:pt x="6584" y="3875"/>
                    <a:pt x="6497" y="3895"/>
                    <a:pt x="6404" y="3915"/>
                  </a:cubicBezTo>
                  <a:cubicBezTo>
                    <a:pt x="6250" y="3955"/>
                    <a:pt x="6082" y="3982"/>
                    <a:pt x="5942" y="4055"/>
                  </a:cubicBezTo>
                  <a:cubicBezTo>
                    <a:pt x="5929" y="4062"/>
                    <a:pt x="5915" y="4062"/>
                    <a:pt x="5895" y="4062"/>
                  </a:cubicBezTo>
                  <a:cubicBezTo>
                    <a:pt x="5895" y="4042"/>
                    <a:pt x="5895" y="4022"/>
                    <a:pt x="5895" y="4008"/>
                  </a:cubicBezTo>
                  <a:cubicBezTo>
                    <a:pt x="5902" y="3921"/>
                    <a:pt x="5908" y="3841"/>
                    <a:pt x="5915" y="3761"/>
                  </a:cubicBezTo>
                  <a:cubicBezTo>
                    <a:pt x="5929" y="3574"/>
                    <a:pt x="5915" y="3393"/>
                    <a:pt x="5875" y="3212"/>
                  </a:cubicBezTo>
                  <a:cubicBezTo>
                    <a:pt x="5822" y="2945"/>
                    <a:pt x="5761" y="2684"/>
                    <a:pt x="5648" y="2443"/>
                  </a:cubicBezTo>
                  <a:cubicBezTo>
                    <a:pt x="5627" y="2396"/>
                    <a:pt x="5627" y="2356"/>
                    <a:pt x="5641" y="2309"/>
                  </a:cubicBezTo>
                  <a:cubicBezTo>
                    <a:pt x="5661" y="2229"/>
                    <a:pt x="5688" y="2142"/>
                    <a:pt x="5701" y="2061"/>
                  </a:cubicBezTo>
                  <a:cubicBezTo>
                    <a:pt x="5741" y="1847"/>
                    <a:pt x="5835" y="1647"/>
                    <a:pt x="5955" y="1473"/>
                  </a:cubicBezTo>
                  <a:cubicBezTo>
                    <a:pt x="6076" y="1299"/>
                    <a:pt x="6203" y="1131"/>
                    <a:pt x="6337" y="964"/>
                  </a:cubicBezTo>
                  <a:cubicBezTo>
                    <a:pt x="6430" y="844"/>
                    <a:pt x="6544" y="737"/>
                    <a:pt x="6678" y="656"/>
                  </a:cubicBezTo>
                  <a:cubicBezTo>
                    <a:pt x="6705" y="636"/>
                    <a:pt x="6731" y="616"/>
                    <a:pt x="6758" y="596"/>
                  </a:cubicBezTo>
                  <a:cubicBezTo>
                    <a:pt x="6966" y="422"/>
                    <a:pt x="7213" y="315"/>
                    <a:pt x="7461" y="215"/>
                  </a:cubicBezTo>
                  <a:cubicBezTo>
                    <a:pt x="7467" y="215"/>
                    <a:pt x="7474" y="208"/>
                    <a:pt x="7481" y="208"/>
                  </a:cubicBezTo>
                  <a:cubicBezTo>
                    <a:pt x="7670" y="177"/>
                    <a:pt x="7853" y="127"/>
                    <a:pt x="8042" y="127"/>
                  </a:cubicBezTo>
                  <a:close/>
                  <a:moveTo>
                    <a:pt x="2582" y="5056"/>
                  </a:moveTo>
                  <a:cubicBezTo>
                    <a:pt x="2585" y="5056"/>
                    <a:pt x="2588" y="5059"/>
                    <a:pt x="2597" y="5059"/>
                  </a:cubicBezTo>
                  <a:cubicBezTo>
                    <a:pt x="2550" y="5206"/>
                    <a:pt x="2503" y="5347"/>
                    <a:pt x="2463" y="5487"/>
                  </a:cubicBezTo>
                  <a:cubicBezTo>
                    <a:pt x="2463" y="5487"/>
                    <a:pt x="2463" y="5494"/>
                    <a:pt x="2470" y="5494"/>
                  </a:cubicBezTo>
                  <a:cubicBezTo>
                    <a:pt x="2496" y="5494"/>
                    <a:pt x="2496" y="5467"/>
                    <a:pt x="2503" y="5454"/>
                  </a:cubicBezTo>
                  <a:cubicBezTo>
                    <a:pt x="2516" y="5434"/>
                    <a:pt x="2523" y="5407"/>
                    <a:pt x="2530" y="5387"/>
                  </a:cubicBezTo>
                  <a:cubicBezTo>
                    <a:pt x="2543" y="5373"/>
                    <a:pt x="2550" y="5353"/>
                    <a:pt x="2556" y="5340"/>
                  </a:cubicBezTo>
                  <a:cubicBezTo>
                    <a:pt x="2563" y="5313"/>
                    <a:pt x="2570" y="5293"/>
                    <a:pt x="2583" y="5273"/>
                  </a:cubicBezTo>
                  <a:cubicBezTo>
                    <a:pt x="2590" y="5253"/>
                    <a:pt x="2597" y="5233"/>
                    <a:pt x="2617" y="5219"/>
                  </a:cubicBezTo>
                  <a:lnTo>
                    <a:pt x="2617" y="5219"/>
                  </a:lnTo>
                  <a:cubicBezTo>
                    <a:pt x="2623" y="5293"/>
                    <a:pt x="2597" y="5360"/>
                    <a:pt x="2570" y="5427"/>
                  </a:cubicBezTo>
                  <a:cubicBezTo>
                    <a:pt x="2550" y="5500"/>
                    <a:pt x="2530" y="5567"/>
                    <a:pt x="2503" y="5634"/>
                  </a:cubicBezTo>
                  <a:cubicBezTo>
                    <a:pt x="2563" y="5594"/>
                    <a:pt x="2577" y="5567"/>
                    <a:pt x="2630" y="5460"/>
                  </a:cubicBezTo>
                  <a:cubicBezTo>
                    <a:pt x="2657" y="5393"/>
                    <a:pt x="2690" y="5326"/>
                    <a:pt x="2724" y="5253"/>
                  </a:cubicBezTo>
                  <a:cubicBezTo>
                    <a:pt x="2737" y="5273"/>
                    <a:pt x="2744" y="5280"/>
                    <a:pt x="2744" y="5293"/>
                  </a:cubicBezTo>
                  <a:cubicBezTo>
                    <a:pt x="2757" y="5467"/>
                    <a:pt x="2710" y="5621"/>
                    <a:pt x="2590" y="5748"/>
                  </a:cubicBezTo>
                  <a:cubicBezTo>
                    <a:pt x="2449" y="5909"/>
                    <a:pt x="2316" y="6069"/>
                    <a:pt x="2202" y="6250"/>
                  </a:cubicBezTo>
                  <a:cubicBezTo>
                    <a:pt x="2195" y="6256"/>
                    <a:pt x="2189" y="6263"/>
                    <a:pt x="2168" y="6277"/>
                  </a:cubicBezTo>
                  <a:cubicBezTo>
                    <a:pt x="2168" y="6250"/>
                    <a:pt x="2168" y="6236"/>
                    <a:pt x="2168" y="6230"/>
                  </a:cubicBezTo>
                  <a:cubicBezTo>
                    <a:pt x="2168" y="6129"/>
                    <a:pt x="2182" y="6036"/>
                    <a:pt x="2182" y="5942"/>
                  </a:cubicBezTo>
                  <a:cubicBezTo>
                    <a:pt x="2175" y="5835"/>
                    <a:pt x="2195" y="5735"/>
                    <a:pt x="2235" y="5634"/>
                  </a:cubicBezTo>
                  <a:cubicBezTo>
                    <a:pt x="2275" y="5547"/>
                    <a:pt x="2316" y="5460"/>
                    <a:pt x="2356" y="5367"/>
                  </a:cubicBezTo>
                  <a:cubicBezTo>
                    <a:pt x="2376" y="5326"/>
                    <a:pt x="2389" y="5286"/>
                    <a:pt x="2409" y="5246"/>
                  </a:cubicBezTo>
                  <a:cubicBezTo>
                    <a:pt x="2443" y="5159"/>
                    <a:pt x="2503" y="5099"/>
                    <a:pt x="2577" y="5059"/>
                  </a:cubicBezTo>
                  <a:cubicBezTo>
                    <a:pt x="2579" y="5057"/>
                    <a:pt x="2580" y="5056"/>
                    <a:pt x="2582" y="5056"/>
                  </a:cubicBezTo>
                  <a:close/>
                  <a:moveTo>
                    <a:pt x="2811" y="899"/>
                  </a:moveTo>
                  <a:cubicBezTo>
                    <a:pt x="2836" y="899"/>
                    <a:pt x="2861" y="901"/>
                    <a:pt x="2884" y="904"/>
                  </a:cubicBezTo>
                  <a:cubicBezTo>
                    <a:pt x="3058" y="931"/>
                    <a:pt x="3232" y="931"/>
                    <a:pt x="3413" y="944"/>
                  </a:cubicBezTo>
                  <a:cubicBezTo>
                    <a:pt x="3714" y="964"/>
                    <a:pt x="4008" y="1031"/>
                    <a:pt x="4283" y="1158"/>
                  </a:cubicBezTo>
                  <a:cubicBezTo>
                    <a:pt x="4718" y="1352"/>
                    <a:pt x="5045" y="1667"/>
                    <a:pt x="5300" y="2061"/>
                  </a:cubicBezTo>
                  <a:cubicBezTo>
                    <a:pt x="5413" y="2242"/>
                    <a:pt x="5520" y="2429"/>
                    <a:pt x="5594" y="2630"/>
                  </a:cubicBezTo>
                  <a:cubicBezTo>
                    <a:pt x="5621" y="2690"/>
                    <a:pt x="5641" y="2757"/>
                    <a:pt x="5661" y="2824"/>
                  </a:cubicBezTo>
                  <a:cubicBezTo>
                    <a:pt x="5694" y="2945"/>
                    <a:pt x="5721" y="3072"/>
                    <a:pt x="5755" y="3192"/>
                  </a:cubicBezTo>
                  <a:cubicBezTo>
                    <a:pt x="5795" y="3373"/>
                    <a:pt x="5815" y="3553"/>
                    <a:pt x="5808" y="3734"/>
                  </a:cubicBezTo>
                  <a:cubicBezTo>
                    <a:pt x="5808" y="3861"/>
                    <a:pt x="5808" y="3988"/>
                    <a:pt x="5808" y="4109"/>
                  </a:cubicBezTo>
                  <a:cubicBezTo>
                    <a:pt x="5741" y="4196"/>
                    <a:pt x="5668" y="4283"/>
                    <a:pt x="5601" y="4370"/>
                  </a:cubicBezTo>
                  <a:cubicBezTo>
                    <a:pt x="5547" y="4450"/>
                    <a:pt x="5500" y="4544"/>
                    <a:pt x="5447" y="4631"/>
                  </a:cubicBezTo>
                  <a:cubicBezTo>
                    <a:pt x="5440" y="4637"/>
                    <a:pt x="5433" y="4651"/>
                    <a:pt x="5433" y="4657"/>
                  </a:cubicBezTo>
                  <a:cubicBezTo>
                    <a:pt x="5420" y="4684"/>
                    <a:pt x="5407" y="4711"/>
                    <a:pt x="5427" y="4731"/>
                  </a:cubicBezTo>
                  <a:cubicBezTo>
                    <a:pt x="5439" y="4747"/>
                    <a:pt x="5452" y="4752"/>
                    <a:pt x="5465" y="4752"/>
                  </a:cubicBezTo>
                  <a:cubicBezTo>
                    <a:pt x="5480" y="4752"/>
                    <a:pt x="5496" y="4745"/>
                    <a:pt x="5514" y="4738"/>
                  </a:cubicBezTo>
                  <a:cubicBezTo>
                    <a:pt x="5527" y="4731"/>
                    <a:pt x="5547" y="4724"/>
                    <a:pt x="5561" y="4718"/>
                  </a:cubicBezTo>
                  <a:lnTo>
                    <a:pt x="5561" y="4718"/>
                  </a:lnTo>
                  <a:cubicBezTo>
                    <a:pt x="5581" y="4751"/>
                    <a:pt x="5561" y="4764"/>
                    <a:pt x="5547" y="4785"/>
                  </a:cubicBezTo>
                  <a:cubicBezTo>
                    <a:pt x="5541" y="4805"/>
                    <a:pt x="5527" y="4825"/>
                    <a:pt x="5520" y="4845"/>
                  </a:cubicBezTo>
                  <a:cubicBezTo>
                    <a:pt x="5500" y="4885"/>
                    <a:pt x="5474" y="4925"/>
                    <a:pt x="5460" y="4965"/>
                  </a:cubicBezTo>
                  <a:cubicBezTo>
                    <a:pt x="5407" y="5132"/>
                    <a:pt x="5333" y="5286"/>
                    <a:pt x="5219" y="5420"/>
                  </a:cubicBezTo>
                  <a:cubicBezTo>
                    <a:pt x="5112" y="5547"/>
                    <a:pt x="4999" y="5674"/>
                    <a:pt x="4871" y="5781"/>
                  </a:cubicBezTo>
                  <a:cubicBezTo>
                    <a:pt x="4677" y="5942"/>
                    <a:pt x="4463" y="6076"/>
                    <a:pt x="4229" y="6170"/>
                  </a:cubicBezTo>
                  <a:cubicBezTo>
                    <a:pt x="4075" y="6230"/>
                    <a:pt x="3928" y="6290"/>
                    <a:pt x="3794" y="6384"/>
                  </a:cubicBezTo>
                  <a:cubicBezTo>
                    <a:pt x="3781" y="6390"/>
                    <a:pt x="3767" y="6390"/>
                    <a:pt x="3747" y="6397"/>
                  </a:cubicBezTo>
                  <a:cubicBezTo>
                    <a:pt x="3674" y="6250"/>
                    <a:pt x="3587" y="6109"/>
                    <a:pt x="3580" y="5942"/>
                  </a:cubicBezTo>
                  <a:cubicBezTo>
                    <a:pt x="3580" y="5775"/>
                    <a:pt x="3547" y="5607"/>
                    <a:pt x="3493" y="5447"/>
                  </a:cubicBezTo>
                  <a:cubicBezTo>
                    <a:pt x="3486" y="5434"/>
                    <a:pt x="3486" y="5427"/>
                    <a:pt x="3486" y="5413"/>
                  </a:cubicBezTo>
                  <a:cubicBezTo>
                    <a:pt x="3486" y="5407"/>
                    <a:pt x="3493" y="5407"/>
                    <a:pt x="3493" y="5400"/>
                  </a:cubicBezTo>
                  <a:cubicBezTo>
                    <a:pt x="3554" y="5421"/>
                    <a:pt x="3616" y="5429"/>
                    <a:pt x="3678" y="5429"/>
                  </a:cubicBezTo>
                  <a:cubicBezTo>
                    <a:pt x="3754" y="5429"/>
                    <a:pt x="3831" y="5418"/>
                    <a:pt x="3908" y="5407"/>
                  </a:cubicBezTo>
                  <a:cubicBezTo>
                    <a:pt x="3976" y="5394"/>
                    <a:pt x="4043" y="5388"/>
                    <a:pt x="4109" y="5388"/>
                  </a:cubicBezTo>
                  <a:cubicBezTo>
                    <a:pt x="4213" y="5388"/>
                    <a:pt x="4317" y="5402"/>
                    <a:pt x="4423" y="5427"/>
                  </a:cubicBezTo>
                  <a:cubicBezTo>
                    <a:pt x="4477" y="5440"/>
                    <a:pt x="4537" y="5467"/>
                    <a:pt x="4590" y="5480"/>
                  </a:cubicBezTo>
                  <a:cubicBezTo>
                    <a:pt x="4637" y="5494"/>
                    <a:pt x="4684" y="5514"/>
                    <a:pt x="4731" y="5521"/>
                  </a:cubicBezTo>
                  <a:cubicBezTo>
                    <a:pt x="4734" y="5521"/>
                    <a:pt x="4737" y="5521"/>
                    <a:pt x="4740" y="5521"/>
                  </a:cubicBezTo>
                  <a:cubicBezTo>
                    <a:pt x="4782" y="5521"/>
                    <a:pt x="4810" y="5478"/>
                    <a:pt x="4791" y="5440"/>
                  </a:cubicBezTo>
                  <a:cubicBezTo>
                    <a:pt x="4784" y="5420"/>
                    <a:pt x="4778" y="5407"/>
                    <a:pt x="4764" y="5387"/>
                  </a:cubicBezTo>
                  <a:cubicBezTo>
                    <a:pt x="4644" y="5213"/>
                    <a:pt x="4510" y="5059"/>
                    <a:pt x="4330" y="4938"/>
                  </a:cubicBezTo>
                  <a:cubicBezTo>
                    <a:pt x="4184" y="4835"/>
                    <a:pt x="4021" y="4776"/>
                    <a:pt x="3842" y="4776"/>
                  </a:cubicBezTo>
                  <a:cubicBezTo>
                    <a:pt x="3824" y="4776"/>
                    <a:pt x="3806" y="4777"/>
                    <a:pt x="3788" y="4778"/>
                  </a:cubicBezTo>
                  <a:cubicBezTo>
                    <a:pt x="3741" y="4785"/>
                    <a:pt x="3701" y="4785"/>
                    <a:pt x="3654" y="4785"/>
                  </a:cubicBezTo>
                  <a:cubicBezTo>
                    <a:pt x="3627" y="4785"/>
                    <a:pt x="3594" y="4785"/>
                    <a:pt x="3573" y="4771"/>
                  </a:cubicBezTo>
                  <a:cubicBezTo>
                    <a:pt x="3521" y="4732"/>
                    <a:pt x="3449" y="4731"/>
                    <a:pt x="3389" y="4699"/>
                  </a:cubicBezTo>
                  <a:lnTo>
                    <a:pt x="3389" y="4699"/>
                  </a:lnTo>
                  <a:cubicBezTo>
                    <a:pt x="3474" y="4560"/>
                    <a:pt x="3500" y="4415"/>
                    <a:pt x="3500" y="4256"/>
                  </a:cubicBezTo>
                  <a:cubicBezTo>
                    <a:pt x="3493" y="4149"/>
                    <a:pt x="3520" y="4049"/>
                    <a:pt x="3573" y="3955"/>
                  </a:cubicBezTo>
                  <a:cubicBezTo>
                    <a:pt x="3594" y="3908"/>
                    <a:pt x="3614" y="3861"/>
                    <a:pt x="3627" y="3808"/>
                  </a:cubicBezTo>
                  <a:cubicBezTo>
                    <a:pt x="3646" y="3739"/>
                    <a:pt x="3601" y="3700"/>
                    <a:pt x="3541" y="3700"/>
                  </a:cubicBezTo>
                  <a:cubicBezTo>
                    <a:pt x="3536" y="3700"/>
                    <a:pt x="3531" y="3700"/>
                    <a:pt x="3527" y="3701"/>
                  </a:cubicBezTo>
                  <a:cubicBezTo>
                    <a:pt x="3500" y="3707"/>
                    <a:pt x="3473" y="3721"/>
                    <a:pt x="3453" y="3734"/>
                  </a:cubicBezTo>
                  <a:cubicBezTo>
                    <a:pt x="3426" y="3754"/>
                    <a:pt x="3406" y="3781"/>
                    <a:pt x="3379" y="3808"/>
                  </a:cubicBezTo>
                  <a:cubicBezTo>
                    <a:pt x="3266" y="3928"/>
                    <a:pt x="3159" y="4049"/>
                    <a:pt x="3045" y="4169"/>
                  </a:cubicBezTo>
                  <a:cubicBezTo>
                    <a:pt x="2971" y="4243"/>
                    <a:pt x="2931" y="4330"/>
                    <a:pt x="2884" y="4417"/>
                  </a:cubicBezTo>
                  <a:cubicBezTo>
                    <a:pt x="2871" y="4430"/>
                    <a:pt x="2864" y="4450"/>
                    <a:pt x="2851" y="4483"/>
                  </a:cubicBezTo>
                  <a:cubicBezTo>
                    <a:pt x="2831" y="4457"/>
                    <a:pt x="2817" y="4443"/>
                    <a:pt x="2811" y="4430"/>
                  </a:cubicBezTo>
                  <a:cubicBezTo>
                    <a:pt x="2717" y="4310"/>
                    <a:pt x="2603" y="4249"/>
                    <a:pt x="2456" y="4236"/>
                  </a:cubicBezTo>
                  <a:cubicBezTo>
                    <a:pt x="2369" y="4223"/>
                    <a:pt x="2289" y="4223"/>
                    <a:pt x="2209" y="4216"/>
                  </a:cubicBezTo>
                  <a:cubicBezTo>
                    <a:pt x="2135" y="4216"/>
                    <a:pt x="2075" y="4209"/>
                    <a:pt x="2015" y="4162"/>
                  </a:cubicBezTo>
                  <a:cubicBezTo>
                    <a:pt x="2008" y="4156"/>
                    <a:pt x="1994" y="4149"/>
                    <a:pt x="1988" y="4149"/>
                  </a:cubicBezTo>
                  <a:cubicBezTo>
                    <a:pt x="1965" y="4137"/>
                    <a:pt x="1945" y="4131"/>
                    <a:pt x="1928" y="4131"/>
                  </a:cubicBezTo>
                  <a:cubicBezTo>
                    <a:pt x="1890" y="4131"/>
                    <a:pt x="1869" y="4160"/>
                    <a:pt x="1874" y="4216"/>
                  </a:cubicBezTo>
                  <a:cubicBezTo>
                    <a:pt x="1881" y="4263"/>
                    <a:pt x="1894" y="4316"/>
                    <a:pt x="1914" y="4356"/>
                  </a:cubicBezTo>
                  <a:cubicBezTo>
                    <a:pt x="1974" y="4477"/>
                    <a:pt x="2048" y="4591"/>
                    <a:pt x="2148" y="4691"/>
                  </a:cubicBezTo>
                  <a:cubicBezTo>
                    <a:pt x="2175" y="4711"/>
                    <a:pt x="2202" y="4738"/>
                    <a:pt x="2222" y="4758"/>
                  </a:cubicBezTo>
                  <a:cubicBezTo>
                    <a:pt x="2282" y="4831"/>
                    <a:pt x="2356" y="4892"/>
                    <a:pt x="2449" y="4925"/>
                  </a:cubicBezTo>
                  <a:cubicBezTo>
                    <a:pt x="2463" y="4932"/>
                    <a:pt x="2476" y="4945"/>
                    <a:pt x="2503" y="4959"/>
                  </a:cubicBezTo>
                  <a:cubicBezTo>
                    <a:pt x="2490" y="4979"/>
                    <a:pt x="2476" y="4999"/>
                    <a:pt x="2463" y="5012"/>
                  </a:cubicBezTo>
                  <a:cubicBezTo>
                    <a:pt x="2389" y="5072"/>
                    <a:pt x="2329" y="5153"/>
                    <a:pt x="2302" y="5246"/>
                  </a:cubicBezTo>
                  <a:cubicBezTo>
                    <a:pt x="2289" y="5280"/>
                    <a:pt x="2282" y="5306"/>
                    <a:pt x="2262" y="5333"/>
                  </a:cubicBezTo>
                  <a:cubicBezTo>
                    <a:pt x="2195" y="5440"/>
                    <a:pt x="2162" y="5554"/>
                    <a:pt x="2115" y="5674"/>
                  </a:cubicBezTo>
                  <a:cubicBezTo>
                    <a:pt x="2081" y="5741"/>
                    <a:pt x="2075" y="5808"/>
                    <a:pt x="2075" y="5882"/>
                  </a:cubicBezTo>
                  <a:cubicBezTo>
                    <a:pt x="2075" y="5949"/>
                    <a:pt x="2081" y="6016"/>
                    <a:pt x="2075" y="6083"/>
                  </a:cubicBezTo>
                  <a:cubicBezTo>
                    <a:pt x="2075" y="6163"/>
                    <a:pt x="2061" y="6236"/>
                    <a:pt x="2048" y="6310"/>
                  </a:cubicBezTo>
                  <a:cubicBezTo>
                    <a:pt x="2048" y="6337"/>
                    <a:pt x="2041" y="6370"/>
                    <a:pt x="2035" y="6397"/>
                  </a:cubicBezTo>
                  <a:cubicBezTo>
                    <a:pt x="2035" y="6433"/>
                    <a:pt x="2058" y="6457"/>
                    <a:pt x="2088" y="6457"/>
                  </a:cubicBezTo>
                  <a:cubicBezTo>
                    <a:pt x="2097" y="6457"/>
                    <a:pt x="2106" y="6455"/>
                    <a:pt x="2115" y="6451"/>
                  </a:cubicBezTo>
                  <a:cubicBezTo>
                    <a:pt x="2148" y="6424"/>
                    <a:pt x="2182" y="6404"/>
                    <a:pt x="2215" y="6377"/>
                  </a:cubicBezTo>
                  <a:cubicBezTo>
                    <a:pt x="2242" y="6350"/>
                    <a:pt x="2262" y="6317"/>
                    <a:pt x="2282" y="6283"/>
                  </a:cubicBezTo>
                  <a:cubicBezTo>
                    <a:pt x="2376" y="6149"/>
                    <a:pt x="2476" y="6029"/>
                    <a:pt x="2583" y="5909"/>
                  </a:cubicBezTo>
                  <a:cubicBezTo>
                    <a:pt x="2664" y="5815"/>
                    <a:pt x="2751" y="5728"/>
                    <a:pt x="2797" y="5607"/>
                  </a:cubicBezTo>
                  <a:cubicBezTo>
                    <a:pt x="2844" y="5641"/>
                    <a:pt x="2851" y="5694"/>
                    <a:pt x="2878" y="5728"/>
                  </a:cubicBezTo>
                  <a:cubicBezTo>
                    <a:pt x="2911" y="5768"/>
                    <a:pt x="2938" y="5815"/>
                    <a:pt x="2965" y="5855"/>
                  </a:cubicBezTo>
                  <a:cubicBezTo>
                    <a:pt x="2991" y="5895"/>
                    <a:pt x="3018" y="5942"/>
                    <a:pt x="3045" y="5982"/>
                  </a:cubicBezTo>
                  <a:cubicBezTo>
                    <a:pt x="3072" y="6029"/>
                    <a:pt x="3092" y="6076"/>
                    <a:pt x="3112" y="6123"/>
                  </a:cubicBezTo>
                  <a:cubicBezTo>
                    <a:pt x="3139" y="6170"/>
                    <a:pt x="3159" y="6210"/>
                    <a:pt x="3179" y="6256"/>
                  </a:cubicBezTo>
                  <a:cubicBezTo>
                    <a:pt x="3205" y="6303"/>
                    <a:pt x="3226" y="6350"/>
                    <a:pt x="3252" y="6397"/>
                  </a:cubicBezTo>
                  <a:cubicBezTo>
                    <a:pt x="3272" y="6444"/>
                    <a:pt x="3306" y="6477"/>
                    <a:pt x="3306" y="6531"/>
                  </a:cubicBezTo>
                  <a:cubicBezTo>
                    <a:pt x="3246" y="6558"/>
                    <a:pt x="3185" y="6571"/>
                    <a:pt x="3119" y="6571"/>
                  </a:cubicBezTo>
                  <a:cubicBezTo>
                    <a:pt x="2951" y="6584"/>
                    <a:pt x="2784" y="6598"/>
                    <a:pt x="2610" y="6604"/>
                  </a:cubicBezTo>
                  <a:cubicBezTo>
                    <a:pt x="2597" y="6605"/>
                    <a:pt x="2584" y="6605"/>
                    <a:pt x="2571" y="6605"/>
                  </a:cubicBezTo>
                  <a:cubicBezTo>
                    <a:pt x="2378" y="6605"/>
                    <a:pt x="2197" y="6559"/>
                    <a:pt x="2021" y="6477"/>
                  </a:cubicBezTo>
                  <a:cubicBezTo>
                    <a:pt x="1814" y="6384"/>
                    <a:pt x="1613" y="6270"/>
                    <a:pt x="1432" y="6129"/>
                  </a:cubicBezTo>
                  <a:cubicBezTo>
                    <a:pt x="1372" y="6083"/>
                    <a:pt x="1305" y="6036"/>
                    <a:pt x="1245" y="5996"/>
                  </a:cubicBezTo>
                  <a:cubicBezTo>
                    <a:pt x="1151" y="5935"/>
                    <a:pt x="1058" y="5868"/>
                    <a:pt x="984" y="5781"/>
                  </a:cubicBezTo>
                  <a:cubicBezTo>
                    <a:pt x="904" y="5681"/>
                    <a:pt x="830" y="5581"/>
                    <a:pt x="743" y="5480"/>
                  </a:cubicBezTo>
                  <a:cubicBezTo>
                    <a:pt x="717" y="5447"/>
                    <a:pt x="696" y="5407"/>
                    <a:pt x="656" y="5387"/>
                  </a:cubicBezTo>
                  <a:cubicBezTo>
                    <a:pt x="643" y="5380"/>
                    <a:pt x="630" y="5353"/>
                    <a:pt x="623" y="5340"/>
                  </a:cubicBezTo>
                  <a:cubicBezTo>
                    <a:pt x="596" y="5266"/>
                    <a:pt x="549" y="5199"/>
                    <a:pt x="502" y="5139"/>
                  </a:cubicBezTo>
                  <a:cubicBezTo>
                    <a:pt x="409" y="5019"/>
                    <a:pt x="349" y="4885"/>
                    <a:pt x="302" y="4744"/>
                  </a:cubicBezTo>
                  <a:cubicBezTo>
                    <a:pt x="288" y="4691"/>
                    <a:pt x="275" y="4631"/>
                    <a:pt x="262" y="4570"/>
                  </a:cubicBezTo>
                  <a:cubicBezTo>
                    <a:pt x="255" y="4530"/>
                    <a:pt x="248" y="4490"/>
                    <a:pt x="248" y="4450"/>
                  </a:cubicBezTo>
                  <a:cubicBezTo>
                    <a:pt x="255" y="4376"/>
                    <a:pt x="248" y="4303"/>
                    <a:pt x="235" y="4236"/>
                  </a:cubicBezTo>
                  <a:cubicBezTo>
                    <a:pt x="215" y="4115"/>
                    <a:pt x="195" y="3995"/>
                    <a:pt x="175" y="3881"/>
                  </a:cubicBezTo>
                  <a:cubicBezTo>
                    <a:pt x="121" y="3614"/>
                    <a:pt x="155" y="3359"/>
                    <a:pt x="235" y="3112"/>
                  </a:cubicBezTo>
                  <a:cubicBezTo>
                    <a:pt x="422" y="2557"/>
                    <a:pt x="723" y="2075"/>
                    <a:pt x="1151" y="1680"/>
                  </a:cubicBezTo>
                  <a:cubicBezTo>
                    <a:pt x="1325" y="1520"/>
                    <a:pt x="1506" y="1372"/>
                    <a:pt x="1707" y="1252"/>
                  </a:cubicBezTo>
                  <a:cubicBezTo>
                    <a:pt x="1908" y="1138"/>
                    <a:pt x="2115" y="1038"/>
                    <a:pt x="2336" y="984"/>
                  </a:cubicBezTo>
                  <a:cubicBezTo>
                    <a:pt x="2470" y="951"/>
                    <a:pt x="2603" y="917"/>
                    <a:pt x="2737" y="904"/>
                  </a:cubicBezTo>
                  <a:cubicBezTo>
                    <a:pt x="2761" y="901"/>
                    <a:pt x="2786" y="899"/>
                    <a:pt x="2811" y="899"/>
                  </a:cubicBezTo>
                  <a:close/>
                  <a:moveTo>
                    <a:pt x="5855" y="4597"/>
                  </a:moveTo>
                  <a:cubicBezTo>
                    <a:pt x="5895" y="4651"/>
                    <a:pt x="5935" y="4698"/>
                    <a:pt x="5975" y="4751"/>
                  </a:cubicBezTo>
                  <a:cubicBezTo>
                    <a:pt x="6029" y="4811"/>
                    <a:pt x="6082" y="4878"/>
                    <a:pt x="6136" y="4938"/>
                  </a:cubicBezTo>
                  <a:cubicBezTo>
                    <a:pt x="6176" y="4972"/>
                    <a:pt x="6216" y="5005"/>
                    <a:pt x="6263" y="5032"/>
                  </a:cubicBezTo>
                  <a:cubicBezTo>
                    <a:pt x="6323" y="5072"/>
                    <a:pt x="6377" y="5119"/>
                    <a:pt x="6430" y="5166"/>
                  </a:cubicBezTo>
                  <a:cubicBezTo>
                    <a:pt x="6437" y="5173"/>
                    <a:pt x="6437" y="5186"/>
                    <a:pt x="6450" y="5199"/>
                  </a:cubicBezTo>
                  <a:cubicBezTo>
                    <a:pt x="6410" y="5240"/>
                    <a:pt x="6377" y="5273"/>
                    <a:pt x="6337" y="5313"/>
                  </a:cubicBezTo>
                  <a:cubicBezTo>
                    <a:pt x="6243" y="5400"/>
                    <a:pt x="6149" y="5494"/>
                    <a:pt x="6049" y="5581"/>
                  </a:cubicBezTo>
                  <a:cubicBezTo>
                    <a:pt x="5915" y="5708"/>
                    <a:pt x="5795" y="5842"/>
                    <a:pt x="5674" y="5989"/>
                  </a:cubicBezTo>
                  <a:cubicBezTo>
                    <a:pt x="5520" y="6170"/>
                    <a:pt x="5360" y="6350"/>
                    <a:pt x="5206" y="6537"/>
                  </a:cubicBezTo>
                  <a:cubicBezTo>
                    <a:pt x="5045" y="6738"/>
                    <a:pt x="4878" y="6939"/>
                    <a:pt x="4731" y="7153"/>
                  </a:cubicBezTo>
                  <a:cubicBezTo>
                    <a:pt x="4617" y="7327"/>
                    <a:pt x="4503" y="7508"/>
                    <a:pt x="4470" y="7722"/>
                  </a:cubicBezTo>
                  <a:cubicBezTo>
                    <a:pt x="4456" y="7727"/>
                    <a:pt x="4442" y="7729"/>
                    <a:pt x="4429" y="7729"/>
                  </a:cubicBezTo>
                  <a:cubicBezTo>
                    <a:pt x="4388" y="7729"/>
                    <a:pt x="4353" y="7707"/>
                    <a:pt x="4323" y="7682"/>
                  </a:cubicBezTo>
                  <a:cubicBezTo>
                    <a:pt x="4309" y="7662"/>
                    <a:pt x="4296" y="7641"/>
                    <a:pt x="4283" y="7621"/>
                  </a:cubicBezTo>
                  <a:cubicBezTo>
                    <a:pt x="4115" y="7327"/>
                    <a:pt x="3968" y="7019"/>
                    <a:pt x="3868" y="6685"/>
                  </a:cubicBezTo>
                  <a:cubicBezTo>
                    <a:pt x="3848" y="6624"/>
                    <a:pt x="3821" y="6564"/>
                    <a:pt x="3794" y="6491"/>
                  </a:cubicBezTo>
                  <a:cubicBezTo>
                    <a:pt x="3888" y="6444"/>
                    <a:pt x="3975" y="6390"/>
                    <a:pt x="4069" y="6357"/>
                  </a:cubicBezTo>
                  <a:cubicBezTo>
                    <a:pt x="4129" y="6337"/>
                    <a:pt x="4189" y="6310"/>
                    <a:pt x="4249" y="6290"/>
                  </a:cubicBezTo>
                  <a:cubicBezTo>
                    <a:pt x="4604" y="6149"/>
                    <a:pt x="4918" y="5949"/>
                    <a:pt x="5173" y="5654"/>
                  </a:cubicBezTo>
                  <a:cubicBezTo>
                    <a:pt x="5213" y="5607"/>
                    <a:pt x="5253" y="5561"/>
                    <a:pt x="5300" y="5514"/>
                  </a:cubicBezTo>
                  <a:cubicBezTo>
                    <a:pt x="5427" y="5367"/>
                    <a:pt x="5500" y="5199"/>
                    <a:pt x="5567" y="5025"/>
                  </a:cubicBezTo>
                  <a:cubicBezTo>
                    <a:pt x="5607" y="4932"/>
                    <a:pt x="5614" y="4831"/>
                    <a:pt x="5614" y="4731"/>
                  </a:cubicBezTo>
                  <a:cubicBezTo>
                    <a:pt x="5614" y="4718"/>
                    <a:pt x="5614" y="4704"/>
                    <a:pt x="5614" y="4684"/>
                  </a:cubicBezTo>
                  <a:cubicBezTo>
                    <a:pt x="5641" y="4678"/>
                    <a:pt x="5668" y="4664"/>
                    <a:pt x="5688" y="4657"/>
                  </a:cubicBezTo>
                  <a:cubicBezTo>
                    <a:pt x="5741" y="4637"/>
                    <a:pt x="5795" y="4617"/>
                    <a:pt x="5855" y="4597"/>
                  </a:cubicBezTo>
                  <a:close/>
                  <a:moveTo>
                    <a:pt x="7835" y="9642"/>
                  </a:moveTo>
                  <a:cubicBezTo>
                    <a:pt x="7835" y="9644"/>
                    <a:pt x="7835" y="9647"/>
                    <a:pt x="7835" y="9649"/>
                  </a:cubicBezTo>
                  <a:lnTo>
                    <a:pt x="7835" y="9649"/>
                  </a:lnTo>
                  <a:cubicBezTo>
                    <a:pt x="7837" y="9647"/>
                    <a:pt x="7840" y="9644"/>
                    <a:pt x="7842" y="9642"/>
                  </a:cubicBezTo>
                  <a:close/>
                  <a:moveTo>
                    <a:pt x="6016" y="9214"/>
                  </a:moveTo>
                  <a:lnTo>
                    <a:pt x="6016" y="9214"/>
                  </a:lnTo>
                  <a:cubicBezTo>
                    <a:pt x="6042" y="9227"/>
                    <a:pt x="6062" y="9234"/>
                    <a:pt x="6076" y="9247"/>
                  </a:cubicBezTo>
                  <a:cubicBezTo>
                    <a:pt x="6149" y="9314"/>
                    <a:pt x="6230" y="9348"/>
                    <a:pt x="6317" y="9381"/>
                  </a:cubicBezTo>
                  <a:cubicBezTo>
                    <a:pt x="6444" y="9428"/>
                    <a:pt x="6564" y="9481"/>
                    <a:pt x="6685" y="9535"/>
                  </a:cubicBezTo>
                  <a:cubicBezTo>
                    <a:pt x="6758" y="9562"/>
                    <a:pt x="6812" y="9608"/>
                    <a:pt x="6845" y="9682"/>
                  </a:cubicBezTo>
                  <a:cubicBezTo>
                    <a:pt x="6872" y="9729"/>
                    <a:pt x="6912" y="9769"/>
                    <a:pt x="6946" y="9816"/>
                  </a:cubicBezTo>
                  <a:cubicBezTo>
                    <a:pt x="6933" y="9825"/>
                    <a:pt x="6923" y="9829"/>
                    <a:pt x="6912" y="9829"/>
                  </a:cubicBezTo>
                  <a:cubicBezTo>
                    <a:pt x="6899" y="9829"/>
                    <a:pt x="6887" y="9823"/>
                    <a:pt x="6872" y="9816"/>
                  </a:cubicBezTo>
                  <a:cubicBezTo>
                    <a:pt x="6838" y="9789"/>
                    <a:pt x="6805" y="9762"/>
                    <a:pt x="6778" y="9736"/>
                  </a:cubicBezTo>
                  <a:cubicBezTo>
                    <a:pt x="6725" y="9695"/>
                    <a:pt x="6671" y="9662"/>
                    <a:pt x="6611" y="9642"/>
                  </a:cubicBezTo>
                  <a:cubicBezTo>
                    <a:pt x="6603" y="9639"/>
                    <a:pt x="6594" y="9638"/>
                    <a:pt x="6587" y="9638"/>
                  </a:cubicBezTo>
                  <a:cubicBezTo>
                    <a:pt x="6575" y="9638"/>
                    <a:pt x="6565" y="9641"/>
                    <a:pt x="6557" y="9649"/>
                  </a:cubicBezTo>
                  <a:cubicBezTo>
                    <a:pt x="6591" y="9675"/>
                    <a:pt x="6631" y="9702"/>
                    <a:pt x="6665" y="9729"/>
                  </a:cubicBezTo>
                  <a:cubicBezTo>
                    <a:pt x="6698" y="9756"/>
                    <a:pt x="6725" y="9789"/>
                    <a:pt x="6758" y="9816"/>
                  </a:cubicBezTo>
                  <a:cubicBezTo>
                    <a:pt x="6785" y="9836"/>
                    <a:pt x="6818" y="9849"/>
                    <a:pt x="6859" y="9876"/>
                  </a:cubicBezTo>
                  <a:cubicBezTo>
                    <a:pt x="6838" y="9896"/>
                    <a:pt x="6818" y="9910"/>
                    <a:pt x="6805" y="9930"/>
                  </a:cubicBezTo>
                  <a:cubicBezTo>
                    <a:pt x="6693" y="9850"/>
                    <a:pt x="6649" y="9825"/>
                    <a:pt x="6582" y="9825"/>
                  </a:cubicBezTo>
                  <a:cubicBezTo>
                    <a:pt x="6565" y="9825"/>
                    <a:pt x="6546" y="9827"/>
                    <a:pt x="6524" y="9829"/>
                  </a:cubicBezTo>
                  <a:cubicBezTo>
                    <a:pt x="6578" y="9876"/>
                    <a:pt x="6658" y="9869"/>
                    <a:pt x="6718" y="9936"/>
                  </a:cubicBezTo>
                  <a:cubicBezTo>
                    <a:pt x="6700" y="9936"/>
                    <a:pt x="6688" y="9939"/>
                    <a:pt x="6678" y="9939"/>
                  </a:cubicBezTo>
                  <a:cubicBezTo>
                    <a:pt x="6673" y="9939"/>
                    <a:pt x="6669" y="9939"/>
                    <a:pt x="6665" y="9936"/>
                  </a:cubicBezTo>
                  <a:cubicBezTo>
                    <a:pt x="6551" y="9889"/>
                    <a:pt x="6424" y="9849"/>
                    <a:pt x="6317" y="9789"/>
                  </a:cubicBezTo>
                  <a:cubicBezTo>
                    <a:pt x="6230" y="9742"/>
                    <a:pt x="6169" y="9662"/>
                    <a:pt x="6129" y="9575"/>
                  </a:cubicBezTo>
                  <a:cubicBezTo>
                    <a:pt x="6089" y="9495"/>
                    <a:pt x="6062" y="9401"/>
                    <a:pt x="6029" y="9314"/>
                  </a:cubicBezTo>
                  <a:cubicBezTo>
                    <a:pt x="6022" y="9287"/>
                    <a:pt x="6022" y="9254"/>
                    <a:pt x="6016" y="9214"/>
                  </a:cubicBezTo>
                  <a:close/>
                  <a:moveTo>
                    <a:pt x="7280" y="10217"/>
                  </a:moveTo>
                  <a:cubicBezTo>
                    <a:pt x="7287" y="10217"/>
                    <a:pt x="7300" y="10224"/>
                    <a:pt x="7300" y="10224"/>
                  </a:cubicBezTo>
                  <a:cubicBezTo>
                    <a:pt x="7307" y="10244"/>
                    <a:pt x="7307" y="10264"/>
                    <a:pt x="7314" y="10284"/>
                  </a:cubicBezTo>
                  <a:cubicBezTo>
                    <a:pt x="7300" y="10271"/>
                    <a:pt x="7287" y="10257"/>
                    <a:pt x="7273" y="10237"/>
                  </a:cubicBezTo>
                  <a:cubicBezTo>
                    <a:pt x="7273" y="10237"/>
                    <a:pt x="7273" y="10224"/>
                    <a:pt x="7280" y="10217"/>
                  </a:cubicBezTo>
                  <a:close/>
                  <a:moveTo>
                    <a:pt x="4704" y="8418"/>
                  </a:moveTo>
                  <a:cubicBezTo>
                    <a:pt x="4718" y="8451"/>
                    <a:pt x="4724" y="8464"/>
                    <a:pt x="4724" y="8478"/>
                  </a:cubicBezTo>
                  <a:cubicBezTo>
                    <a:pt x="4724" y="8705"/>
                    <a:pt x="4751" y="8933"/>
                    <a:pt x="4771" y="9154"/>
                  </a:cubicBezTo>
                  <a:cubicBezTo>
                    <a:pt x="4791" y="9327"/>
                    <a:pt x="4831" y="9501"/>
                    <a:pt x="4878" y="9662"/>
                  </a:cubicBezTo>
                  <a:cubicBezTo>
                    <a:pt x="4898" y="9722"/>
                    <a:pt x="4925" y="9776"/>
                    <a:pt x="4952" y="9829"/>
                  </a:cubicBezTo>
                  <a:cubicBezTo>
                    <a:pt x="4992" y="9910"/>
                    <a:pt x="5025" y="9983"/>
                    <a:pt x="5065" y="10063"/>
                  </a:cubicBezTo>
                  <a:cubicBezTo>
                    <a:pt x="5072" y="10077"/>
                    <a:pt x="5079" y="10097"/>
                    <a:pt x="5086" y="10124"/>
                  </a:cubicBezTo>
                  <a:cubicBezTo>
                    <a:pt x="5012" y="10137"/>
                    <a:pt x="4952" y="10157"/>
                    <a:pt x="4885" y="10177"/>
                  </a:cubicBezTo>
                  <a:cubicBezTo>
                    <a:pt x="4751" y="10211"/>
                    <a:pt x="4624" y="10251"/>
                    <a:pt x="4490" y="10284"/>
                  </a:cubicBezTo>
                  <a:cubicBezTo>
                    <a:pt x="4390" y="10318"/>
                    <a:pt x="4296" y="10378"/>
                    <a:pt x="4196" y="10431"/>
                  </a:cubicBezTo>
                  <a:cubicBezTo>
                    <a:pt x="4169" y="10445"/>
                    <a:pt x="4142" y="10465"/>
                    <a:pt x="4115" y="10478"/>
                  </a:cubicBezTo>
                  <a:cubicBezTo>
                    <a:pt x="4082" y="10465"/>
                    <a:pt x="4102" y="10445"/>
                    <a:pt x="4102" y="10431"/>
                  </a:cubicBezTo>
                  <a:cubicBezTo>
                    <a:pt x="4115" y="10291"/>
                    <a:pt x="4129" y="10157"/>
                    <a:pt x="4142" y="10023"/>
                  </a:cubicBezTo>
                  <a:cubicBezTo>
                    <a:pt x="4169" y="9809"/>
                    <a:pt x="4216" y="9602"/>
                    <a:pt x="4276" y="9394"/>
                  </a:cubicBezTo>
                  <a:cubicBezTo>
                    <a:pt x="4323" y="9207"/>
                    <a:pt x="4396" y="9040"/>
                    <a:pt x="4497" y="8879"/>
                  </a:cubicBezTo>
                  <a:cubicBezTo>
                    <a:pt x="4577" y="8739"/>
                    <a:pt x="4651" y="8592"/>
                    <a:pt x="4704" y="8418"/>
                  </a:cubicBezTo>
                  <a:close/>
                  <a:moveTo>
                    <a:pt x="6838" y="10612"/>
                  </a:moveTo>
                  <a:cubicBezTo>
                    <a:pt x="6832" y="10625"/>
                    <a:pt x="6832" y="10632"/>
                    <a:pt x="6825" y="10646"/>
                  </a:cubicBezTo>
                  <a:cubicBezTo>
                    <a:pt x="6825" y="10646"/>
                    <a:pt x="6818" y="10646"/>
                    <a:pt x="6812" y="10652"/>
                  </a:cubicBezTo>
                  <a:cubicBezTo>
                    <a:pt x="6818" y="10639"/>
                    <a:pt x="6825" y="10625"/>
                    <a:pt x="6832" y="10612"/>
                  </a:cubicBezTo>
                  <a:close/>
                  <a:moveTo>
                    <a:pt x="6457" y="10646"/>
                  </a:moveTo>
                  <a:cubicBezTo>
                    <a:pt x="6464" y="10646"/>
                    <a:pt x="6464" y="10652"/>
                    <a:pt x="6471" y="10659"/>
                  </a:cubicBezTo>
                  <a:cubicBezTo>
                    <a:pt x="6430" y="10739"/>
                    <a:pt x="6397" y="10819"/>
                    <a:pt x="6397" y="10913"/>
                  </a:cubicBezTo>
                  <a:cubicBezTo>
                    <a:pt x="6390" y="10993"/>
                    <a:pt x="6384" y="11080"/>
                    <a:pt x="6384" y="11181"/>
                  </a:cubicBezTo>
                  <a:cubicBezTo>
                    <a:pt x="6343" y="11167"/>
                    <a:pt x="6323" y="11161"/>
                    <a:pt x="6303" y="11147"/>
                  </a:cubicBezTo>
                  <a:cubicBezTo>
                    <a:pt x="6243" y="11121"/>
                    <a:pt x="6176" y="11087"/>
                    <a:pt x="6116" y="11060"/>
                  </a:cubicBezTo>
                  <a:cubicBezTo>
                    <a:pt x="6076" y="11040"/>
                    <a:pt x="6036" y="11027"/>
                    <a:pt x="6002" y="11000"/>
                  </a:cubicBezTo>
                  <a:cubicBezTo>
                    <a:pt x="5862" y="10906"/>
                    <a:pt x="5721" y="10806"/>
                    <a:pt x="5581" y="10699"/>
                  </a:cubicBezTo>
                  <a:cubicBezTo>
                    <a:pt x="5594" y="10692"/>
                    <a:pt x="5601" y="10686"/>
                    <a:pt x="5607" y="10686"/>
                  </a:cubicBezTo>
                  <a:cubicBezTo>
                    <a:pt x="5621" y="10686"/>
                    <a:pt x="5634" y="10679"/>
                    <a:pt x="5648" y="10679"/>
                  </a:cubicBezTo>
                  <a:cubicBezTo>
                    <a:pt x="5922" y="10672"/>
                    <a:pt x="6190" y="10659"/>
                    <a:pt x="6457" y="10646"/>
                  </a:cubicBezTo>
                  <a:close/>
                  <a:moveTo>
                    <a:pt x="6731" y="10632"/>
                  </a:moveTo>
                  <a:lnTo>
                    <a:pt x="6731" y="10632"/>
                  </a:lnTo>
                  <a:cubicBezTo>
                    <a:pt x="6752" y="10679"/>
                    <a:pt x="6731" y="10712"/>
                    <a:pt x="6725" y="10753"/>
                  </a:cubicBezTo>
                  <a:cubicBezTo>
                    <a:pt x="6725" y="10793"/>
                    <a:pt x="6698" y="10833"/>
                    <a:pt x="6718" y="10886"/>
                  </a:cubicBezTo>
                  <a:cubicBezTo>
                    <a:pt x="6731" y="10853"/>
                    <a:pt x="6752" y="10833"/>
                    <a:pt x="6765" y="10806"/>
                  </a:cubicBezTo>
                  <a:cubicBezTo>
                    <a:pt x="6772" y="10813"/>
                    <a:pt x="6778" y="10819"/>
                    <a:pt x="6772" y="10819"/>
                  </a:cubicBezTo>
                  <a:cubicBezTo>
                    <a:pt x="6731" y="11014"/>
                    <a:pt x="6624" y="11174"/>
                    <a:pt x="6517" y="11335"/>
                  </a:cubicBezTo>
                  <a:lnTo>
                    <a:pt x="6491" y="11335"/>
                  </a:lnTo>
                  <a:cubicBezTo>
                    <a:pt x="6484" y="11107"/>
                    <a:pt x="6497" y="10893"/>
                    <a:pt x="6551" y="10679"/>
                  </a:cubicBezTo>
                  <a:cubicBezTo>
                    <a:pt x="6556" y="10653"/>
                    <a:pt x="6565" y="10643"/>
                    <a:pt x="6600" y="10643"/>
                  </a:cubicBezTo>
                  <a:cubicBezTo>
                    <a:pt x="6610" y="10643"/>
                    <a:pt x="6623" y="10644"/>
                    <a:pt x="6638" y="10646"/>
                  </a:cubicBezTo>
                  <a:cubicBezTo>
                    <a:pt x="6638" y="10746"/>
                    <a:pt x="6584" y="10840"/>
                    <a:pt x="6591" y="10953"/>
                  </a:cubicBezTo>
                  <a:cubicBezTo>
                    <a:pt x="6624" y="10913"/>
                    <a:pt x="6631" y="10866"/>
                    <a:pt x="6638" y="10826"/>
                  </a:cubicBezTo>
                  <a:cubicBezTo>
                    <a:pt x="6651" y="10773"/>
                    <a:pt x="6665" y="10719"/>
                    <a:pt x="6678" y="10666"/>
                  </a:cubicBezTo>
                  <a:cubicBezTo>
                    <a:pt x="6685" y="10646"/>
                    <a:pt x="6685" y="10646"/>
                    <a:pt x="6731" y="10632"/>
                  </a:cubicBezTo>
                  <a:close/>
                  <a:moveTo>
                    <a:pt x="6952" y="10612"/>
                  </a:moveTo>
                  <a:cubicBezTo>
                    <a:pt x="6959" y="10625"/>
                    <a:pt x="6966" y="10632"/>
                    <a:pt x="6966" y="10639"/>
                  </a:cubicBezTo>
                  <a:cubicBezTo>
                    <a:pt x="6979" y="10766"/>
                    <a:pt x="7019" y="10873"/>
                    <a:pt x="7086" y="10973"/>
                  </a:cubicBezTo>
                  <a:cubicBezTo>
                    <a:pt x="7099" y="10993"/>
                    <a:pt x="7106" y="11007"/>
                    <a:pt x="7113" y="11027"/>
                  </a:cubicBezTo>
                  <a:cubicBezTo>
                    <a:pt x="7166" y="11167"/>
                    <a:pt x="7200" y="11315"/>
                    <a:pt x="7233" y="11462"/>
                  </a:cubicBezTo>
                  <a:cubicBezTo>
                    <a:pt x="7190" y="11468"/>
                    <a:pt x="7161" y="11472"/>
                    <a:pt x="7137" y="11472"/>
                  </a:cubicBezTo>
                  <a:cubicBezTo>
                    <a:pt x="7113" y="11472"/>
                    <a:pt x="7093" y="11468"/>
                    <a:pt x="7066" y="11462"/>
                  </a:cubicBezTo>
                  <a:cubicBezTo>
                    <a:pt x="7033" y="11455"/>
                    <a:pt x="6999" y="11442"/>
                    <a:pt x="6966" y="11435"/>
                  </a:cubicBezTo>
                  <a:cubicBezTo>
                    <a:pt x="6879" y="11408"/>
                    <a:pt x="6792" y="11368"/>
                    <a:pt x="6698" y="11348"/>
                  </a:cubicBezTo>
                  <a:cubicBezTo>
                    <a:pt x="6685" y="11348"/>
                    <a:pt x="6671" y="11335"/>
                    <a:pt x="6651" y="11328"/>
                  </a:cubicBezTo>
                  <a:cubicBezTo>
                    <a:pt x="6671" y="11288"/>
                    <a:pt x="6685" y="11254"/>
                    <a:pt x="6705" y="11221"/>
                  </a:cubicBezTo>
                  <a:cubicBezTo>
                    <a:pt x="6798" y="11087"/>
                    <a:pt x="6859" y="10933"/>
                    <a:pt x="6892" y="10766"/>
                  </a:cubicBezTo>
                  <a:cubicBezTo>
                    <a:pt x="6905" y="10719"/>
                    <a:pt x="6919" y="10666"/>
                    <a:pt x="6952" y="10612"/>
                  </a:cubicBezTo>
                  <a:close/>
                  <a:moveTo>
                    <a:pt x="8109" y="5784"/>
                  </a:moveTo>
                  <a:cubicBezTo>
                    <a:pt x="8285" y="5784"/>
                    <a:pt x="8565" y="5829"/>
                    <a:pt x="8685" y="5875"/>
                  </a:cubicBezTo>
                  <a:cubicBezTo>
                    <a:pt x="8812" y="5922"/>
                    <a:pt x="8946" y="5975"/>
                    <a:pt x="9073" y="6029"/>
                  </a:cubicBezTo>
                  <a:cubicBezTo>
                    <a:pt x="9120" y="6056"/>
                    <a:pt x="9174" y="6083"/>
                    <a:pt x="9214" y="6116"/>
                  </a:cubicBezTo>
                  <a:cubicBezTo>
                    <a:pt x="9354" y="6216"/>
                    <a:pt x="9488" y="6323"/>
                    <a:pt x="9615" y="6430"/>
                  </a:cubicBezTo>
                  <a:cubicBezTo>
                    <a:pt x="9689" y="6491"/>
                    <a:pt x="9762" y="6558"/>
                    <a:pt x="9829" y="6631"/>
                  </a:cubicBezTo>
                  <a:cubicBezTo>
                    <a:pt x="9983" y="6812"/>
                    <a:pt x="10117" y="6999"/>
                    <a:pt x="10204" y="7220"/>
                  </a:cubicBezTo>
                  <a:cubicBezTo>
                    <a:pt x="10251" y="7320"/>
                    <a:pt x="10291" y="7421"/>
                    <a:pt x="10331" y="7521"/>
                  </a:cubicBezTo>
                  <a:cubicBezTo>
                    <a:pt x="10391" y="7668"/>
                    <a:pt x="10425" y="7829"/>
                    <a:pt x="10445" y="7983"/>
                  </a:cubicBezTo>
                  <a:cubicBezTo>
                    <a:pt x="10458" y="8083"/>
                    <a:pt x="10465" y="8183"/>
                    <a:pt x="10478" y="8284"/>
                  </a:cubicBezTo>
                  <a:cubicBezTo>
                    <a:pt x="10498" y="8478"/>
                    <a:pt x="10472" y="8665"/>
                    <a:pt x="10451" y="8852"/>
                  </a:cubicBezTo>
                  <a:cubicBezTo>
                    <a:pt x="10438" y="8926"/>
                    <a:pt x="10431" y="9006"/>
                    <a:pt x="10418" y="9087"/>
                  </a:cubicBezTo>
                  <a:cubicBezTo>
                    <a:pt x="10358" y="9441"/>
                    <a:pt x="10244" y="9782"/>
                    <a:pt x="10057" y="10090"/>
                  </a:cubicBezTo>
                  <a:cubicBezTo>
                    <a:pt x="9990" y="10197"/>
                    <a:pt x="9916" y="10304"/>
                    <a:pt x="9843" y="10405"/>
                  </a:cubicBezTo>
                  <a:cubicBezTo>
                    <a:pt x="9582" y="10773"/>
                    <a:pt x="9234" y="11034"/>
                    <a:pt x="8832" y="11214"/>
                  </a:cubicBezTo>
                  <a:cubicBezTo>
                    <a:pt x="8638" y="11301"/>
                    <a:pt x="8438" y="11375"/>
                    <a:pt x="8237" y="11442"/>
                  </a:cubicBezTo>
                  <a:cubicBezTo>
                    <a:pt x="8056" y="11509"/>
                    <a:pt x="7862" y="11522"/>
                    <a:pt x="7675" y="11522"/>
                  </a:cubicBezTo>
                  <a:cubicBezTo>
                    <a:pt x="7648" y="11455"/>
                    <a:pt x="7615" y="11395"/>
                    <a:pt x="7595" y="11328"/>
                  </a:cubicBezTo>
                  <a:cubicBezTo>
                    <a:pt x="7568" y="11234"/>
                    <a:pt x="7595" y="11134"/>
                    <a:pt x="7621" y="11040"/>
                  </a:cubicBezTo>
                  <a:cubicBezTo>
                    <a:pt x="7641" y="10993"/>
                    <a:pt x="7661" y="10947"/>
                    <a:pt x="7682" y="10893"/>
                  </a:cubicBezTo>
                  <a:cubicBezTo>
                    <a:pt x="7702" y="10833"/>
                    <a:pt x="7728" y="10766"/>
                    <a:pt x="7742" y="10699"/>
                  </a:cubicBezTo>
                  <a:cubicBezTo>
                    <a:pt x="7762" y="10572"/>
                    <a:pt x="7742" y="10452"/>
                    <a:pt x="7675" y="10338"/>
                  </a:cubicBezTo>
                  <a:cubicBezTo>
                    <a:pt x="7661" y="10311"/>
                    <a:pt x="7648" y="10278"/>
                    <a:pt x="7628" y="10244"/>
                  </a:cubicBezTo>
                  <a:cubicBezTo>
                    <a:pt x="7655" y="10237"/>
                    <a:pt x="7675" y="10237"/>
                    <a:pt x="7695" y="10237"/>
                  </a:cubicBezTo>
                  <a:cubicBezTo>
                    <a:pt x="7705" y="10238"/>
                    <a:pt x="7716" y="10238"/>
                    <a:pt x="7726" y="10238"/>
                  </a:cubicBezTo>
                  <a:cubicBezTo>
                    <a:pt x="7862" y="10238"/>
                    <a:pt x="7991" y="10198"/>
                    <a:pt x="8103" y="10124"/>
                  </a:cubicBezTo>
                  <a:cubicBezTo>
                    <a:pt x="8264" y="10030"/>
                    <a:pt x="8411" y="9923"/>
                    <a:pt x="8538" y="9803"/>
                  </a:cubicBezTo>
                  <a:cubicBezTo>
                    <a:pt x="8665" y="9682"/>
                    <a:pt x="8799" y="9575"/>
                    <a:pt x="8959" y="9495"/>
                  </a:cubicBezTo>
                  <a:cubicBezTo>
                    <a:pt x="9020" y="9468"/>
                    <a:pt x="9073" y="9421"/>
                    <a:pt x="9100" y="9354"/>
                  </a:cubicBezTo>
                  <a:cubicBezTo>
                    <a:pt x="9120" y="9307"/>
                    <a:pt x="9100" y="9267"/>
                    <a:pt x="9046" y="9261"/>
                  </a:cubicBezTo>
                  <a:cubicBezTo>
                    <a:pt x="9006" y="9261"/>
                    <a:pt x="8969" y="9258"/>
                    <a:pt x="8933" y="9258"/>
                  </a:cubicBezTo>
                  <a:cubicBezTo>
                    <a:pt x="8915" y="9258"/>
                    <a:pt x="8897" y="9258"/>
                    <a:pt x="8879" y="9261"/>
                  </a:cubicBezTo>
                  <a:cubicBezTo>
                    <a:pt x="8823" y="9270"/>
                    <a:pt x="8767" y="9275"/>
                    <a:pt x="8711" y="9275"/>
                  </a:cubicBezTo>
                  <a:cubicBezTo>
                    <a:pt x="8647" y="9275"/>
                    <a:pt x="8582" y="9268"/>
                    <a:pt x="8518" y="9254"/>
                  </a:cubicBezTo>
                  <a:cubicBezTo>
                    <a:pt x="8458" y="9241"/>
                    <a:pt x="8400" y="9236"/>
                    <a:pt x="8342" y="9236"/>
                  </a:cubicBezTo>
                  <a:cubicBezTo>
                    <a:pt x="8250" y="9236"/>
                    <a:pt x="8160" y="9248"/>
                    <a:pt x="8070" y="9261"/>
                  </a:cubicBezTo>
                  <a:cubicBezTo>
                    <a:pt x="8003" y="9267"/>
                    <a:pt x="7942" y="9294"/>
                    <a:pt x="7889" y="9321"/>
                  </a:cubicBezTo>
                  <a:cubicBezTo>
                    <a:pt x="7795" y="9368"/>
                    <a:pt x="7702" y="9421"/>
                    <a:pt x="7621" y="9488"/>
                  </a:cubicBezTo>
                  <a:cubicBezTo>
                    <a:pt x="7568" y="9535"/>
                    <a:pt x="7514" y="9562"/>
                    <a:pt x="7441" y="9562"/>
                  </a:cubicBezTo>
                  <a:cubicBezTo>
                    <a:pt x="7454" y="9515"/>
                    <a:pt x="7461" y="9481"/>
                    <a:pt x="7474" y="9441"/>
                  </a:cubicBezTo>
                  <a:cubicBezTo>
                    <a:pt x="7494" y="9341"/>
                    <a:pt x="7501" y="9247"/>
                    <a:pt x="7494" y="9147"/>
                  </a:cubicBezTo>
                  <a:cubicBezTo>
                    <a:pt x="7487" y="9053"/>
                    <a:pt x="7454" y="8959"/>
                    <a:pt x="7387" y="8893"/>
                  </a:cubicBezTo>
                  <a:cubicBezTo>
                    <a:pt x="7314" y="8806"/>
                    <a:pt x="7260" y="8712"/>
                    <a:pt x="7233" y="8605"/>
                  </a:cubicBezTo>
                  <a:cubicBezTo>
                    <a:pt x="7213" y="8531"/>
                    <a:pt x="7193" y="8458"/>
                    <a:pt x="7166" y="8391"/>
                  </a:cubicBezTo>
                  <a:cubicBezTo>
                    <a:pt x="7153" y="8344"/>
                    <a:pt x="7133" y="8304"/>
                    <a:pt x="7106" y="8270"/>
                  </a:cubicBezTo>
                  <a:cubicBezTo>
                    <a:pt x="7089" y="8243"/>
                    <a:pt x="7068" y="8229"/>
                    <a:pt x="7046" y="8229"/>
                  </a:cubicBezTo>
                  <a:cubicBezTo>
                    <a:pt x="7026" y="8229"/>
                    <a:pt x="7005" y="8241"/>
                    <a:pt x="6986" y="8264"/>
                  </a:cubicBezTo>
                  <a:cubicBezTo>
                    <a:pt x="6979" y="8277"/>
                    <a:pt x="6972" y="8290"/>
                    <a:pt x="6966" y="8304"/>
                  </a:cubicBezTo>
                  <a:cubicBezTo>
                    <a:pt x="6892" y="8451"/>
                    <a:pt x="6832" y="8592"/>
                    <a:pt x="6805" y="8752"/>
                  </a:cubicBezTo>
                  <a:cubicBezTo>
                    <a:pt x="6785" y="8846"/>
                    <a:pt x="6765" y="8946"/>
                    <a:pt x="6758" y="9040"/>
                  </a:cubicBezTo>
                  <a:cubicBezTo>
                    <a:pt x="6738" y="9167"/>
                    <a:pt x="6745" y="9287"/>
                    <a:pt x="6772" y="9408"/>
                  </a:cubicBezTo>
                  <a:cubicBezTo>
                    <a:pt x="6778" y="9435"/>
                    <a:pt x="6778" y="9461"/>
                    <a:pt x="6785" y="9488"/>
                  </a:cubicBezTo>
                  <a:cubicBezTo>
                    <a:pt x="6685" y="9441"/>
                    <a:pt x="6598" y="9401"/>
                    <a:pt x="6504" y="9354"/>
                  </a:cubicBezTo>
                  <a:cubicBezTo>
                    <a:pt x="6457" y="9334"/>
                    <a:pt x="6410" y="9314"/>
                    <a:pt x="6357" y="9301"/>
                  </a:cubicBezTo>
                  <a:cubicBezTo>
                    <a:pt x="6270" y="9274"/>
                    <a:pt x="6190" y="9227"/>
                    <a:pt x="6123" y="9174"/>
                  </a:cubicBezTo>
                  <a:cubicBezTo>
                    <a:pt x="6096" y="9147"/>
                    <a:pt x="6069" y="9127"/>
                    <a:pt x="6036" y="9113"/>
                  </a:cubicBezTo>
                  <a:cubicBezTo>
                    <a:pt x="6022" y="9106"/>
                    <a:pt x="6009" y="9102"/>
                    <a:pt x="5997" y="9102"/>
                  </a:cubicBezTo>
                  <a:cubicBezTo>
                    <a:pt x="5968" y="9102"/>
                    <a:pt x="5945" y="9124"/>
                    <a:pt x="5935" y="9167"/>
                  </a:cubicBezTo>
                  <a:cubicBezTo>
                    <a:pt x="5929" y="9200"/>
                    <a:pt x="5922" y="9241"/>
                    <a:pt x="5935" y="9274"/>
                  </a:cubicBezTo>
                  <a:cubicBezTo>
                    <a:pt x="5975" y="9455"/>
                    <a:pt x="6022" y="9635"/>
                    <a:pt x="6156" y="9776"/>
                  </a:cubicBezTo>
                  <a:cubicBezTo>
                    <a:pt x="6210" y="9836"/>
                    <a:pt x="6270" y="9883"/>
                    <a:pt x="6350" y="9916"/>
                  </a:cubicBezTo>
                  <a:cubicBezTo>
                    <a:pt x="6417" y="9943"/>
                    <a:pt x="6484" y="9970"/>
                    <a:pt x="6557" y="10003"/>
                  </a:cubicBezTo>
                  <a:cubicBezTo>
                    <a:pt x="6564" y="10003"/>
                    <a:pt x="6571" y="10010"/>
                    <a:pt x="6591" y="10023"/>
                  </a:cubicBezTo>
                  <a:cubicBezTo>
                    <a:pt x="6564" y="10030"/>
                    <a:pt x="6544" y="10037"/>
                    <a:pt x="6531" y="10043"/>
                  </a:cubicBezTo>
                  <a:cubicBezTo>
                    <a:pt x="6471" y="10050"/>
                    <a:pt x="6410" y="10057"/>
                    <a:pt x="6350" y="10057"/>
                  </a:cubicBezTo>
                  <a:cubicBezTo>
                    <a:pt x="6283" y="10057"/>
                    <a:pt x="6216" y="10050"/>
                    <a:pt x="6149" y="10050"/>
                  </a:cubicBezTo>
                  <a:cubicBezTo>
                    <a:pt x="6087" y="10046"/>
                    <a:pt x="6024" y="10044"/>
                    <a:pt x="5962" y="10044"/>
                  </a:cubicBezTo>
                  <a:cubicBezTo>
                    <a:pt x="5732" y="10044"/>
                    <a:pt x="5506" y="10069"/>
                    <a:pt x="5280" y="10090"/>
                  </a:cubicBezTo>
                  <a:cubicBezTo>
                    <a:pt x="5239" y="10097"/>
                    <a:pt x="5206" y="10097"/>
                    <a:pt x="5166" y="10104"/>
                  </a:cubicBezTo>
                  <a:cubicBezTo>
                    <a:pt x="5139" y="10023"/>
                    <a:pt x="5112" y="9950"/>
                    <a:pt x="5086" y="9876"/>
                  </a:cubicBezTo>
                  <a:cubicBezTo>
                    <a:pt x="5052" y="9803"/>
                    <a:pt x="5012" y="9736"/>
                    <a:pt x="4992" y="9669"/>
                  </a:cubicBezTo>
                  <a:cubicBezTo>
                    <a:pt x="4938" y="9501"/>
                    <a:pt x="4905" y="9327"/>
                    <a:pt x="4885" y="9147"/>
                  </a:cubicBezTo>
                  <a:cubicBezTo>
                    <a:pt x="4878" y="9040"/>
                    <a:pt x="4858" y="8939"/>
                    <a:pt x="4858" y="8832"/>
                  </a:cubicBezTo>
                  <a:cubicBezTo>
                    <a:pt x="4845" y="8605"/>
                    <a:pt x="4838" y="8384"/>
                    <a:pt x="4838" y="8157"/>
                  </a:cubicBezTo>
                  <a:cubicBezTo>
                    <a:pt x="4831" y="8050"/>
                    <a:pt x="4865" y="7949"/>
                    <a:pt x="4898" y="7849"/>
                  </a:cubicBezTo>
                  <a:cubicBezTo>
                    <a:pt x="4938" y="7715"/>
                    <a:pt x="4999" y="7595"/>
                    <a:pt x="5086" y="7488"/>
                  </a:cubicBezTo>
                  <a:cubicBezTo>
                    <a:pt x="5239" y="7307"/>
                    <a:pt x="5380" y="7120"/>
                    <a:pt x="5534" y="6939"/>
                  </a:cubicBezTo>
                  <a:cubicBezTo>
                    <a:pt x="5674" y="6772"/>
                    <a:pt x="5842" y="6624"/>
                    <a:pt x="6002" y="6477"/>
                  </a:cubicBezTo>
                  <a:cubicBezTo>
                    <a:pt x="6116" y="6370"/>
                    <a:pt x="6230" y="6270"/>
                    <a:pt x="6337" y="6163"/>
                  </a:cubicBezTo>
                  <a:cubicBezTo>
                    <a:pt x="6370" y="6136"/>
                    <a:pt x="6404" y="6109"/>
                    <a:pt x="6444" y="6089"/>
                  </a:cubicBezTo>
                  <a:cubicBezTo>
                    <a:pt x="6524" y="6062"/>
                    <a:pt x="6598" y="6022"/>
                    <a:pt x="6678" y="5989"/>
                  </a:cubicBezTo>
                  <a:cubicBezTo>
                    <a:pt x="6731" y="5962"/>
                    <a:pt x="6792" y="5942"/>
                    <a:pt x="6845" y="5922"/>
                  </a:cubicBezTo>
                  <a:cubicBezTo>
                    <a:pt x="6865" y="5915"/>
                    <a:pt x="6885" y="5915"/>
                    <a:pt x="6899" y="5909"/>
                  </a:cubicBezTo>
                  <a:cubicBezTo>
                    <a:pt x="7012" y="5848"/>
                    <a:pt x="7140" y="5835"/>
                    <a:pt x="7260" y="5815"/>
                  </a:cubicBezTo>
                  <a:cubicBezTo>
                    <a:pt x="7300" y="5808"/>
                    <a:pt x="7334" y="5808"/>
                    <a:pt x="7374" y="5808"/>
                  </a:cubicBezTo>
                  <a:cubicBezTo>
                    <a:pt x="7447" y="5808"/>
                    <a:pt x="7520" y="5809"/>
                    <a:pt x="7593" y="5809"/>
                  </a:cubicBezTo>
                  <a:cubicBezTo>
                    <a:pt x="7738" y="5809"/>
                    <a:pt x="7882" y="5806"/>
                    <a:pt x="8029" y="5788"/>
                  </a:cubicBezTo>
                  <a:cubicBezTo>
                    <a:pt x="8052" y="5785"/>
                    <a:pt x="8079" y="5784"/>
                    <a:pt x="8109" y="5784"/>
                  </a:cubicBezTo>
                  <a:close/>
                  <a:moveTo>
                    <a:pt x="7015" y="4194"/>
                  </a:moveTo>
                  <a:cubicBezTo>
                    <a:pt x="7037" y="4194"/>
                    <a:pt x="7045" y="4207"/>
                    <a:pt x="7039" y="4229"/>
                  </a:cubicBezTo>
                  <a:cubicBezTo>
                    <a:pt x="7039" y="4263"/>
                    <a:pt x="7039" y="4296"/>
                    <a:pt x="7033" y="4330"/>
                  </a:cubicBezTo>
                  <a:cubicBezTo>
                    <a:pt x="7019" y="4443"/>
                    <a:pt x="6999" y="4557"/>
                    <a:pt x="6979" y="4671"/>
                  </a:cubicBezTo>
                  <a:cubicBezTo>
                    <a:pt x="7033" y="4597"/>
                    <a:pt x="7059" y="4497"/>
                    <a:pt x="7099" y="4236"/>
                  </a:cubicBezTo>
                  <a:cubicBezTo>
                    <a:pt x="7104" y="4234"/>
                    <a:pt x="7109" y="4233"/>
                    <a:pt x="7113" y="4233"/>
                  </a:cubicBezTo>
                  <a:cubicBezTo>
                    <a:pt x="7125" y="4233"/>
                    <a:pt x="7133" y="4241"/>
                    <a:pt x="7133" y="4256"/>
                  </a:cubicBezTo>
                  <a:cubicBezTo>
                    <a:pt x="7133" y="4303"/>
                    <a:pt x="7126" y="4350"/>
                    <a:pt x="7113" y="4390"/>
                  </a:cubicBezTo>
                  <a:cubicBezTo>
                    <a:pt x="7073" y="4557"/>
                    <a:pt x="7033" y="4718"/>
                    <a:pt x="6992" y="4885"/>
                  </a:cubicBezTo>
                  <a:cubicBezTo>
                    <a:pt x="6992" y="4898"/>
                    <a:pt x="6992" y="4905"/>
                    <a:pt x="6992" y="4925"/>
                  </a:cubicBezTo>
                  <a:cubicBezTo>
                    <a:pt x="7059" y="4811"/>
                    <a:pt x="7166" y="4443"/>
                    <a:pt x="7186" y="4263"/>
                  </a:cubicBezTo>
                  <a:cubicBezTo>
                    <a:pt x="7206" y="4263"/>
                    <a:pt x="7200" y="4283"/>
                    <a:pt x="7200" y="4296"/>
                  </a:cubicBezTo>
                  <a:cubicBezTo>
                    <a:pt x="7200" y="4323"/>
                    <a:pt x="7200" y="4350"/>
                    <a:pt x="7193" y="4370"/>
                  </a:cubicBezTo>
                  <a:cubicBezTo>
                    <a:pt x="7173" y="4457"/>
                    <a:pt x="7186" y="4530"/>
                    <a:pt x="7227" y="4604"/>
                  </a:cubicBezTo>
                  <a:cubicBezTo>
                    <a:pt x="7233" y="4611"/>
                    <a:pt x="7240" y="4617"/>
                    <a:pt x="7247" y="4631"/>
                  </a:cubicBezTo>
                  <a:cubicBezTo>
                    <a:pt x="7213" y="4731"/>
                    <a:pt x="7173" y="4825"/>
                    <a:pt x="7126" y="4912"/>
                  </a:cubicBezTo>
                  <a:cubicBezTo>
                    <a:pt x="6939" y="5266"/>
                    <a:pt x="6718" y="5587"/>
                    <a:pt x="6437" y="5875"/>
                  </a:cubicBezTo>
                  <a:cubicBezTo>
                    <a:pt x="6263" y="6062"/>
                    <a:pt x="6076" y="6243"/>
                    <a:pt x="5888" y="6410"/>
                  </a:cubicBezTo>
                  <a:cubicBezTo>
                    <a:pt x="5627" y="6638"/>
                    <a:pt x="5400" y="6885"/>
                    <a:pt x="5193" y="7146"/>
                  </a:cubicBezTo>
                  <a:cubicBezTo>
                    <a:pt x="5019" y="7367"/>
                    <a:pt x="4851" y="7588"/>
                    <a:pt x="4704" y="7829"/>
                  </a:cubicBezTo>
                  <a:cubicBezTo>
                    <a:pt x="4657" y="7909"/>
                    <a:pt x="4631" y="7983"/>
                    <a:pt x="4624" y="8076"/>
                  </a:cubicBezTo>
                  <a:cubicBezTo>
                    <a:pt x="4611" y="8150"/>
                    <a:pt x="4597" y="8224"/>
                    <a:pt x="4590" y="8297"/>
                  </a:cubicBezTo>
                  <a:cubicBezTo>
                    <a:pt x="4584" y="8397"/>
                    <a:pt x="4557" y="8491"/>
                    <a:pt x="4510" y="8578"/>
                  </a:cubicBezTo>
                  <a:cubicBezTo>
                    <a:pt x="4463" y="8672"/>
                    <a:pt x="4423" y="8759"/>
                    <a:pt x="4370" y="8846"/>
                  </a:cubicBezTo>
                  <a:cubicBezTo>
                    <a:pt x="4243" y="9067"/>
                    <a:pt x="4162" y="9307"/>
                    <a:pt x="4109" y="9555"/>
                  </a:cubicBezTo>
                  <a:cubicBezTo>
                    <a:pt x="4062" y="9762"/>
                    <a:pt x="4028" y="9976"/>
                    <a:pt x="4028" y="10191"/>
                  </a:cubicBezTo>
                  <a:cubicBezTo>
                    <a:pt x="4035" y="10284"/>
                    <a:pt x="4022" y="10371"/>
                    <a:pt x="4022" y="10465"/>
                  </a:cubicBezTo>
                  <a:cubicBezTo>
                    <a:pt x="4022" y="10492"/>
                    <a:pt x="4028" y="10512"/>
                    <a:pt x="4035" y="10532"/>
                  </a:cubicBezTo>
                  <a:cubicBezTo>
                    <a:pt x="4047" y="10538"/>
                    <a:pt x="4059" y="10540"/>
                    <a:pt x="4070" y="10540"/>
                  </a:cubicBezTo>
                  <a:cubicBezTo>
                    <a:pt x="4096" y="10540"/>
                    <a:pt x="4119" y="10528"/>
                    <a:pt x="4142" y="10518"/>
                  </a:cubicBezTo>
                  <a:cubicBezTo>
                    <a:pt x="4416" y="10438"/>
                    <a:pt x="4697" y="10358"/>
                    <a:pt x="4972" y="10271"/>
                  </a:cubicBezTo>
                  <a:cubicBezTo>
                    <a:pt x="5126" y="10231"/>
                    <a:pt x="5286" y="10211"/>
                    <a:pt x="5440" y="10197"/>
                  </a:cubicBezTo>
                  <a:cubicBezTo>
                    <a:pt x="5594" y="10184"/>
                    <a:pt x="5741" y="10170"/>
                    <a:pt x="5895" y="10170"/>
                  </a:cubicBezTo>
                  <a:cubicBezTo>
                    <a:pt x="5932" y="10169"/>
                    <a:pt x="5970" y="10168"/>
                    <a:pt x="6008" y="10168"/>
                  </a:cubicBezTo>
                  <a:cubicBezTo>
                    <a:pt x="6101" y="10168"/>
                    <a:pt x="6195" y="10172"/>
                    <a:pt x="6290" y="10177"/>
                  </a:cubicBezTo>
                  <a:cubicBezTo>
                    <a:pt x="6310" y="10178"/>
                    <a:pt x="6330" y="10179"/>
                    <a:pt x="6350" y="10179"/>
                  </a:cubicBezTo>
                  <a:cubicBezTo>
                    <a:pt x="6442" y="10179"/>
                    <a:pt x="6531" y="10167"/>
                    <a:pt x="6624" y="10150"/>
                  </a:cubicBezTo>
                  <a:cubicBezTo>
                    <a:pt x="6711" y="10130"/>
                    <a:pt x="6792" y="10084"/>
                    <a:pt x="6865" y="10023"/>
                  </a:cubicBezTo>
                  <a:cubicBezTo>
                    <a:pt x="6912" y="9983"/>
                    <a:pt x="6952" y="9936"/>
                    <a:pt x="6992" y="9883"/>
                  </a:cubicBezTo>
                  <a:cubicBezTo>
                    <a:pt x="7026" y="9843"/>
                    <a:pt x="7026" y="9816"/>
                    <a:pt x="6986" y="9776"/>
                  </a:cubicBezTo>
                  <a:cubicBezTo>
                    <a:pt x="6959" y="9749"/>
                    <a:pt x="6946" y="9716"/>
                    <a:pt x="6939" y="9675"/>
                  </a:cubicBezTo>
                  <a:cubicBezTo>
                    <a:pt x="6912" y="9555"/>
                    <a:pt x="6885" y="9435"/>
                    <a:pt x="6865" y="9307"/>
                  </a:cubicBezTo>
                  <a:cubicBezTo>
                    <a:pt x="6859" y="9241"/>
                    <a:pt x="6859" y="9167"/>
                    <a:pt x="6865" y="9093"/>
                  </a:cubicBezTo>
                  <a:cubicBezTo>
                    <a:pt x="6885" y="8873"/>
                    <a:pt x="6919" y="8652"/>
                    <a:pt x="7012" y="8451"/>
                  </a:cubicBezTo>
                  <a:cubicBezTo>
                    <a:pt x="7019" y="8431"/>
                    <a:pt x="7033" y="8411"/>
                    <a:pt x="7039" y="8397"/>
                  </a:cubicBezTo>
                  <a:cubicBezTo>
                    <a:pt x="7073" y="8397"/>
                    <a:pt x="7073" y="8418"/>
                    <a:pt x="7079" y="8438"/>
                  </a:cubicBezTo>
                  <a:cubicBezTo>
                    <a:pt x="7099" y="8511"/>
                    <a:pt x="7120" y="8585"/>
                    <a:pt x="7146" y="8665"/>
                  </a:cubicBezTo>
                  <a:cubicBezTo>
                    <a:pt x="7173" y="8765"/>
                    <a:pt x="7227" y="8859"/>
                    <a:pt x="7300" y="8939"/>
                  </a:cubicBezTo>
                  <a:cubicBezTo>
                    <a:pt x="7374" y="9013"/>
                    <a:pt x="7401" y="9107"/>
                    <a:pt x="7407" y="9214"/>
                  </a:cubicBezTo>
                  <a:cubicBezTo>
                    <a:pt x="7407" y="9354"/>
                    <a:pt x="7387" y="9495"/>
                    <a:pt x="7320" y="9622"/>
                  </a:cubicBezTo>
                  <a:cubicBezTo>
                    <a:pt x="7314" y="9635"/>
                    <a:pt x="7307" y="9649"/>
                    <a:pt x="7300" y="9662"/>
                  </a:cubicBezTo>
                  <a:cubicBezTo>
                    <a:pt x="7287" y="9709"/>
                    <a:pt x="7273" y="9762"/>
                    <a:pt x="7260" y="9816"/>
                  </a:cubicBezTo>
                  <a:cubicBezTo>
                    <a:pt x="7264" y="9817"/>
                    <a:pt x="7267" y="9817"/>
                    <a:pt x="7270" y="9817"/>
                  </a:cubicBezTo>
                  <a:cubicBezTo>
                    <a:pt x="7291" y="9817"/>
                    <a:pt x="7303" y="9801"/>
                    <a:pt x="7320" y="9789"/>
                  </a:cubicBezTo>
                  <a:cubicBezTo>
                    <a:pt x="7401" y="9736"/>
                    <a:pt x="7481" y="9682"/>
                    <a:pt x="7574" y="9649"/>
                  </a:cubicBezTo>
                  <a:cubicBezTo>
                    <a:pt x="7615" y="9635"/>
                    <a:pt x="7648" y="9608"/>
                    <a:pt x="7682" y="9582"/>
                  </a:cubicBezTo>
                  <a:cubicBezTo>
                    <a:pt x="7708" y="9562"/>
                    <a:pt x="7742" y="9535"/>
                    <a:pt x="7768" y="9515"/>
                  </a:cubicBezTo>
                  <a:cubicBezTo>
                    <a:pt x="7937" y="9392"/>
                    <a:pt x="8121" y="9340"/>
                    <a:pt x="8315" y="9340"/>
                  </a:cubicBezTo>
                  <a:cubicBezTo>
                    <a:pt x="8375" y="9340"/>
                    <a:pt x="8436" y="9345"/>
                    <a:pt x="8498" y="9354"/>
                  </a:cubicBezTo>
                  <a:cubicBezTo>
                    <a:pt x="8569" y="9365"/>
                    <a:pt x="8639" y="9372"/>
                    <a:pt x="8709" y="9372"/>
                  </a:cubicBezTo>
                  <a:cubicBezTo>
                    <a:pt x="8770" y="9372"/>
                    <a:pt x="8830" y="9367"/>
                    <a:pt x="8893" y="9354"/>
                  </a:cubicBezTo>
                  <a:cubicBezTo>
                    <a:pt x="8919" y="9348"/>
                    <a:pt x="8946" y="9348"/>
                    <a:pt x="8993" y="9348"/>
                  </a:cubicBezTo>
                  <a:cubicBezTo>
                    <a:pt x="8979" y="9368"/>
                    <a:pt x="8973" y="9381"/>
                    <a:pt x="8959" y="9388"/>
                  </a:cubicBezTo>
                  <a:cubicBezTo>
                    <a:pt x="8939" y="9408"/>
                    <a:pt x="8913" y="9421"/>
                    <a:pt x="8886" y="9435"/>
                  </a:cubicBezTo>
                  <a:cubicBezTo>
                    <a:pt x="8752" y="9495"/>
                    <a:pt x="8638" y="9575"/>
                    <a:pt x="8531" y="9675"/>
                  </a:cubicBezTo>
                  <a:cubicBezTo>
                    <a:pt x="8384" y="9816"/>
                    <a:pt x="8230" y="9936"/>
                    <a:pt x="8056" y="10043"/>
                  </a:cubicBezTo>
                  <a:cubicBezTo>
                    <a:pt x="7940" y="10109"/>
                    <a:pt x="7820" y="10140"/>
                    <a:pt x="7694" y="10140"/>
                  </a:cubicBezTo>
                  <a:cubicBezTo>
                    <a:pt x="7653" y="10140"/>
                    <a:pt x="7611" y="10137"/>
                    <a:pt x="7568" y="10130"/>
                  </a:cubicBezTo>
                  <a:cubicBezTo>
                    <a:pt x="7528" y="10124"/>
                    <a:pt x="7487" y="10110"/>
                    <a:pt x="7454" y="10077"/>
                  </a:cubicBezTo>
                  <a:cubicBezTo>
                    <a:pt x="7487" y="10050"/>
                    <a:pt x="7528" y="10050"/>
                    <a:pt x="7568" y="10037"/>
                  </a:cubicBezTo>
                  <a:cubicBezTo>
                    <a:pt x="7601" y="10023"/>
                    <a:pt x="7641" y="10010"/>
                    <a:pt x="7682" y="9997"/>
                  </a:cubicBezTo>
                  <a:cubicBezTo>
                    <a:pt x="7722" y="9983"/>
                    <a:pt x="7762" y="9970"/>
                    <a:pt x="7802" y="9950"/>
                  </a:cubicBezTo>
                  <a:cubicBezTo>
                    <a:pt x="7835" y="9936"/>
                    <a:pt x="7876" y="9916"/>
                    <a:pt x="7916" y="9903"/>
                  </a:cubicBezTo>
                  <a:cubicBezTo>
                    <a:pt x="7949" y="9883"/>
                    <a:pt x="7983" y="9863"/>
                    <a:pt x="8016" y="9836"/>
                  </a:cubicBezTo>
                  <a:lnTo>
                    <a:pt x="8016" y="9836"/>
                  </a:lnTo>
                  <a:cubicBezTo>
                    <a:pt x="7956" y="9843"/>
                    <a:pt x="7909" y="9863"/>
                    <a:pt x="7855" y="9876"/>
                  </a:cubicBezTo>
                  <a:cubicBezTo>
                    <a:pt x="7795" y="9889"/>
                    <a:pt x="7735" y="9910"/>
                    <a:pt x="7682" y="9923"/>
                  </a:cubicBezTo>
                  <a:cubicBezTo>
                    <a:pt x="7621" y="9936"/>
                    <a:pt x="7568" y="9950"/>
                    <a:pt x="7514" y="9963"/>
                  </a:cubicBezTo>
                  <a:cubicBezTo>
                    <a:pt x="7461" y="9970"/>
                    <a:pt x="7407" y="9997"/>
                    <a:pt x="7334" y="10010"/>
                  </a:cubicBezTo>
                  <a:cubicBezTo>
                    <a:pt x="7354" y="9983"/>
                    <a:pt x="7360" y="9970"/>
                    <a:pt x="7367" y="9970"/>
                  </a:cubicBezTo>
                  <a:cubicBezTo>
                    <a:pt x="7534" y="9923"/>
                    <a:pt x="7668" y="9816"/>
                    <a:pt x="7802" y="9709"/>
                  </a:cubicBezTo>
                  <a:cubicBezTo>
                    <a:pt x="7820" y="9697"/>
                    <a:pt x="7833" y="9673"/>
                    <a:pt x="7835" y="9649"/>
                  </a:cubicBezTo>
                  <a:lnTo>
                    <a:pt x="7835" y="9649"/>
                  </a:lnTo>
                  <a:cubicBezTo>
                    <a:pt x="7826" y="9658"/>
                    <a:pt x="7819" y="9665"/>
                    <a:pt x="7809" y="9675"/>
                  </a:cubicBezTo>
                  <a:cubicBezTo>
                    <a:pt x="7655" y="9776"/>
                    <a:pt x="7487" y="9856"/>
                    <a:pt x="7320" y="9936"/>
                  </a:cubicBezTo>
                  <a:cubicBezTo>
                    <a:pt x="7273" y="9910"/>
                    <a:pt x="7220" y="9883"/>
                    <a:pt x="7173" y="9849"/>
                  </a:cubicBezTo>
                  <a:cubicBezTo>
                    <a:pt x="7173" y="9883"/>
                    <a:pt x="7173" y="9903"/>
                    <a:pt x="7173" y="9930"/>
                  </a:cubicBezTo>
                  <a:cubicBezTo>
                    <a:pt x="7173" y="9936"/>
                    <a:pt x="7186" y="9943"/>
                    <a:pt x="7193" y="9950"/>
                  </a:cubicBezTo>
                  <a:cubicBezTo>
                    <a:pt x="7240" y="9976"/>
                    <a:pt x="7247" y="10023"/>
                    <a:pt x="7233" y="10063"/>
                  </a:cubicBezTo>
                  <a:cubicBezTo>
                    <a:pt x="7220" y="10104"/>
                    <a:pt x="7200" y="10137"/>
                    <a:pt x="7180" y="10164"/>
                  </a:cubicBezTo>
                  <a:cubicBezTo>
                    <a:pt x="7146" y="10211"/>
                    <a:pt x="7099" y="10251"/>
                    <a:pt x="7079" y="10311"/>
                  </a:cubicBezTo>
                  <a:cubicBezTo>
                    <a:pt x="7073" y="10324"/>
                    <a:pt x="7059" y="10338"/>
                    <a:pt x="7053" y="10344"/>
                  </a:cubicBezTo>
                  <a:cubicBezTo>
                    <a:pt x="6939" y="10431"/>
                    <a:pt x="6818" y="10498"/>
                    <a:pt x="6671" y="10498"/>
                  </a:cubicBezTo>
                  <a:cubicBezTo>
                    <a:pt x="6537" y="10498"/>
                    <a:pt x="6404" y="10518"/>
                    <a:pt x="6263" y="10525"/>
                  </a:cubicBezTo>
                  <a:cubicBezTo>
                    <a:pt x="6123" y="10532"/>
                    <a:pt x="5982" y="10538"/>
                    <a:pt x="5835" y="10545"/>
                  </a:cubicBezTo>
                  <a:cubicBezTo>
                    <a:pt x="5708" y="10545"/>
                    <a:pt x="5581" y="10552"/>
                    <a:pt x="5454" y="10559"/>
                  </a:cubicBezTo>
                  <a:cubicBezTo>
                    <a:pt x="5239" y="10572"/>
                    <a:pt x="5025" y="10612"/>
                    <a:pt x="4825" y="10686"/>
                  </a:cubicBezTo>
                  <a:cubicBezTo>
                    <a:pt x="4684" y="10733"/>
                    <a:pt x="4544" y="10773"/>
                    <a:pt x="4403" y="10819"/>
                  </a:cubicBezTo>
                  <a:cubicBezTo>
                    <a:pt x="4316" y="10853"/>
                    <a:pt x="4236" y="10886"/>
                    <a:pt x="4156" y="10933"/>
                  </a:cubicBezTo>
                  <a:cubicBezTo>
                    <a:pt x="4015" y="11014"/>
                    <a:pt x="3875" y="11100"/>
                    <a:pt x="3734" y="11194"/>
                  </a:cubicBezTo>
                  <a:cubicBezTo>
                    <a:pt x="3527" y="11328"/>
                    <a:pt x="3373" y="11509"/>
                    <a:pt x="3232" y="11709"/>
                  </a:cubicBezTo>
                  <a:cubicBezTo>
                    <a:pt x="3212" y="11749"/>
                    <a:pt x="3185" y="11783"/>
                    <a:pt x="3159" y="11823"/>
                  </a:cubicBezTo>
                  <a:cubicBezTo>
                    <a:pt x="3152" y="11836"/>
                    <a:pt x="3139" y="11843"/>
                    <a:pt x="3132" y="11850"/>
                  </a:cubicBezTo>
                  <a:cubicBezTo>
                    <a:pt x="3098" y="11843"/>
                    <a:pt x="3092" y="11823"/>
                    <a:pt x="3085" y="11803"/>
                  </a:cubicBezTo>
                  <a:cubicBezTo>
                    <a:pt x="3058" y="11790"/>
                    <a:pt x="3032" y="11776"/>
                    <a:pt x="2998" y="11756"/>
                  </a:cubicBezTo>
                  <a:cubicBezTo>
                    <a:pt x="3058" y="11676"/>
                    <a:pt x="3112" y="11609"/>
                    <a:pt x="3159" y="11535"/>
                  </a:cubicBezTo>
                  <a:cubicBezTo>
                    <a:pt x="3212" y="11462"/>
                    <a:pt x="3252" y="11381"/>
                    <a:pt x="3299" y="11308"/>
                  </a:cubicBezTo>
                  <a:lnTo>
                    <a:pt x="3299" y="11308"/>
                  </a:lnTo>
                  <a:cubicBezTo>
                    <a:pt x="3286" y="11315"/>
                    <a:pt x="3272" y="11321"/>
                    <a:pt x="3266" y="11328"/>
                  </a:cubicBezTo>
                  <a:cubicBezTo>
                    <a:pt x="3172" y="11442"/>
                    <a:pt x="3065" y="11549"/>
                    <a:pt x="2998" y="11676"/>
                  </a:cubicBezTo>
                  <a:cubicBezTo>
                    <a:pt x="2998" y="11683"/>
                    <a:pt x="2991" y="11696"/>
                    <a:pt x="2985" y="11696"/>
                  </a:cubicBezTo>
                  <a:cubicBezTo>
                    <a:pt x="2975" y="11701"/>
                    <a:pt x="2966" y="11705"/>
                    <a:pt x="2956" y="11705"/>
                  </a:cubicBezTo>
                  <a:cubicBezTo>
                    <a:pt x="2952" y="11705"/>
                    <a:pt x="2948" y="11705"/>
                    <a:pt x="2945" y="11703"/>
                  </a:cubicBezTo>
                  <a:cubicBezTo>
                    <a:pt x="2938" y="11703"/>
                    <a:pt x="2931" y="11683"/>
                    <a:pt x="2931" y="11669"/>
                  </a:cubicBezTo>
                  <a:cubicBezTo>
                    <a:pt x="2945" y="11636"/>
                    <a:pt x="2965" y="11602"/>
                    <a:pt x="2985" y="11576"/>
                  </a:cubicBezTo>
                  <a:cubicBezTo>
                    <a:pt x="3159" y="11315"/>
                    <a:pt x="3292" y="11040"/>
                    <a:pt x="3426" y="10759"/>
                  </a:cubicBezTo>
                  <a:cubicBezTo>
                    <a:pt x="3453" y="10692"/>
                    <a:pt x="3480" y="10625"/>
                    <a:pt x="3486" y="10545"/>
                  </a:cubicBezTo>
                  <a:cubicBezTo>
                    <a:pt x="3486" y="10532"/>
                    <a:pt x="3480" y="10518"/>
                    <a:pt x="3466" y="10512"/>
                  </a:cubicBezTo>
                  <a:cubicBezTo>
                    <a:pt x="3446" y="10599"/>
                    <a:pt x="3413" y="10686"/>
                    <a:pt x="3366" y="10766"/>
                  </a:cubicBezTo>
                  <a:cubicBezTo>
                    <a:pt x="3239" y="11007"/>
                    <a:pt x="3112" y="11254"/>
                    <a:pt x="2985" y="11495"/>
                  </a:cubicBezTo>
                  <a:cubicBezTo>
                    <a:pt x="2958" y="11555"/>
                    <a:pt x="2931" y="11622"/>
                    <a:pt x="2904" y="11676"/>
                  </a:cubicBezTo>
                  <a:cubicBezTo>
                    <a:pt x="2893" y="11679"/>
                    <a:pt x="2881" y="11680"/>
                    <a:pt x="2871" y="11680"/>
                  </a:cubicBezTo>
                  <a:cubicBezTo>
                    <a:pt x="2818" y="11680"/>
                    <a:pt x="2775" y="11649"/>
                    <a:pt x="2733" y="11649"/>
                  </a:cubicBezTo>
                  <a:cubicBezTo>
                    <a:pt x="2730" y="11649"/>
                    <a:pt x="2727" y="11649"/>
                    <a:pt x="2724" y="11649"/>
                  </a:cubicBezTo>
                  <a:cubicBezTo>
                    <a:pt x="2704" y="11622"/>
                    <a:pt x="2717" y="11602"/>
                    <a:pt x="2730" y="11589"/>
                  </a:cubicBezTo>
                  <a:cubicBezTo>
                    <a:pt x="2838" y="11468"/>
                    <a:pt x="2924" y="11335"/>
                    <a:pt x="3005" y="11194"/>
                  </a:cubicBezTo>
                  <a:cubicBezTo>
                    <a:pt x="3065" y="11080"/>
                    <a:pt x="3132" y="10973"/>
                    <a:pt x="3192" y="10866"/>
                  </a:cubicBezTo>
                  <a:lnTo>
                    <a:pt x="3353" y="10599"/>
                  </a:lnTo>
                  <a:cubicBezTo>
                    <a:pt x="3386" y="10538"/>
                    <a:pt x="3406" y="10472"/>
                    <a:pt x="3413" y="10405"/>
                  </a:cubicBezTo>
                  <a:cubicBezTo>
                    <a:pt x="3413" y="10338"/>
                    <a:pt x="3420" y="10271"/>
                    <a:pt x="3426" y="10204"/>
                  </a:cubicBezTo>
                  <a:cubicBezTo>
                    <a:pt x="3433" y="10124"/>
                    <a:pt x="3446" y="10050"/>
                    <a:pt x="3480" y="9983"/>
                  </a:cubicBezTo>
                  <a:cubicBezTo>
                    <a:pt x="3527" y="9896"/>
                    <a:pt x="3560" y="9809"/>
                    <a:pt x="3607" y="9729"/>
                  </a:cubicBezTo>
                  <a:cubicBezTo>
                    <a:pt x="3707" y="9562"/>
                    <a:pt x="3788" y="9381"/>
                    <a:pt x="3834" y="9194"/>
                  </a:cubicBezTo>
                  <a:cubicBezTo>
                    <a:pt x="3868" y="9080"/>
                    <a:pt x="3908" y="8973"/>
                    <a:pt x="3935" y="8866"/>
                  </a:cubicBezTo>
                  <a:cubicBezTo>
                    <a:pt x="3955" y="8792"/>
                    <a:pt x="3975" y="8712"/>
                    <a:pt x="3975" y="8632"/>
                  </a:cubicBezTo>
                  <a:cubicBezTo>
                    <a:pt x="3988" y="8444"/>
                    <a:pt x="3995" y="8257"/>
                    <a:pt x="4022" y="8070"/>
                  </a:cubicBezTo>
                  <a:cubicBezTo>
                    <a:pt x="4035" y="7996"/>
                    <a:pt x="4022" y="7922"/>
                    <a:pt x="3995" y="7849"/>
                  </a:cubicBezTo>
                  <a:cubicBezTo>
                    <a:pt x="3988" y="7822"/>
                    <a:pt x="3982" y="7795"/>
                    <a:pt x="3968" y="7775"/>
                  </a:cubicBezTo>
                  <a:cubicBezTo>
                    <a:pt x="3895" y="7608"/>
                    <a:pt x="3814" y="7441"/>
                    <a:pt x="3734" y="7273"/>
                  </a:cubicBezTo>
                  <a:cubicBezTo>
                    <a:pt x="3701" y="7200"/>
                    <a:pt x="3667" y="7126"/>
                    <a:pt x="3640" y="7046"/>
                  </a:cubicBezTo>
                  <a:cubicBezTo>
                    <a:pt x="3594" y="6912"/>
                    <a:pt x="3547" y="6792"/>
                    <a:pt x="3500" y="6665"/>
                  </a:cubicBezTo>
                  <a:cubicBezTo>
                    <a:pt x="3400" y="6404"/>
                    <a:pt x="3266" y="6163"/>
                    <a:pt x="3139" y="5922"/>
                  </a:cubicBezTo>
                  <a:cubicBezTo>
                    <a:pt x="3105" y="5848"/>
                    <a:pt x="3058" y="5781"/>
                    <a:pt x="3011" y="5721"/>
                  </a:cubicBezTo>
                  <a:cubicBezTo>
                    <a:pt x="2958" y="5641"/>
                    <a:pt x="2918" y="5561"/>
                    <a:pt x="2904" y="5460"/>
                  </a:cubicBezTo>
                  <a:cubicBezTo>
                    <a:pt x="2904" y="5427"/>
                    <a:pt x="2891" y="5387"/>
                    <a:pt x="2891" y="5353"/>
                  </a:cubicBezTo>
                  <a:cubicBezTo>
                    <a:pt x="2878" y="5286"/>
                    <a:pt x="2858" y="5226"/>
                    <a:pt x="2817" y="5173"/>
                  </a:cubicBezTo>
                  <a:cubicBezTo>
                    <a:pt x="2771" y="5112"/>
                    <a:pt x="2751" y="5039"/>
                    <a:pt x="2751" y="4965"/>
                  </a:cubicBezTo>
                  <a:cubicBezTo>
                    <a:pt x="2797" y="4912"/>
                    <a:pt x="2898" y="4912"/>
                    <a:pt x="2911" y="4818"/>
                  </a:cubicBezTo>
                  <a:cubicBezTo>
                    <a:pt x="2921" y="4823"/>
                    <a:pt x="2930" y="4827"/>
                    <a:pt x="2939" y="4827"/>
                  </a:cubicBezTo>
                  <a:cubicBezTo>
                    <a:pt x="2943" y="4827"/>
                    <a:pt x="2947" y="4827"/>
                    <a:pt x="2951" y="4825"/>
                  </a:cubicBezTo>
                  <a:cubicBezTo>
                    <a:pt x="3038" y="4825"/>
                    <a:pt x="3085" y="4885"/>
                    <a:pt x="3139" y="4938"/>
                  </a:cubicBezTo>
                  <a:cubicBezTo>
                    <a:pt x="3159" y="4959"/>
                    <a:pt x="3165" y="4992"/>
                    <a:pt x="3165" y="5025"/>
                  </a:cubicBezTo>
                  <a:cubicBezTo>
                    <a:pt x="3172" y="5066"/>
                    <a:pt x="3165" y="5106"/>
                    <a:pt x="3172" y="5146"/>
                  </a:cubicBezTo>
                  <a:cubicBezTo>
                    <a:pt x="3172" y="5193"/>
                    <a:pt x="3179" y="5240"/>
                    <a:pt x="3219" y="5266"/>
                  </a:cubicBezTo>
                  <a:cubicBezTo>
                    <a:pt x="3400" y="5420"/>
                    <a:pt x="3446" y="5628"/>
                    <a:pt x="3453" y="5848"/>
                  </a:cubicBezTo>
                  <a:cubicBezTo>
                    <a:pt x="3460" y="6029"/>
                    <a:pt x="3500" y="6196"/>
                    <a:pt x="3587" y="6357"/>
                  </a:cubicBezTo>
                  <a:cubicBezTo>
                    <a:pt x="3614" y="6410"/>
                    <a:pt x="3634" y="6464"/>
                    <a:pt x="3660" y="6517"/>
                  </a:cubicBezTo>
                  <a:cubicBezTo>
                    <a:pt x="3707" y="6611"/>
                    <a:pt x="3747" y="6705"/>
                    <a:pt x="3774" y="6798"/>
                  </a:cubicBezTo>
                  <a:cubicBezTo>
                    <a:pt x="3868" y="7066"/>
                    <a:pt x="3975" y="7314"/>
                    <a:pt x="4115" y="7554"/>
                  </a:cubicBezTo>
                  <a:cubicBezTo>
                    <a:pt x="4149" y="7601"/>
                    <a:pt x="4176" y="7648"/>
                    <a:pt x="4202" y="7695"/>
                  </a:cubicBezTo>
                  <a:cubicBezTo>
                    <a:pt x="4256" y="7775"/>
                    <a:pt x="4330" y="7815"/>
                    <a:pt x="4423" y="7815"/>
                  </a:cubicBezTo>
                  <a:cubicBezTo>
                    <a:pt x="4490" y="7815"/>
                    <a:pt x="4510" y="7795"/>
                    <a:pt x="4524" y="7728"/>
                  </a:cubicBezTo>
                  <a:cubicBezTo>
                    <a:pt x="4530" y="7695"/>
                    <a:pt x="4544" y="7668"/>
                    <a:pt x="4564" y="7641"/>
                  </a:cubicBezTo>
                  <a:cubicBezTo>
                    <a:pt x="4631" y="7568"/>
                    <a:pt x="4677" y="7481"/>
                    <a:pt x="4724" y="7401"/>
                  </a:cubicBezTo>
                  <a:cubicBezTo>
                    <a:pt x="4845" y="7193"/>
                    <a:pt x="4992" y="7006"/>
                    <a:pt x="5132" y="6818"/>
                  </a:cubicBezTo>
                  <a:cubicBezTo>
                    <a:pt x="5300" y="6598"/>
                    <a:pt x="5480" y="6397"/>
                    <a:pt x="5654" y="6190"/>
                  </a:cubicBezTo>
                  <a:cubicBezTo>
                    <a:pt x="5735" y="6103"/>
                    <a:pt x="5808" y="6009"/>
                    <a:pt x="5882" y="5922"/>
                  </a:cubicBezTo>
                  <a:cubicBezTo>
                    <a:pt x="6009" y="5768"/>
                    <a:pt x="6163" y="5641"/>
                    <a:pt x="6310" y="5507"/>
                  </a:cubicBezTo>
                  <a:cubicBezTo>
                    <a:pt x="6397" y="5427"/>
                    <a:pt x="6477" y="5340"/>
                    <a:pt x="6564" y="5260"/>
                  </a:cubicBezTo>
                  <a:cubicBezTo>
                    <a:pt x="6644" y="5186"/>
                    <a:pt x="6705" y="5099"/>
                    <a:pt x="6765" y="5005"/>
                  </a:cubicBezTo>
                  <a:cubicBezTo>
                    <a:pt x="6798" y="4952"/>
                    <a:pt x="6818" y="4898"/>
                    <a:pt x="6832" y="4838"/>
                  </a:cubicBezTo>
                  <a:cubicBezTo>
                    <a:pt x="6885" y="4644"/>
                    <a:pt x="6932" y="4450"/>
                    <a:pt x="6986" y="4256"/>
                  </a:cubicBezTo>
                  <a:cubicBezTo>
                    <a:pt x="6986" y="4236"/>
                    <a:pt x="6999" y="4216"/>
                    <a:pt x="6999" y="4196"/>
                  </a:cubicBezTo>
                  <a:cubicBezTo>
                    <a:pt x="7005" y="4195"/>
                    <a:pt x="7010" y="4194"/>
                    <a:pt x="7015" y="4194"/>
                  </a:cubicBezTo>
                  <a:close/>
                  <a:moveTo>
                    <a:pt x="2643" y="11756"/>
                  </a:moveTo>
                  <a:cubicBezTo>
                    <a:pt x="2777" y="11770"/>
                    <a:pt x="2904" y="11803"/>
                    <a:pt x="3005" y="11910"/>
                  </a:cubicBezTo>
                  <a:cubicBezTo>
                    <a:pt x="3045" y="11944"/>
                    <a:pt x="3058" y="11990"/>
                    <a:pt x="3058" y="12037"/>
                  </a:cubicBezTo>
                  <a:cubicBezTo>
                    <a:pt x="3058" y="12051"/>
                    <a:pt x="3052" y="12071"/>
                    <a:pt x="3038" y="12077"/>
                  </a:cubicBezTo>
                  <a:cubicBezTo>
                    <a:pt x="3014" y="12102"/>
                    <a:pt x="2983" y="12119"/>
                    <a:pt x="2947" y="12119"/>
                  </a:cubicBezTo>
                  <a:cubicBezTo>
                    <a:pt x="2933" y="12119"/>
                    <a:pt x="2919" y="12116"/>
                    <a:pt x="2904" y="12111"/>
                  </a:cubicBezTo>
                  <a:cubicBezTo>
                    <a:pt x="2891" y="12104"/>
                    <a:pt x="2871" y="12097"/>
                    <a:pt x="2858" y="12091"/>
                  </a:cubicBezTo>
                  <a:cubicBezTo>
                    <a:pt x="2858" y="12091"/>
                    <a:pt x="2851" y="12091"/>
                    <a:pt x="2851" y="12097"/>
                  </a:cubicBezTo>
                  <a:cubicBezTo>
                    <a:pt x="2817" y="12071"/>
                    <a:pt x="2777" y="12044"/>
                    <a:pt x="2744" y="12017"/>
                  </a:cubicBezTo>
                  <a:cubicBezTo>
                    <a:pt x="2697" y="11977"/>
                    <a:pt x="2650" y="11937"/>
                    <a:pt x="2610" y="11897"/>
                  </a:cubicBezTo>
                  <a:cubicBezTo>
                    <a:pt x="2590" y="11890"/>
                    <a:pt x="2583" y="11877"/>
                    <a:pt x="2570" y="11863"/>
                  </a:cubicBezTo>
                  <a:cubicBezTo>
                    <a:pt x="2550" y="11843"/>
                    <a:pt x="2550" y="11823"/>
                    <a:pt x="2556" y="11796"/>
                  </a:cubicBezTo>
                  <a:cubicBezTo>
                    <a:pt x="2570" y="11776"/>
                    <a:pt x="2583" y="11763"/>
                    <a:pt x="2610" y="11763"/>
                  </a:cubicBezTo>
                  <a:cubicBezTo>
                    <a:pt x="2623" y="11756"/>
                    <a:pt x="2630" y="11756"/>
                    <a:pt x="2643" y="11756"/>
                  </a:cubicBezTo>
                  <a:close/>
                  <a:moveTo>
                    <a:pt x="7334" y="10130"/>
                  </a:moveTo>
                  <a:cubicBezTo>
                    <a:pt x="7414" y="10150"/>
                    <a:pt x="7461" y="10204"/>
                    <a:pt x="7501" y="10271"/>
                  </a:cubicBezTo>
                  <a:cubicBezTo>
                    <a:pt x="7528" y="10318"/>
                    <a:pt x="7554" y="10358"/>
                    <a:pt x="7581" y="10411"/>
                  </a:cubicBezTo>
                  <a:cubicBezTo>
                    <a:pt x="7635" y="10525"/>
                    <a:pt x="7641" y="10646"/>
                    <a:pt x="7595" y="10773"/>
                  </a:cubicBezTo>
                  <a:cubicBezTo>
                    <a:pt x="7574" y="10840"/>
                    <a:pt x="7541" y="10913"/>
                    <a:pt x="7521" y="10980"/>
                  </a:cubicBezTo>
                  <a:cubicBezTo>
                    <a:pt x="7501" y="11054"/>
                    <a:pt x="7481" y="11121"/>
                    <a:pt x="7474" y="11187"/>
                  </a:cubicBezTo>
                  <a:cubicBezTo>
                    <a:pt x="7461" y="11261"/>
                    <a:pt x="7467" y="11335"/>
                    <a:pt x="7494" y="11402"/>
                  </a:cubicBezTo>
                  <a:cubicBezTo>
                    <a:pt x="7501" y="11415"/>
                    <a:pt x="7501" y="11428"/>
                    <a:pt x="7508" y="11442"/>
                  </a:cubicBezTo>
                  <a:cubicBezTo>
                    <a:pt x="7635" y="11736"/>
                    <a:pt x="7635" y="12037"/>
                    <a:pt x="7554" y="12338"/>
                  </a:cubicBezTo>
                  <a:cubicBezTo>
                    <a:pt x="7554" y="12345"/>
                    <a:pt x="7548" y="12352"/>
                    <a:pt x="7548" y="12358"/>
                  </a:cubicBezTo>
                  <a:cubicBezTo>
                    <a:pt x="7545" y="12359"/>
                    <a:pt x="7542" y="12359"/>
                    <a:pt x="7540" y="12359"/>
                  </a:cubicBezTo>
                  <a:cubicBezTo>
                    <a:pt x="7521" y="12359"/>
                    <a:pt x="7520" y="12337"/>
                    <a:pt x="7514" y="12325"/>
                  </a:cubicBezTo>
                  <a:cubicBezTo>
                    <a:pt x="7427" y="12104"/>
                    <a:pt x="7380" y="11877"/>
                    <a:pt x="7360" y="11642"/>
                  </a:cubicBezTo>
                  <a:cubicBezTo>
                    <a:pt x="7347" y="11468"/>
                    <a:pt x="7314" y="11301"/>
                    <a:pt x="7273" y="11134"/>
                  </a:cubicBezTo>
                  <a:cubicBezTo>
                    <a:pt x="7247" y="11047"/>
                    <a:pt x="7220" y="10960"/>
                    <a:pt x="7166" y="10886"/>
                  </a:cubicBezTo>
                  <a:cubicBezTo>
                    <a:pt x="7113" y="10799"/>
                    <a:pt x="7086" y="10706"/>
                    <a:pt x="7086" y="10605"/>
                  </a:cubicBezTo>
                  <a:cubicBezTo>
                    <a:pt x="7086" y="10552"/>
                    <a:pt x="7079" y="10492"/>
                    <a:pt x="7073" y="10431"/>
                  </a:cubicBezTo>
                  <a:cubicBezTo>
                    <a:pt x="7120" y="10385"/>
                    <a:pt x="7160" y="10324"/>
                    <a:pt x="7227" y="10278"/>
                  </a:cubicBezTo>
                  <a:cubicBezTo>
                    <a:pt x="7260" y="10365"/>
                    <a:pt x="7267" y="10452"/>
                    <a:pt x="7287" y="10538"/>
                  </a:cubicBezTo>
                  <a:cubicBezTo>
                    <a:pt x="7300" y="10619"/>
                    <a:pt x="7300" y="10706"/>
                    <a:pt x="7340" y="10786"/>
                  </a:cubicBezTo>
                  <a:cubicBezTo>
                    <a:pt x="7340" y="10733"/>
                    <a:pt x="7347" y="10686"/>
                    <a:pt x="7347" y="10639"/>
                  </a:cubicBezTo>
                  <a:cubicBezTo>
                    <a:pt x="7340" y="10552"/>
                    <a:pt x="7334" y="10465"/>
                    <a:pt x="7327" y="10378"/>
                  </a:cubicBezTo>
                  <a:cubicBezTo>
                    <a:pt x="7320" y="10358"/>
                    <a:pt x="7327" y="10338"/>
                    <a:pt x="7327" y="10318"/>
                  </a:cubicBezTo>
                  <a:cubicBezTo>
                    <a:pt x="7314" y="10311"/>
                    <a:pt x="7307" y="10298"/>
                    <a:pt x="7314" y="10284"/>
                  </a:cubicBezTo>
                  <a:lnTo>
                    <a:pt x="7314" y="10284"/>
                  </a:lnTo>
                  <a:cubicBezTo>
                    <a:pt x="7320" y="10298"/>
                    <a:pt x="7320" y="10304"/>
                    <a:pt x="7327" y="10318"/>
                  </a:cubicBezTo>
                  <a:cubicBezTo>
                    <a:pt x="7367" y="10365"/>
                    <a:pt x="7374" y="10425"/>
                    <a:pt x="7387" y="10478"/>
                  </a:cubicBezTo>
                  <a:cubicBezTo>
                    <a:pt x="7401" y="10525"/>
                    <a:pt x="7401" y="10572"/>
                    <a:pt x="7427" y="10612"/>
                  </a:cubicBezTo>
                  <a:cubicBezTo>
                    <a:pt x="7441" y="10492"/>
                    <a:pt x="7401" y="10338"/>
                    <a:pt x="7314" y="10177"/>
                  </a:cubicBezTo>
                  <a:cubicBezTo>
                    <a:pt x="7314" y="10164"/>
                    <a:pt x="7320" y="10157"/>
                    <a:pt x="7320" y="10144"/>
                  </a:cubicBezTo>
                  <a:cubicBezTo>
                    <a:pt x="7327" y="10137"/>
                    <a:pt x="7334" y="10130"/>
                    <a:pt x="7334" y="10130"/>
                  </a:cubicBezTo>
                  <a:close/>
                  <a:moveTo>
                    <a:pt x="8002" y="0"/>
                  </a:moveTo>
                  <a:cubicBezTo>
                    <a:pt x="7813" y="0"/>
                    <a:pt x="7630" y="50"/>
                    <a:pt x="7441" y="88"/>
                  </a:cubicBezTo>
                  <a:cubicBezTo>
                    <a:pt x="7434" y="88"/>
                    <a:pt x="7427" y="88"/>
                    <a:pt x="7421" y="94"/>
                  </a:cubicBezTo>
                  <a:cubicBezTo>
                    <a:pt x="7160" y="195"/>
                    <a:pt x="6899" y="309"/>
                    <a:pt x="6678" y="489"/>
                  </a:cubicBezTo>
                  <a:cubicBezTo>
                    <a:pt x="6658" y="509"/>
                    <a:pt x="6631" y="529"/>
                    <a:pt x="6604" y="543"/>
                  </a:cubicBezTo>
                  <a:cubicBezTo>
                    <a:pt x="6450" y="643"/>
                    <a:pt x="6323" y="763"/>
                    <a:pt x="6210" y="911"/>
                  </a:cubicBezTo>
                  <a:cubicBezTo>
                    <a:pt x="6103" y="1058"/>
                    <a:pt x="5989" y="1205"/>
                    <a:pt x="5875" y="1352"/>
                  </a:cubicBezTo>
                  <a:cubicBezTo>
                    <a:pt x="5741" y="1546"/>
                    <a:pt x="5641" y="1754"/>
                    <a:pt x="5587" y="1988"/>
                  </a:cubicBezTo>
                  <a:cubicBezTo>
                    <a:pt x="5567" y="2061"/>
                    <a:pt x="5561" y="2135"/>
                    <a:pt x="5547" y="2222"/>
                  </a:cubicBezTo>
                  <a:cubicBezTo>
                    <a:pt x="5527" y="2189"/>
                    <a:pt x="5514" y="2175"/>
                    <a:pt x="5500" y="2148"/>
                  </a:cubicBezTo>
                  <a:cubicBezTo>
                    <a:pt x="5353" y="1908"/>
                    <a:pt x="5186" y="1680"/>
                    <a:pt x="4985" y="1479"/>
                  </a:cubicBezTo>
                  <a:cubicBezTo>
                    <a:pt x="4758" y="1265"/>
                    <a:pt x="4490" y="1105"/>
                    <a:pt x="4202" y="991"/>
                  </a:cubicBezTo>
                  <a:cubicBezTo>
                    <a:pt x="4142" y="971"/>
                    <a:pt x="4075" y="937"/>
                    <a:pt x="4015" y="924"/>
                  </a:cubicBezTo>
                  <a:cubicBezTo>
                    <a:pt x="3808" y="877"/>
                    <a:pt x="3600" y="830"/>
                    <a:pt x="3386" y="824"/>
                  </a:cubicBezTo>
                  <a:cubicBezTo>
                    <a:pt x="3259" y="817"/>
                    <a:pt x="3132" y="804"/>
                    <a:pt x="3005" y="797"/>
                  </a:cubicBezTo>
                  <a:cubicBezTo>
                    <a:pt x="2985" y="790"/>
                    <a:pt x="2965" y="790"/>
                    <a:pt x="2938" y="784"/>
                  </a:cubicBezTo>
                  <a:cubicBezTo>
                    <a:pt x="2895" y="771"/>
                    <a:pt x="2853" y="766"/>
                    <a:pt x="2811" y="766"/>
                  </a:cubicBezTo>
                  <a:cubicBezTo>
                    <a:pt x="2786" y="766"/>
                    <a:pt x="2762" y="768"/>
                    <a:pt x="2737" y="770"/>
                  </a:cubicBezTo>
                  <a:cubicBezTo>
                    <a:pt x="2577" y="790"/>
                    <a:pt x="2423" y="830"/>
                    <a:pt x="2262" y="871"/>
                  </a:cubicBezTo>
                  <a:cubicBezTo>
                    <a:pt x="2055" y="931"/>
                    <a:pt x="1861" y="1018"/>
                    <a:pt x="1673" y="1125"/>
                  </a:cubicBezTo>
                  <a:cubicBezTo>
                    <a:pt x="1372" y="1312"/>
                    <a:pt x="1098" y="1540"/>
                    <a:pt x="864" y="1807"/>
                  </a:cubicBezTo>
                  <a:cubicBezTo>
                    <a:pt x="770" y="1908"/>
                    <a:pt x="683" y="2008"/>
                    <a:pt x="603" y="2122"/>
                  </a:cubicBezTo>
                  <a:cubicBezTo>
                    <a:pt x="395" y="2423"/>
                    <a:pt x="228" y="2744"/>
                    <a:pt x="114" y="3099"/>
                  </a:cubicBezTo>
                  <a:cubicBezTo>
                    <a:pt x="34" y="3346"/>
                    <a:pt x="1" y="3600"/>
                    <a:pt x="48" y="3861"/>
                  </a:cubicBezTo>
                  <a:cubicBezTo>
                    <a:pt x="68" y="3988"/>
                    <a:pt x="88" y="4115"/>
                    <a:pt x="114" y="4243"/>
                  </a:cubicBezTo>
                  <a:cubicBezTo>
                    <a:pt x="121" y="4310"/>
                    <a:pt x="128" y="4376"/>
                    <a:pt x="128" y="4443"/>
                  </a:cubicBezTo>
                  <a:cubicBezTo>
                    <a:pt x="121" y="4497"/>
                    <a:pt x="134" y="4550"/>
                    <a:pt x="141" y="4604"/>
                  </a:cubicBezTo>
                  <a:cubicBezTo>
                    <a:pt x="148" y="4637"/>
                    <a:pt x="161" y="4678"/>
                    <a:pt x="168" y="4711"/>
                  </a:cubicBezTo>
                  <a:cubicBezTo>
                    <a:pt x="215" y="4905"/>
                    <a:pt x="302" y="5086"/>
                    <a:pt x="436" y="5240"/>
                  </a:cubicBezTo>
                  <a:cubicBezTo>
                    <a:pt x="489" y="5293"/>
                    <a:pt x="529" y="5360"/>
                    <a:pt x="549" y="5434"/>
                  </a:cubicBezTo>
                  <a:cubicBezTo>
                    <a:pt x="556" y="5454"/>
                    <a:pt x="563" y="5474"/>
                    <a:pt x="583" y="5494"/>
                  </a:cubicBezTo>
                  <a:cubicBezTo>
                    <a:pt x="690" y="5628"/>
                    <a:pt x="804" y="5755"/>
                    <a:pt x="911" y="5889"/>
                  </a:cubicBezTo>
                  <a:cubicBezTo>
                    <a:pt x="971" y="5962"/>
                    <a:pt x="1038" y="6016"/>
                    <a:pt x="1118" y="6069"/>
                  </a:cubicBezTo>
                  <a:cubicBezTo>
                    <a:pt x="1192" y="6116"/>
                    <a:pt x="1272" y="6163"/>
                    <a:pt x="1339" y="6223"/>
                  </a:cubicBezTo>
                  <a:cubicBezTo>
                    <a:pt x="1419" y="6283"/>
                    <a:pt x="1506" y="6343"/>
                    <a:pt x="1593" y="6390"/>
                  </a:cubicBezTo>
                  <a:cubicBezTo>
                    <a:pt x="1727" y="6477"/>
                    <a:pt x="1874" y="6551"/>
                    <a:pt x="2021" y="6618"/>
                  </a:cubicBezTo>
                  <a:cubicBezTo>
                    <a:pt x="2199" y="6690"/>
                    <a:pt x="2381" y="6730"/>
                    <a:pt x="2568" y="6730"/>
                  </a:cubicBezTo>
                  <a:cubicBezTo>
                    <a:pt x="2607" y="6730"/>
                    <a:pt x="2645" y="6728"/>
                    <a:pt x="2684" y="6725"/>
                  </a:cubicBezTo>
                  <a:cubicBezTo>
                    <a:pt x="2777" y="6718"/>
                    <a:pt x="2864" y="6711"/>
                    <a:pt x="2958" y="6705"/>
                  </a:cubicBezTo>
                  <a:cubicBezTo>
                    <a:pt x="3085" y="6698"/>
                    <a:pt x="3219" y="6685"/>
                    <a:pt x="3339" y="6618"/>
                  </a:cubicBezTo>
                  <a:cubicBezTo>
                    <a:pt x="3379" y="6671"/>
                    <a:pt x="3393" y="6732"/>
                    <a:pt x="3420" y="6785"/>
                  </a:cubicBezTo>
                  <a:cubicBezTo>
                    <a:pt x="3500" y="7013"/>
                    <a:pt x="3567" y="7247"/>
                    <a:pt x="3694" y="7454"/>
                  </a:cubicBezTo>
                  <a:cubicBezTo>
                    <a:pt x="3707" y="7481"/>
                    <a:pt x="3714" y="7514"/>
                    <a:pt x="3727" y="7541"/>
                  </a:cubicBezTo>
                  <a:cubicBezTo>
                    <a:pt x="3747" y="7595"/>
                    <a:pt x="3774" y="7648"/>
                    <a:pt x="3801" y="7702"/>
                  </a:cubicBezTo>
                  <a:cubicBezTo>
                    <a:pt x="3908" y="7896"/>
                    <a:pt x="3941" y="8096"/>
                    <a:pt x="3908" y="8317"/>
                  </a:cubicBezTo>
                  <a:cubicBezTo>
                    <a:pt x="3895" y="8418"/>
                    <a:pt x="3888" y="8518"/>
                    <a:pt x="3875" y="8618"/>
                  </a:cubicBezTo>
                  <a:cubicBezTo>
                    <a:pt x="3861" y="8685"/>
                    <a:pt x="3848" y="8759"/>
                    <a:pt x="3828" y="8826"/>
                  </a:cubicBezTo>
                  <a:cubicBezTo>
                    <a:pt x="3794" y="8946"/>
                    <a:pt x="3754" y="9067"/>
                    <a:pt x="3714" y="9180"/>
                  </a:cubicBezTo>
                  <a:cubicBezTo>
                    <a:pt x="3674" y="9307"/>
                    <a:pt x="3640" y="9428"/>
                    <a:pt x="3580" y="9542"/>
                  </a:cubicBezTo>
                  <a:cubicBezTo>
                    <a:pt x="3513" y="9649"/>
                    <a:pt x="3460" y="9769"/>
                    <a:pt x="3400" y="9876"/>
                  </a:cubicBezTo>
                  <a:cubicBezTo>
                    <a:pt x="3346" y="9976"/>
                    <a:pt x="3319" y="10077"/>
                    <a:pt x="3306" y="10177"/>
                  </a:cubicBezTo>
                  <a:cubicBezTo>
                    <a:pt x="3299" y="10237"/>
                    <a:pt x="3292" y="10298"/>
                    <a:pt x="3292" y="10358"/>
                  </a:cubicBezTo>
                  <a:cubicBezTo>
                    <a:pt x="3292" y="10431"/>
                    <a:pt x="3272" y="10492"/>
                    <a:pt x="3239" y="10552"/>
                  </a:cubicBezTo>
                  <a:cubicBezTo>
                    <a:pt x="3192" y="10632"/>
                    <a:pt x="3145" y="10719"/>
                    <a:pt x="3098" y="10799"/>
                  </a:cubicBezTo>
                  <a:cubicBezTo>
                    <a:pt x="3025" y="10920"/>
                    <a:pt x="2958" y="11040"/>
                    <a:pt x="2884" y="11161"/>
                  </a:cubicBezTo>
                  <a:cubicBezTo>
                    <a:pt x="2838" y="11234"/>
                    <a:pt x="2797" y="11315"/>
                    <a:pt x="2744" y="11388"/>
                  </a:cubicBezTo>
                  <a:cubicBezTo>
                    <a:pt x="2677" y="11475"/>
                    <a:pt x="2603" y="11555"/>
                    <a:pt x="2536" y="11642"/>
                  </a:cubicBezTo>
                  <a:cubicBezTo>
                    <a:pt x="2503" y="11676"/>
                    <a:pt x="2476" y="11709"/>
                    <a:pt x="2456" y="11749"/>
                  </a:cubicBezTo>
                  <a:cubicBezTo>
                    <a:pt x="2416" y="11830"/>
                    <a:pt x="2429" y="11890"/>
                    <a:pt x="2496" y="11950"/>
                  </a:cubicBezTo>
                  <a:cubicBezTo>
                    <a:pt x="2570" y="12017"/>
                    <a:pt x="2643" y="12077"/>
                    <a:pt x="2717" y="12131"/>
                  </a:cubicBezTo>
                  <a:cubicBezTo>
                    <a:pt x="2751" y="12164"/>
                    <a:pt x="2797" y="12184"/>
                    <a:pt x="2844" y="12204"/>
                  </a:cubicBezTo>
                  <a:cubicBezTo>
                    <a:pt x="2878" y="12218"/>
                    <a:pt x="2918" y="12225"/>
                    <a:pt x="2951" y="12225"/>
                  </a:cubicBezTo>
                  <a:cubicBezTo>
                    <a:pt x="3025" y="12225"/>
                    <a:pt x="3078" y="12191"/>
                    <a:pt x="3132" y="12144"/>
                  </a:cubicBezTo>
                  <a:cubicBezTo>
                    <a:pt x="3172" y="12104"/>
                    <a:pt x="3172" y="12057"/>
                    <a:pt x="3172" y="12004"/>
                  </a:cubicBezTo>
                  <a:cubicBezTo>
                    <a:pt x="3165" y="11957"/>
                    <a:pt x="3192" y="11923"/>
                    <a:pt x="3219" y="11883"/>
                  </a:cubicBezTo>
                  <a:cubicBezTo>
                    <a:pt x="3259" y="11843"/>
                    <a:pt x="3292" y="11796"/>
                    <a:pt x="3326" y="11756"/>
                  </a:cubicBezTo>
                  <a:cubicBezTo>
                    <a:pt x="3453" y="11602"/>
                    <a:pt x="3587" y="11448"/>
                    <a:pt x="3747" y="11335"/>
                  </a:cubicBezTo>
                  <a:cubicBezTo>
                    <a:pt x="3901" y="11221"/>
                    <a:pt x="4055" y="11127"/>
                    <a:pt x="4222" y="11040"/>
                  </a:cubicBezTo>
                  <a:cubicBezTo>
                    <a:pt x="4296" y="11000"/>
                    <a:pt x="4376" y="10967"/>
                    <a:pt x="4457" y="10940"/>
                  </a:cubicBezTo>
                  <a:cubicBezTo>
                    <a:pt x="4604" y="10886"/>
                    <a:pt x="4744" y="10846"/>
                    <a:pt x="4892" y="10799"/>
                  </a:cubicBezTo>
                  <a:cubicBezTo>
                    <a:pt x="5052" y="10739"/>
                    <a:pt x="5226" y="10712"/>
                    <a:pt x="5400" y="10692"/>
                  </a:cubicBezTo>
                  <a:lnTo>
                    <a:pt x="5487" y="10692"/>
                  </a:lnTo>
                  <a:cubicBezTo>
                    <a:pt x="5547" y="10806"/>
                    <a:pt x="5627" y="10893"/>
                    <a:pt x="5735" y="10953"/>
                  </a:cubicBezTo>
                  <a:cubicBezTo>
                    <a:pt x="5775" y="10973"/>
                    <a:pt x="5815" y="11000"/>
                    <a:pt x="5848" y="11027"/>
                  </a:cubicBezTo>
                  <a:cubicBezTo>
                    <a:pt x="5929" y="11087"/>
                    <a:pt x="6016" y="11127"/>
                    <a:pt x="6109" y="11161"/>
                  </a:cubicBezTo>
                  <a:cubicBezTo>
                    <a:pt x="6203" y="11194"/>
                    <a:pt x="6297" y="11248"/>
                    <a:pt x="6390" y="11288"/>
                  </a:cubicBezTo>
                  <a:cubicBezTo>
                    <a:pt x="6384" y="11355"/>
                    <a:pt x="6384" y="11415"/>
                    <a:pt x="6377" y="11468"/>
                  </a:cubicBezTo>
                  <a:cubicBezTo>
                    <a:pt x="6377" y="11495"/>
                    <a:pt x="6377" y="11522"/>
                    <a:pt x="6377" y="11549"/>
                  </a:cubicBezTo>
                  <a:cubicBezTo>
                    <a:pt x="6381" y="11576"/>
                    <a:pt x="6405" y="11591"/>
                    <a:pt x="6428" y="11591"/>
                  </a:cubicBezTo>
                  <a:cubicBezTo>
                    <a:pt x="6439" y="11591"/>
                    <a:pt x="6449" y="11588"/>
                    <a:pt x="6457" y="11582"/>
                  </a:cubicBezTo>
                  <a:cubicBezTo>
                    <a:pt x="6477" y="11555"/>
                    <a:pt x="6504" y="11529"/>
                    <a:pt x="6524" y="11502"/>
                  </a:cubicBezTo>
                  <a:cubicBezTo>
                    <a:pt x="6551" y="11462"/>
                    <a:pt x="6578" y="11422"/>
                    <a:pt x="6611" y="11381"/>
                  </a:cubicBezTo>
                  <a:cubicBezTo>
                    <a:pt x="6789" y="11504"/>
                    <a:pt x="6978" y="11571"/>
                    <a:pt x="7183" y="11571"/>
                  </a:cubicBezTo>
                  <a:cubicBezTo>
                    <a:pt x="7202" y="11571"/>
                    <a:pt x="7221" y="11570"/>
                    <a:pt x="7240" y="11569"/>
                  </a:cubicBezTo>
                  <a:cubicBezTo>
                    <a:pt x="7247" y="11596"/>
                    <a:pt x="7247" y="11616"/>
                    <a:pt x="7253" y="11629"/>
                  </a:cubicBezTo>
                  <a:cubicBezTo>
                    <a:pt x="7273" y="11937"/>
                    <a:pt x="7360" y="12225"/>
                    <a:pt x="7474" y="12506"/>
                  </a:cubicBezTo>
                  <a:cubicBezTo>
                    <a:pt x="7474" y="12512"/>
                    <a:pt x="7481" y="12526"/>
                    <a:pt x="7487" y="12539"/>
                  </a:cubicBezTo>
                  <a:cubicBezTo>
                    <a:pt x="7498" y="12561"/>
                    <a:pt x="7521" y="12573"/>
                    <a:pt x="7544" y="12573"/>
                  </a:cubicBezTo>
                  <a:cubicBezTo>
                    <a:pt x="7563" y="12573"/>
                    <a:pt x="7582" y="12564"/>
                    <a:pt x="7595" y="12546"/>
                  </a:cubicBezTo>
                  <a:cubicBezTo>
                    <a:pt x="7615" y="12512"/>
                    <a:pt x="7628" y="12485"/>
                    <a:pt x="7635" y="12452"/>
                  </a:cubicBezTo>
                  <a:cubicBezTo>
                    <a:pt x="7715" y="12198"/>
                    <a:pt x="7755" y="11937"/>
                    <a:pt x="7702" y="11669"/>
                  </a:cubicBezTo>
                  <a:cubicBezTo>
                    <a:pt x="7695" y="11649"/>
                    <a:pt x="7695" y="11629"/>
                    <a:pt x="7695" y="11602"/>
                  </a:cubicBezTo>
                  <a:cubicBezTo>
                    <a:pt x="7728" y="11602"/>
                    <a:pt x="7748" y="11609"/>
                    <a:pt x="7775" y="11609"/>
                  </a:cubicBezTo>
                  <a:cubicBezTo>
                    <a:pt x="7956" y="11609"/>
                    <a:pt x="8136" y="11589"/>
                    <a:pt x="8304" y="11529"/>
                  </a:cubicBezTo>
                  <a:cubicBezTo>
                    <a:pt x="8451" y="11482"/>
                    <a:pt x="8591" y="11435"/>
                    <a:pt x="8732" y="11375"/>
                  </a:cubicBezTo>
                  <a:cubicBezTo>
                    <a:pt x="9174" y="11194"/>
                    <a:pt x="9562" y="10933"/>
                    <a:pt x="9863" y="10552"/>
                  </a:cubicBezTo>
                  <a:cubicBezTo>
                    <a:pt x="10137" y="10204"/>
                    <a:pt x="10351" y="9823"/>
                    <a:pt x="10458" y="9388"/>
                  </a:cubicBezTo>
                  <a:cubicBezTo>
                    <a:pt x="10505" y="9220"/>
                    <a:pt x="10525" y="9046"/>
                    <a:pt x="10552" y="8873"/>
                  </a:cubicBezTo>
                  <a:cubicBezTo>
                    <a:pt x="10585" y="8618"/>
                    <a:pt x="10592" y="8364"/>
                    <a:pt x="10565" y="8110"/>
                  </a:cubicBezTo>
                  <a:cubicBezTo>
                    <a:pt x="10538" y="7835"/>
                    <a:pt x="10478" y="7575"/>
                    <a:pt x="10371" y="7320"/>
                  </a:cubicBezTo>
                  <a:cubicBezTo>
                    <a:pt x="10264" y="7073"/>
                    <a:pt x="10137" y="6832"/>
                    <a:pt x="9970" y="6618"/>
                  </a:cubicBezTo>
                  <a:cubicBezTo>
                    <a:pt x="9836" y="6457"/>
                    <a:pt x="9689" y="6310"/>
                    <a:pt x="9508" y="6210"/>
                  </a:cubicBezTo>
                  <a:cubicBezTo>
                    <a:pt x="9434" y="6170"/>
                    <a:pt x="9361" y="6129"/>
                    <a:pt x="9287" y="6089"/>
                  </a:cubicBezTo>
                  <a:cubicBezTo>
                    <a:pt x="9247" y="6062"/>
                    <a:pt x="9214" y="6036"/>
                    <a:pt x="9180" y="5989"/>
                  </a:cubicBezTo>
                  <a:cubicBezTo>
                    <a:pt x="9247" y="5969"/>
                    <a:pt x="9307" y="5962"/>
                    <a:pt x="9361" y="5949"/>
                  </a:cubicBezTo>
                  <a:cubicBezTo>
                    <a:pt x="9568" y="5889"/>
                    <a:pt x="9769" y="5815"/>
                    <a:pt x="9963" y="5715"/>
                  </a:cubicBezTo>
                  <a:cubicBezTo>
                    <a:pt x="10037" y="5674"/>
                    <a:pt x="10110" y="5628"/>
                    <a:pt x="10177" y="5574"/>
                  </a:cubicBezTo>
                  <a:cubicBezTo>
                    <a:pt x="10284" y="5500"/>
                    <a:pt x="10371" y="5407"/>
                    <a:pt x="10445" y="5300"/>
                  </a:cubicBezTo>
                  <a:cubicBezTo>
                    <a:pt x="10525" y="5199"/>
                    <a:pt x="10599" y="5099"/>
                    <a:pt x="10679" y="4992"/>
                  </a:cubicBezTo>
                  <a:cubicBezTo>
                    <a:pt x="10866" y="4738"/>
                    <a:pt x="11000" y="4457"/>
                    <a:pt x="11100" y="4162"/>
                  </a:cubicBezTo>
                  <a:cubicBezTo>
                    <a:pt x="11181" y="3928"/>
                    <a:pt x="11234" y="3681"/>
                    <a:pt x="11274" y="3433"/>
                  </a:cubicBezTo>
                  <a:cubicBezTo>
                    <a:pt x="11294" y="3293"/>
                    <a:pt x="11301" y="3152"/>
                    <a:pt x="11288" y="3005"/>
                  </a:cubicBezTo>
                  <a:cubicBezTo>
                    <a:pt x="11274" y="2844"/>
                    <a:pt x="11254" y="2684"/>
                    <a:pt x="11234" y="2523"/>
                  </a:cubicBezTo>
                  <a:cubicBezTo>
                    <a:pt x="11221" y="2443"/>
                    <a:pt x="11194" y="2363"/>
                    <a:pt x="11161" y="2282"/>
                  </a:cubicBezTo>
                  <a:cubicBezTo>
                    <a:pt x="11080" y="2068"/>
                    <a:pt x="11000" y="1854"/>
                    <a:pt x="10880" y="1660"/>
                  </a:cubicBezTo>
                  <a:cubicBezTo>
                    <a:pt x="10866" y="1647"/>
                    <a:pt x="10860" y="1627"/>
                    <a:pt x="10853" y="1607"/>
                  </a:cubicBezTo>
                  <a:cubicBezTo>
                    <a:pt x="10679" y="1265"/>
                    <a:pt x="10425" y="984"/>
                    <a:pt x="10117" y="743"/>
                  </a:cubicBezTo>
                  <a:cubicBezTo>
                    <a:pt x="10057" y="697"/>
                    <a:pt x="9996" y="650"/>
                    <a:pt x="9930" y="603"/>
                  </a:cubicBezTo>
                  <a:cubicBezTo>
                    <a:pt x="9662" y="402"/>
                    <a:pt x="9374" y="242"/>
                    <a:pt x="9046" y="161"/>
                  </a:cubicBezTo>
                  <a:cubicBezTo>
                    <a:pt x="9006" y="148"/>
                    <a:pt x="8959" y="135"/>
                    <a:pt x="8913" y="128"/>
                  </a:cubicBezTo>
                  <a:cubicBezTo>
                    <a:pt x="8625" y="48"/>
                    <a:pt x="8331" y="1"/>
                    <a:pt x="8036" y="1"/>
                  </a:cubicBezTo>
                  <a:cubicBezTo>
                    <a:pt x="8025" y="0"/>
                    <a:pt x="8013" y="0"/>
                    <a:pt x="8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6"/>
            <p:cNvSpPr/>
            <p:nvPr/>
          </p:nvSpPr>
          <p:spPr>
            <a:xfrm>
              <a:off x="1698411" y="2109547"/>
              <a:ext cx="3669" cy="30259"/>
            </a:xfrm>
            <a:custGeom>
              <a:avLst/>
              <a:gdLst/>
              <a:ahLst/>
              <a:cxnLst/>
              <a:rect l="l" t="t" r="r" b="b"/>
              <a:pathLst>
                <a:path w="121" h="998" extrusionOk="0">
                  <a:moveTo>
                    <a:pt x="0" y="1"/>
                  </a:moveTo>
                  <a:cubicBezTo>
                    <a:pt x="0" y="28"/>
                    <a:pt x="0" y="61"/>
                    <a:pt x="0" y="88"/>
                  </a:cubicBezTo>
                  <a:cubicBezTo>
                    <a:pt x="47" y="356"/>
                    <a:pt x="54" y="623"/>
                    <a:pt x="13" y="897"/>
                  </a:cubicBezTo>
                  <a:cubicBezTo>
                    <a:pt x="13" y="911"/>
                    <a:pt x="7" y="924"/>
                    <a:pt x="7" y="938"/>
                  </a:cubicBezTo>
                  <a:cubicBezTo>
                    <a:pt x="13" y="958"/>
                    <a:pt x="13" y="971"/>
                    <a:pt x="20" y="998"/>
                  </a:cubicBezTo>
                  <a:cubicBezTo>
                    <a:pt x="33" y="971"/>
                    <a:pt x="40" y="964"/>
                    <a:pt x="47" y="958"/>
                  </a:cubicBezTo>
                  <a:cubicBezTo>
                    <a:pt x="54" y="938"/>
                    <a:pt x="60" y="918"/>
                    <a:pt x="67" y="904"/>
                  </a:cubicBezTo>
                  <a:cubicBezTo>
                    <a:pt x="100" y="750"/>
                    <a:pt x="120" y="596"/>
                    <a:pt x="100" y="442"/>
                  </a:cubicBezTo>
                  <a:cubicBezTo>
                    <a:pt x="87" y="322"/>
                    <a:pt x="60" y="202"/>
                    <a:pt x="40" y="81"/>
                  </a:cubicBezTo>
                  <a:cubicBezTo>
                    <a:pt x="33" y="54"/>
                    <a:pt x="13" y="2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6"/>
            <p:cNvSpPr/>
            <p:nvPr/>
          </p:nvSpPr>
          <p:spPr>
            <a:xfrm>
              <a:off x="1680340" y="2155816"/>
              <a:ext cx="12007" cy="21921"/>
            </a:xfrm>
            <a:custGeom>
              <a:avLst/>
              <a:gdLst/>
              <a:ahLst/>
              <a:cxnLst/>
              <a:rect l="l" t="t" r="r" b="b"/>
              <a:pathLst>
                <a:path w="396" h="723" extrusionOk="0">
                  <a:moveTo>
                    <a:pt x="395" y="0"/>
                  </a:moveTo>
                  <a:lnTo>
                    <a:pt x="395" y="0"/>
                  </a:lnTo>
                  <a:cubicBezTo>
                    <a:pt x="355" y="81"/>
                    <a:pt x="315" y="161"/>
                    <a:pt x="268" y="241"/>
                  </a:cubicBezTo>
                  <a:cubicBezTo>
                    <a:pt x="228" y="315"/>
                    <a:pt x="175" y="395"/>
                    <a:pt x="134" y="469"/>
                  </a:cubicBezTo>
                  <a:cubicBezTo>
                    <a:pt x="88" y="549"/>
                    <a:pt x="27" y="616"/>
                    <a:pt x="1" y="723"/>
                  </a:cubicBezTo>
                  <a:cubicBezTo>
                    <a:pt x="27" y="703"/>
                    <a:pt x="41" y="703"/>
                    <a:pt x="47" y="690"/>
                  </a:cubicBezTo>
                  <a:cubicBezTo>
                    <a:pt x="81" y="656"/>
                    <a:pt x="108" y="623"/>
                    <a:pt x="134" y="589"/>
                  </a:cubicBezTo>
                  <a:cubicBezTo>
                    <a:pt x="248" y="402"/>
                    <a:pt x="335" y="208"/>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6"/>
            <p:cNvSpPr/>
            <p:nvPr/>
          </p:nvSpPr>
          <p:spPr>
            <a:xfrm>
              <a:off x="1384357" y="2165154"/>
              <a:ext cx="8762" cy="18677"/>
            </a:xfrm>
            <a:custGeom>
              <a:avLst/>
              <a:gdLst/>
              <a:ahLst/>
              <a:cxnLst/>
              <a:rect l="l" t="t" r="r" b="b"/>
              <a:pathLst>
                <a:path w="289" h="616" extrusionOk="0">
                  <a:moveTo>
                    <a:pt x="8" y="0"/>
                  </a:moveTo>
                  <a:lnTo>
                    <a:pt x="8" y="0"/>
                  </a:lnTo>
                  <a:cubicBezTo>
                    <a:pt x="1" y="94"/>
                    <a:pt x="8" y="187"/>
                    <a:pt x="48" y="274"/>
                  </a:cubicBezTo>
                  <a:cubicBezTo>
                    <a:pt x="101" y="402"/>
                    <a:pt x="168" y="522"/>
                    <a:pt x="275" y="616"/>
                  </a:cubicBezTo>
                  <a:cubicBezTo>
                    <a:pt x="289" y="589"/>
                    <a:pt x="269" y="576"/>
                    <a:pt x="262" y="555"/>
                  </a:cubicBezTo>
                  <a:cubicBezTo>
                    <a:pt x="175" y="382"/>
                    <a:pt x="81" y="214"/>
                    <a:pt x="34" y="27"/>
                  </a:cubicBezTo>
                  <a:cubicBezTo>
                    <a:pt x="34" y="20"/>
                    <a:pt x="14" y="7"/>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6"/>
            <p:cNvSpPr/>
            <p:nvPr/>
          </p:nvSpPr>
          <p:spPr>
            <a:xfrm>
              <a:off x="1380749" y="2102028"/>
              <a:ext cx="8914" cy="20739"/>
            </a:xfrm>
            <a:custGeom>
              <a:avLst/>
              <a:gdLst/>
              <a:ahLst/>
              <a:cxnLst/>
              <a:rect l="l" t="t" r="r" b="b"/>
              <a:pathLst>
                <a:path w="294" h="684" extrusionOk="0">
                  <a:moveTo>
                    <a:pt x="284" y="0"/>
                  </a:moveTo>
                  <a:cubicBezTo>
                    <a:pt x="264" y="0"/>
                    <a:pt x="253" y="17"/>
                    <a:pt x="247" y="28"/>
                  </a:cubicBezTo>
                  <a:cubicBezTo>
                    <a:pt x="207" y="102"/>
                    <a:pt x="173" y="169"/>
                    <a:pt x="133" y="236"/>
                  </a:cubicBezTo>
                  <a:cubicBezTo>
                    <a:pt x="66" y="363"/>
                    <a:pt x="26" y="503"/>
                    <a:pt x="6" y="644"/>
                  </a:cubicBezTo>
                  <a:cubicBezTo>
                    <a:pt x="1" y="655"/>
                    <a:pt x="4" y="666"/>
                    <a:pt x="10" y="678"/>
                  </a:cubicBezTo>
                  <a:lnTo>
                    <a:pt x="10" y="678"/>
                  </a:lnTo>
                  <a:cubicBezTo>
                    <a:pt x="28" y="646"/>
                    <a:pt x="40" y="615"/>
                    <a:pt x="53" y="583"/>
                  </a:cubicBezTo>
                  <a:cubicBezTo>
                    <a:pt x="133" y="389"/>
                    <a:pt x="214" y="195"/>
                    <a:pt x="294" y="1"/>
                  </a:cubicBezTo>
                  <a:cubicBezTo>
                    <a:pt x="290" y="0"/>
                    <a:pt x="287" y="0"/>
                    <a:pt x="284" y="0"/>
                  </a:cubicBezTo>
                  <a:close/>
                  <a:moveTo>
                    <a:pt x="10" y="678"/>
                  </a:moveTo>
                  <a:lnTo>
                    <a:pt x="10" y="678"/>
                  </a:lnTo>
                  <a:cubicBezTo>
                    <a:pt x="9" y="680"/>
                    <a:pt x="7" y="682"/>
                    <a:pt x="6" y="684"/>
                  </a:cubicBezTo>
                  <a:lnTo>
                    <a:pt x="13" y="684"/>
                  </a:lnTo>
                  <a:cubicBezTo>
                    <a:pt x="12" y="682"/>
                    <a:pt x="11" y="680"/>
                    <a:pt x="10" y="6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6"/>
            <p:cNvSpPr/>
            <p:nvPr/>
          </p:nvSpPr>
          <p:spPr>
            <a:xfrm>
              <a:off x="1379324" y="2135107"/>
              <a:ext cx="3456" cy="18495"/>
            </a:xfrm>
            <a:custGeom>
              <a:avLst/>
              <a:gdLst/>
              <a:ahLst/>
              <a:cxnLst/>
              <a:rect l="l" t="t" r="r" b="b"/>
              <a:pathLst>
                <a:path w="114" h="610" extrusionOk="0">
                  <a:moveTo>
                    <a:pt x="20" y="1"/>
                  </a:moveTo>
                  <a:cubicBezTo>
                    <a:pt x="21" y="3"/>
                    <a:pt x="21" y="4"/>
                    <a:pt x="22" y="6"/>
                  </a:cubicBezTo>
                  <a:lnTo>
                    <a:pt x="22" y="6"/>
                  </a:lnTo>
                  <a:cubicBezTo>
                    <a:pt x="23" y="4"/>
                    <a:pt x="25" y="2"/>
                    <a:pt x="26" y="1"/>
                  </a:cubicBezTo>
                  <a:close/>
                  <a:moveTo>
                    <a:pt x="22" y="6"/>
                  </a:moveTo>
                  <a:lnTo>
                    <a:pt x="22" y="6"/>
                  </a:lnTo>
                  <a:cubicBezTo>
                    <a:pt x="0" y="32"/>
                    <a:pt x="6" y="63"/>
                    <a:pt x="6" y="88"/>
                  </a:cubicBezTo>
                  <a:cubicBezTo>
                    <a:pt x="6" y="228"/>
                    <a:pt x="20" y="369"/>
                    <a:pt x="60" y="503"/>
                  </a:cubicBezTo>
                  <a:cubicBezTo>
                    <a:pt x="73" y="543"/>
                    <a:pt x="80" y="576"/>
                    <a:pt x="87" y="610"/>
                  </a:cubicBezTo>
                  <a:cubicBezTo>
                    <a:pt x="113" y="590"/>
                    <a:pt x="107" y="556"/>
                    <a:pt x="100" y="529"/>
                  </a:cubicBezTo>
                  <a:cubicBezTo>
                    <a:pt x="80" y="369"/>
                    <a:pt x="60" y="202"/>
                    <a:pt x="33" y="41"/>
                  </a:cubicBezTo>
                  <a:cubicBezTo>
                    <a:pt x="33" y="29"/>
                    <a:pt x="28" y="17"/>
                    <a:pt x="22" y="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6"/>
            <p:cNvSpPr/>
            <p:nvPr/>
          </p:nvSpPr>
          <p:spPr>
            <a:xfrm>
              <a:off x="1379384" y="2134107"/>
              <a:ext cx="1152" cy="1031"/>
            </a:xfrm>
            <a:custGeom>
              <a:avLst/>
              <a:gdLst/>
              <a:ahLst/>
              <a:cxnLst/>
              <a:rect l="l" t="t" r="r" b="b"/>
              <a:pathLst>
                <a:path w="38" h="34" extrusionOk="0">
                  <a:moveTo>
                    <a:pt x="38" y="0"/>
                  </a:moveTo>
                  <a:lnTo>
                    <a:pt x="38" y="0"/>
                  </a:lnTo>
                  <a:cubicBezTo>
                    <a:pt x="19" y="7"/>
                    <a:pt x="0" y="19"/>
                    <a:pt x="20" y="31"/>
                  </a:cubicBezTo>
                  <a:lnTo>
                    <a:pt x="20" y="31"/>
                  </a:lnTo>
                  <a:cubicBezTo>
                    <a:pt x="26" y="24"/>
                    <a:pt x="32" y="12"/>
                    <a:pt x="38" y="0"/>
                  </a:cubicBezTo>
                  <a:close/>
                  <a:moveTo>
                    <a:pt x="20" y="31"/>
                  </a:moveTo>
                  <a:cubicBezTo>
                    <a:pt x="19" y="32"/>
                    <a:pt x="18" y="33"/>
                    <a:pt x="18" y="34"/>
                  </a:cubicBezTo>
                  <a:lnTo>
                    <a:pt x="24" y="34"/>
                  </a:lnTo>
                  <a:cubicBezTo>
                    <a:pt x="23" y="33"/>
                    <a:pt x="21" y="32"/>
                    <a:pt x="20" y="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6"/>
            <p:cNvSpPr/>
            <p:nvPr/>
          </p:nvSpPr>
          <p:spPr>
            <a:xfrm>
              <a:off x="1384235" y="2163305"/>
              <a:ext cx="758" cy="1880"/>
            </a:xfrm>
            <a:custGeom>
              <a:avLst/>
              <a:gdLst/>
              <a:ahLst/>
              <a:cxnLst/>
              <a:rect l="l" t="t" r="r" b="b"/>
              <a:pathLst>
                <a:path w="25" h="62" extrusionOk="0">
                  <a:moveTo>
                    <a:pt x="18" y="1"/>
                  </a:moveTo>
                  <a:cubicBezTo>
                    <a:pt x="18" y="6"/>
                    <a:pt x="18" y="10"/>
                    <a:pt x="18" y="15"/>
                  </a:cubicBezTo>
                  <a:lnTo>
                    <a:pt x="18" y="15"/>
                  </a:lnTo>
                  <a:cubicBezTo>
                    <a:pt x="20" y="12"/>
                    <a:pt x="23" y="10"/>
                    <a:pt x="25" y="8"/>
                  </a:cubicBezTo>
                  <a:lnTo>
                    <a:pt x="18" y="1"/>
                  </a:lnTo>
                  <a:close/>
                  <a:moveTo>
                    <a:pt x="18" y="15"/>
                  </a:moveTo>
                  <a:lnTo>
                    <a:pt x="18" y="15"/>
                  </a:lnTo>
                  <a:cubicBezTo>
                    <a:pt x="8" y="28"/>
                    <a:pt x="1" y="45"/>
                    <a:pt x="12" y="61"/>
                  </a:cubicBezTo>
                  <a:cubicBezTo>
                    <a:pt x="17" y="46"/>
                    <a:pt x="18" y="30"/>
                    <a:pt x="18"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6"/>
            <p:cNvSpPr/>
            <p:nvPr/>
          </p:nvSpPr>
          <p:spPr>
            <a:xfrm>
              <a:off x="1380930" y="2122737"/>
              <a:ext cx="212" cy="637"/>
            </a:xfrm>
            <a:custGeom>
              <a:avLst/>
              <a:gdLst/>
              <a:ahLst/>
              <a:cxnLst/>
              <a:rect l="l" t="t" r="r" b="b"/>
              <a:pathLst>
                <a:path w="7" h="21" extrusionOk="0">
                  <a:moveTo>
                    <a:pt x="0" y="1"/>
                  </a:moveTo>
                  <a:cubicBezTo>
                    <a:pt x="7" y="7"/>
                    <a:pt x="7" y="14"/>
                    <a:pt x="7" y="21"/>
                  </a:cubicBezTo>
                  <a:cubicBezTo>
                    <a:pt x="7" y="14"/>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6"/>
            <p:cNvSpPr/>
            <p:nvPr/>
          </p:nvSpPr>
          <p:spPr>
            <a:xfrm>
              <a:off x="1381931" y="2153572"/>
              <a:ext cx="243" cy="30"/>
            </a:xfrm>
            <a:custGeom>
              <a:avLst/>
              <a:gdLst/>
              <a:ahLst/>
              <a:cxnLst/>
              <a:rect l="l" t="t" r="r" b="b"/>
              <a:pathLst>
                <a:path w="8" h="1" extrusionOk="0">
                  <a:moveTo>
                    <a:pt x="1" y="1"/>
                  </a:moveTo>
                  <a:cubicBezTo>
                    <a:pt x="1" y="1"/>
                    <a:pt x="7" y="1"/>
                    <a:pt x="7" y="1"/>
                  </a:cubicBezTo>
                  <a:cubicBezTo>
                    <a:pt x="7" y="1"/>
                    <a:pt x="7"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9" name="Google Shape;3159;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0" name="Google Shape;3160;p16"/>
          <p:cNvSpPr txBox="1">
            <a:spLocks noGrp="1"/>
          </p:cNvSpPr>
          <p:nvPr>
            <p:ph type="title" idx="2"/>
          </p:nvPr>
        </p:nvSpPr>
        <p:spPr>
          <a:xfrm>
            <a:off x="1544450" y="1263625"/>
            <a:ext cx="23364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23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1" name="Google Shape;3161;p16"/>
          <p:cNvSpPr txBox="1">
            <a:spLocks noGrp="1"/>
          </p:cNvSpPr>
          <p:nvPr>
            <p:ph type="title" idx="3"/>
          </p:nvPr>
        </p:nvSpPr>
        <p:spPr>
          <a:xfrm>
            <a:off x="5263137" y="3579300"/>
            <a:ext cx="23364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23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2" name="Google Shape;3162;p16"/>
          <p:cNvSpPr txBox="1">
            <a:spLocks noGrp="1"/>
          </p:cNvSpPr>
          <p:nvPr>
            <p:ph type="subTitle" idx="1"/>
          </p:nvPr>
        </p:nvSpPr>
        <p:spPr>
          <a:xfrm>
            <a:off x="5263155" y="4031400"/>
            <a:ext cx="23364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63" name="Google Shape;3163;p16"/>
          <p:cNvSpPr txBox="1">
            <a:spLocks noGrp="1"/>
          </p:cNvSpPr>
          <p:nvPr>
            <p:ph type="subTitle" idx="4"/>
          </p:nvPr>
        </p:nvSpPr>
        <p:spPr>
          <a:xfrm>
            <a:off x="1544450" y="1715725"/>
            <a:ext cx="23364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3164"/>
        <p:cNvGrpSpPr/>
        <p:nvPr/>
      </p:nvGrpSpPr>
      <p:grpSpPr>
        <a:xfrm>
          <a:off x="0" y="0"/>
          <a:ext cx="0" cy="0"/>
          <a:chOff x="0" y="0"/>
          <a:chExt cx="0" cy="0"/>
        </a:xfrm>
      </p:grpSpPr>
      <p:grpSp>
        <p:nvGrpSpPr>
          <p:cNvPr id="3165" name="Google Shape;3165;p17"/>
          <p:cNvGrpSpPr/>
          <p:nvPr/>
        </p:nvGrpSpPr>
        <p:grpSpPr>
          <a:xfrm>
            <a:off x="-454003" y="-720004"/>
            <a:ext cx="1601813" cy="1571424"/>
            <a:chOff x="5128950" y="1787875"/>
            <a:chExt cx="581125" cy="570100"/>
          </a:xfrm>
        </p:grpSpPr>
        <p:sp>
          <p:nvSpPr>
            <p:cNvPr id="3166" name="Google Shape;3166;p17"/>
            <p:cNvSpPr/>
            <p:nvPr/>
          </p:nvSpPr>
          <p:spPr>
            <a:xfrm>
              <a:off x="5128950" y="1787875"/>
              <a:ext cx="581125" cy="570100"/>
            </a:xfrm>
            <a:custGeom>
              <a:avLst/>
              <a:gdLst/>
              <a:ahLst/>
              <a:cxnLst/>
              <a:rect l="l" t="t" r="r" b="b"/>
              <a:pathLst>
                <a:path w="23245" h="22804" extrusionOk="0">
                  <a:moveTo>
                    <a:pt x="10900" y="249"/>
                  </a:moveTo>
                  <a:cubicBezTo>
                    <a:pt x="12987" y="249"/>
                    <a:pt x="15055" y="711"/>
                    <a:pt x="16714" y="1360"/>
                  </a:cubicBezTo>
                  <a:cubicBezTo>
                    <a:pt x="19330" y="2377"/>
                    <a:pt x="21224" y="4371"/>
                    <a:pt x="22053" y="6960"/>
                  </a:cubicBezTo>
                  <a:cubicBezTo>
                    <a:pt x="22990" y="9877"/>
                    <a:pt x="22816" y="13109"/>
                    <a:pt x="21578" y="15812"/>
                  </a:cubicBezTo>
                  <a:cubicBezTo>
                    <a:pt x="20862" y="17391"/>
                    <a:pt x="19772" y="18823"/>
                    <a:pt x="18434" y="19967"/>
                  </a:cubicBezTo>
                  <a:cubicBezTo>
                    <a:pt x="16449" y="21654"/>
                    <a:pt x="13890" y="22555"/>
                    <a:pt x="11250" y="22555"/>
                  </a:cubicBezTo>
                  <a:cubicBezTo>
                    <a:pt x="10320" y="22555"/>
                    <a:pt x="9380" y="22443"/>
                    <a:pt x="8451" y="22215"/>
                  </a:cubicBezTo>
                  <a:cubicBezTo>
                    <a:pt x="5113" y="21392"/>
                    <a:pt x="2497" y="19191"/>
                    <a:pt x="1279" y="16166"/>
                  </a:cubicBezTo>
                  <a:cubicBezTo>
                    <a:pt x="456" y="14126"/>
                    <a:pt x="255" y="11690"/>
                    <a:pt x="697" y="9135"/>
                  </a:cubicBezTo>
                  <a:cubicBezTo>
                    <a:pt x="1025" y="7228"/>
                    <a:pt x="1654" y="5582"/>
                    <a:pt x="2550" y="4244"/>
                  </a:cubicBezTo>
                  <a:cubicBezTo>
                    <a:pt x="2965" y="3635"/>
                    <a:pt x="3447" y="3080"/>
                    <a:pt x="3989" y="2605"/>
                  </a:cubicBezTo>
                  <a:cubicBezTo>
                    <a:pt x="5936" y="885"/>
                    <a:pt x="8438" y="249"/>
                    <a:pt x="10900" y="249"/>
                  </a:cubicBezTo>
                  <a:close/>
                  <a:moveTo>
                    <a:pt x="10904" y="1"/>
                  </a:moveTo>
                  <a:cubicBezTo>
                    <a:pt x="8389" y="1"/>
                    <a:pt x="5826" y="655"/>
                    <a:pt x="3828" y="2417"/>
                  </a:cubicBezTo>
                  <a:cubicBezTo>
                    <a:pt x="3266" y="2906"/>
                    <a:pt x="2771" y="3474"/>
                    <a:pt x="2343" y="4103"/>
                  </a:cubicBezTo>
                  <a:cubicBezTo>
                    <a:pt x="1426" y="5468"/>
                    <a:pt x="790" y="7147"/>
                    <a:pt x="449" y="9088"/>
                  </a:cubicBezTo>
                  <a:cubicBezTo>
                    <a:pt x="1" y="11697"/>
                    <a:pt x="208" y="14173"/>
                    <a:pt x="1051" y="16260"/>
                  </a:cubicBezTo>
                  <a:cubicBezTo>
                    <a:pt x="2296" y="19358"/>
                    <a:pt x="4972" y="21619"/>
                    <a:pt x="8391" y="22456"/>
                  </a:cubicBezTo>
                  <a:cubicBezTo>
                    <a:pt x="9341" y="22690"/>
                    <a:pt x="10298" y="22803"/>
                    <a:pt x="11248" y="22803"/>
                  </a:cubicBezTo>
                  <a:cubicBezTo>
                    <a:pt x="13951" y="22803"/>
                    <a:pt x="16567" y="21887"/>
                    <a:pt x="18594" y="20154"/>
                  </a:cubicBezTo>
                  <a:cubicBezTo>
                    <a:pt x="19966" y="18990"/>
                    <a:pt x="21076" y="17525"/>
                    <a:pt x="21806" y="15919"/>
                  </a:cubicBezTo>
                  <a:cubicBezTo>
                    <a:pt x="23064" y="13156"/>
                    <a:pt x="23244" y="9864"/>
                    <a:pt x="22294" y="6887"/>
                  </a:cubicBezTo>
                  <a:cubicBezTo>
                    <a:pt x="21438" y="4217"/>
                    <a:pt x="19491" y="2176"/>
                    <a:pt x="16808" y="1126"/>
                  </a:cubicBezTo>
                  <a:cubicBezTo>
                    <a:pt x="15120" y="467"/>
                    <a:pt x="13029" y="1"/>
                    <a:pt x="10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7"/>
            <p:cNvSpPr/>
            <p:nvPr/>
          </p:nvSpPr>
          <p:spPr>
            <a:xfrm>
              <a:off x="5148200" y="1806750"/>
              <a:ext cx="542475" cy="532325"/>
            </a:xfrm>
            <a:custGeom>
              <a:avLst/>
              <a:gdLst/>
              <a:ahLst/>
              <a:cxnLst/>
              <a:rect l="l" t="t" r="r" b="b"/>
              <a:pathLst>
                <a:path w="21699" h="21293" extrusionOk="0">
                  <a:moveTo>
                    <a:pt x="10170" y="251"/>
                  </a:moveTo>
                  <a:cubicBezTo>
                    <a:pt x="12122" y="251"/>
                    <a:pt x="14045" y="681"/>
                    <a:pt x="15596" y="1288"/>
                  </a:cubicBezTo>
                  <a:cubicBezTo>
                    <a:pt x="18032" y="2238"/>
                    <a:pt x="19798" y="4091"/>
                    <a:pt x="20574" y="6506"/>
                  </a:cubicBezTo>
                  <a:cubicBezTo>
                    <a:pt x="21444" y="9229"/>
                    <a:pt x="21283" y="12233"/>
                    <a:pt x="20132" y="14756"/>
                  </a:cubicBezTo>
                  <a:cubicBezTo>
                    <a:pt x="19463" y="16228"/>
                    <a:pt x="18446" y="17566"/>
                    <a:pt x="17195" y="18630"/>
                  </a:cubicBezTo>
                  <a:cubicBezTo>
                    <a:pt x="15346" y="20202"/>
                    <a:pt x="12963" y="21043"/>
                    <a:pt x="10503" y="21043"/>
                  </a:cubicBezTo>
                  <a:cubicBezTo>
                    <a:pt x="9635" y="21043"/>
                    <a:pt x="8756" y="20939"/>
                    <a:pt x="7889" y="20724"/>
                  </a:cubicBezTo>
                  <a:cubicBezTo>
                    <a:pt x="4777" y="19961"/>
                    <a:pt x="2342" y="17907"/>
                    <a:pt x="1205" y="15084"/>
                  </a:cubicBezTo>
                  <a:cubicBezTo>
                    <a:pt x="442" y="13183"/>
                    <a:pt x="255" y="10915"/>
                    <a:pt x="663" y="8533"/>
                  </a:cubicBezTo>
                  <a:cubicBezTo>
                    <a:pt x="971" y="6754"/>
                    <a:pt x="1553" y="5222"/>
                    <a:pt x="2396" y="3977"/>
                  </a:cubicBezTo>
                  <a:cubicBezTo>
                    <a:pt x="2777" y="3402"/>
                    <a:pt x="3225" y="2887"/>
                    <a:pt x="3734" y="2445"/>
                  </a:cubicBezTo>
                  <a:cubicBezTo>
                    <a:pt x="5548" y="844"/>
                    <a:pt x="7879" y="251"/>
                    <a:pt x="10170" y="251"/>
                  </a:cubicBezTo>
                  <a:close/>
                  <a:moveTo>
                    <a:pt x="10176" y="1"/>
                  </a:moveTo>
                  <a:cubicBezTo>
                    <a:pt x="7828" y="1"/>
                    <a:pt x="5434" y="612"/>
                    <a:pt x="3566" y="2258"/>
                  </a:cubicBezTo>
                  <a:cubicBezTo>
                    <a:pt x="3045" y="2719"/>
                    <a:pt x="2583" y="3248"/>
                    <a:pt x="2188" y="3837"/>
                  </a:cubicBezTo>
                  <a:cubicBezTo>
                    <a:pt x="1325" y="5108"/>
                    <a:pt x="730" y="6673"/>
                    <a:pt x="422" y="8487"/>
                  </a:cubicBezTo>
                  <a:cubicBezTo>
                    <a:pt x="0" y="10922"/>
                    <a:pt x="194" y="13237"/>
                    <a:pt x="977" y="15177"/>
                  </a:cubicBezTo>
                  <a:cubicBezTo>
                    <a:pt x="2141" y="18074"/>
                    <a:pt x="4644" y="20182"/>
                    <a:pt x="7828" y="20971"/>
                  </a:cubicBezTo>
                  <a:cubicBezTo>
                    <a:pt x="8718" y="21185"/>
                    <a:pt x="9615" y="21292"/>
                    <a:pt x="10498" y="21292"/>
                  </a:cubicBezTo>
                  <a:cubicBezTo>
                    <a:pt x="13020" y="21292"/>
                    <a:pt x="15462" y="20436"/>
                    <a:pt x="17356" y="18817"/>
                  </a:cubicBezTo>
                  <a:cubicBezTo>
                    <a:pt x="18634" y="17733"/>
                    <a:pt x="19671" y="16361"/>
                    <a:pt x="20353" y="14863"/>
                  </a:cubicBezTo>
                  <a:cubicBezTo>
                    <a:pt x="21531" y="12280"/>
                    <a:pt x="21698" y="9209"/>
                    <a:pt x="20808" y="6433"/>
                  </a:cubicBezTo>
                  <a:cubicBezTo>
                    <a:pt x="20012" y="3944"/>
                    <a:pt x="18192" y="2030"/>
                    <a:pt x="15690" y="1053"/>
                  </a:cubicBezTo>
                  <a:cubicBezTo>
                    <a:pt x="14115" y="437"/>
                    <a:pt x="12161" y="1"/>
                    <a:pt x="10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7"/>
            <p:cNvSpPr/>
            <p:nvPr/>
          </p:nvSpPr>
          <p:spPr>
            <a:xfrm>
              <a:off x="5387225" y="1837975"/>
              <a:ext cx="158925" cy="210725"/>
            </a:xfrm>
            <a:custGeom>
              <a:avLst/>
              <a:gdLst/>
              <a:ahLst/>
              <a:cxnLst/>
              <a:rect l="l" t="t" r="r" b="b"/>
              <a:pathLst>
                <a:path w="6357" h="8429" extrusionOk="0">
                  <a:moveTo>
                    <a:pt x="1358" y="427"/>
                  </a:moveTo>
                  <a:lnTo>
                    <a:pt x="1358" y="427"/>
                  </a:lnTo>
                  <a:cubicBezTo>
                    <a:pt x="830" y="1029"/>
                    <a:pt x="462" y="1771"/>
                    <a:pt x="281" y="2554"/>
                  </a:cubicBezTo>
                  <a:cubicBezTo>
                    <a:pt x="301" y="1838"/>
                    <a:pt x="435" y="1136"/>
                    <a:pt x="937" y="694"/>
                  </a:cubicBezTo>
                  <a:cubicBezTo>
                    <a:pt x="1064" y="580"/>
                    <a:pt x="1205" y="493"/>
                    <a:pt x="1358" y="427"/>
                  </a:cubicBezTo>
                  <a:close/>
                  <a:moveTo>
                    <a:pt x="5600" y="1283"/>
                  </a:moveTo>
                  <a:cubicBezTo>
                    <a:pt x="5768" y="1470"/>
                    <a:pt x="5895" y="1671"/>
                    <a:pt x="5968" y="1892"/>
                  </a:cubicBezTo>
                  <a:cubicBezTo>
                    <a:pt x="6102" y="2300"/>
                    <a:pt x="6055" y="2795"/>
                    <a:pt x="5835" y="3283"/>
                  </a:cubicBezTo>
                  <a:cubicBezTo>
                    <a:pt x="5634" y="3738"/>
                    <a:pt x="5313" y="4140"/>
                    <a:pt x="4998" y="4508"/>
                  </a:cubicBezTo>
                  <a:cubicBezTo>
                    <a:pt x="4316" y="5324"/>
                    <a:pt x="3586" y="6107"/>
                    <a:pt x="2817" y="6843"/>
                  </a:cubicBezTo>
                  <a:cubicBezTo>
                    <a:pt x="4128" y="5251"/>
                    <a:pt x="5045" y="3417"/>
                    <a:pt x="5600" y="1283"/>
                  </a:cubicBezTo>
                  <a:close/>
                  <a:moveTo>
                    <a:pt x="2262" y="253"/>
                  </a:moveTo>
                  <a:cubicBezTo>
                    <a:pt x="1084" y="2621"/>
                    <a:pt x="616" y="5351"/>
                    <a:pt x="930" y="7980"/>
                  </a:cubicBezTo>
                  <a:cubicBezTo>
                    <a:pt x="917" y="7960"/>
                    <a:pt x="904" y="7933"/>
                    <a:pt x="890" y="7913"/>
                  </a:cubicBezTo>
                  <a:cubicBezTo>
                    <a:pt x="663" y="7472"/>
                    <a:pt x="609" y="6836"/>
                    <a:pt x="562" y="6274"/>
                  </a:cubicBezTo>
                  <a:cubicBezTo>
                    <a:pt x="549" y="6087"/>
                    <a:pt x="529" y="5913"/>
                    <a:pt x="509" y="5752"/>
                  </a:cubicBezTo>
                  <a:cubicBezTo>
                    <a:pt x="408" y="4936"/>
                    <a:pt x="341" y="4100"/>
                    <a:pt x="301" y="3277"/>
                  </a:cubicBezTo>
                  <a:cubicBezTo>
                    <a:pt x="382" y="2186"/>
                    <a:pt x="850" y="1122"/>
                    <a:pt x="1613" y="340"/>
                  </a:cubicBezTo>
                  <a:cubicBezTo>
                    <a:pt x="1820" y="279"/>
                    <a:pt x="2041" y="253"/>
                    <a:pt x="2262" y="253"/>
                  </a:cubicBezTo>
                  <a:close/>
                  <a:moveTo>
                    <a:pt x="4764" y="721"/>
                  </a:moveTo>
                  <a:cubicBezTo>
                    <a:pt x="4824" y="748"/>
                    <a:pt x="4891" y="774"/>
                    <a:pt x="4951" y="808"/>
                  </a:cubicBezTo>
                  <a:cubicBezTo>
                    <a:pt x="5159" y="915"/>
                    <a:pt x="5339" y="1042"/>
                    <a:pt x="5493" y="1183"/>
                  </a:cubicBezTo>
                  <a:cubicBezTo>
                    <a:pt x="4804" y="3872"/>
                    <a:pt x="3540" y="6087"/>
                    <a:pt x="1639" y="7940"/>
                  </a:cubicBezTo>
                  <a:cubicBezTo>
                    <a:pt x="1613" y="7954"/>
                    <a:pt x="1593" y="7974"/>
                    <a:pt x="1573" y="7994"/>
                  </a:cubicBezTo>
                  <a:lnTo>
                    <a:pt x="4764" y="721"/>
                  </a:lnTo>
                  <a:close/>
                  <a:moveTo>
                    <a:pt x="3647" y="407"/>
                  </a:moveTo>
                  <a:cubicBezTo>
                    <a:pt x="3981" y="467"/>
                    <a:pt x="4322" y="547"/>
                    <a:pt x="4650" y="674"/>
                  </a:cubicBezTo>
                  <a:lnTo>
                    <a:pt x="1379" y="8121"/>
                  </a:lnTo>
                  <a:cubicBezTo>
                    <a:pt x="1358" y="8134"/>
                    <a:pt x="1332" y="8148"/>
                    <a:pt x="1312" y="8154"/>
                  </a:cubicBezTo>
                  <a:cubicBezTo>
                    <a:pt x="1720" y="5471"/>
                    <a:pt x="2503" y="2869"/>
                    <a:pt x="3647" y="407"/>
                  </a:cubicBezTo>
                  <a:close/>
                  <a:moveTo>
                    <a:pt x="2402" y="253"/>
                  </a:moveTo>
                  <a:cubicBezTo>
                    <a:pt x="2743" y="259"/>
                    <a:pt x="3098" y="306"/>
                    <a:pt x="3433" y="366"/>
                  </a:cubicBezTo>
                  <a:cubicBezTo>
                    <a:pt x="3459" y="373"/>
                    <a:pt x="3493" y="380"/>
                    <a:pt x="3520" y="380"/>
                  </a:cubicBezTo>
                  <a:cubicBezTo>
                    <a:pt x="2375" y="2855"/>
                    <a:pt x="1586" y="5478"/>
                    <a:pt x="1178" y="8174"/>
                  </a:cubicBezTo>
                  <a:lnTo>
                    <a:pt x="1158" y="8174"/>
                  </a:lnTo>
                  <a:cubicBezTo>
                    <a:pt x="1131" y="8168"/>
                    <a:pt x="1104" y="8154"/>
                    <a:pt x="1077" y="8141"/>
                  </a:cubicBezTo>
                  <a:cubicBezTo>
                    <a:pt x="716" y="5458"/>
                    <a:pt x="1191" y="2668"/>
                    <a:pt x="2402" y="253"/>
                  </a:cubicBezTo>
                  <a:close/>
                  <a:moveTo>
                    <a:pt x="2342" y="0"/>
                  </a:moveTo>
                  <a:cubicBezTo>
                    <a:pt x="1763" y="0"/>
                    <a:pt x="1206" y="123"/>
                    <a:pt x="770" y="507"/>
                  </a:cubicBezTo>
                  <a:cubicBezTo>
                    <a:pt x="54" y="1136"/>
                    <a:pt x="0" y="2180"/>
                    <a:pt x="40" y="3123"/>
                  </a:cubicBezTo>
                  <a:cubicBezTo>
                    <a:pt x="81" y="4006"/>
                    <a:pt x="154" y="4903"/>
                    <a:pt x="261" y="5779"/>
                  </a:cubicBezTo>
                  <a:cubicBezTo>
                    <a:pt x="281" y="5940"/>
                    <a:pt x="301" y="6114"/>
                    <a:pt x="315" y="6294"/>
                  </a:cubicBezTo>
                  <a:cubicBezTo>
                    <a:pt x="362" y="6876"/>
                    <a:pt x="415" y="7539"/>
                    <a:pt x="669" y="8027"/>
                  </a:cubicBezTo>
                  <a:cubicBezTo>
                    <a:pt x="790" y="8255"/>
                    <a:pt x="937" y="8388"/>
                    <a:pt x="1118" y="8422"/>
                  </a:cubicBezTo>
                  <a:cubicBezTo>
                    <a:pt x="1144" y="8422"/>
                    <a:pt x="1171" y="8429"/>
                    <a:pt x="1198" y="8429"/>
                  </a:cubicBezTo>
                  <a:cubicBezTo>
                    <a:pt x="1492" y="8429"/>
                    <a:pt x="1780" y="8154"/>
                    <a:pt x="2034" y="7907"/>
                  </a:cubicBezTo>
                  <a:cubicBezTo>
                    <a:pt x="2088" y="7860"/>
                    <a:pt x="2141" y="7806"/>
                    <a:pt x="2195" y="7766"/>
                  </a:cubicBezTo>
                  <a:cubicBezTo>
                    <a:pt x="3259" y="6809"/>
                    <a:pt x="4269" y="5766"/>
                    <a:pt x="5192" y="4668"/>
                  </a:cubicBezTo>
                  <a:cubicBezTo>
                    <a:pt x="5513" y="4287"/>
                    <a:pt x="5848" y="3872"/>
                    <a:pt x="6062" y="3384"/>
                  </a:cubicBezTo>
                  <a:cubicBezTo>
                    <a:pt x="6303" y="2842"/>
                    <a:pt x="6356" y="2287"/>
                    <a:pt x="6202" y="1818"/>
                  </a:cubicBezTo>
                  <a:cubicBezTo>
                    <a:pt x="6035" y="1310"/>
                    <a:pt x="5634" y="875"/>
                    <a:pt x="5065" y="587"/>
                  </a:cubicBezTo>
                  <a:cubicBezTo>
                    <a:pt x="4563" y="333"/>
                    <a:pt x="4008" y="219"/>
                    <a:pt x="3479" y="119"/>
                  </a:cubicBezTo>
                  <a:cubicBezTo>
                    <a:pt x="3109" y="53"/>
                    <a:pt x="2720" y="0"/>
                    <a:pt x="2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7"/>
            <p:cNvSpPr/>
            <p:nvPr/>
          </p:nvSpPr>
          <p:spPr>
            <a:xfrm>
              <a:off x="5193025" y="1867800"/>
              <a:ext cx="191050" cy="172700"/>
            </a:xfrm>
            <a:custGeom>
              <a:avLst/>
              <a:gdLst/>
              <a:ahLst/>
              <a:cxnLst/>
              <a:rect l="l" t="t" r="r" b="b"/>
              <a:pathLst>
                <a:path w="7642" h="6908" extrusionOk="0">
                  <a:moveTo>
                    <a:pt x="4289" y="251"/>
                  </a:moveTo>
                  <a:lnTo>
                    <a:pt x="4289" y="251"/>
                  </a:lnTo>
                  <a:cubicBezTo>
                    <a:pt x="4584" y="264"/>
                    <a:pt x="4851" y="351"/>
                    <a:pt x="5072" y="511"/>
                  </a:cubicBezTo>
                  <a:cubicBezTo>
                    <a:pt x="5346" y="712"/>
                    <a:pt x="5527" y="1013"/>
                    <a:pt x="5687" y="1348"/>
                  </a:cubicBezTo>
                  <a:cubicBezTo>
                    <a:pt x="5467" y="1013"/>
                    <a:pt x="5212" y="706"/>
                    <a:pt x="4871" y="491"/>
                  </a:cubicBezTo>
                  <a:cubicBezTo>
                    <a:pt x="4691" y="384"/>
                    <a:pt x="4497" y="304"/>
                    <a:pt x="4289" y="251"/>
                  </a:cubicBezTo>
                  <a:close/>
                  <a:moveTo>
                    <a:pt x="3803" y="315"/>
                  </a:moveTo>
                  <a:cubicBezTo>
                    <a:pt x="4154" y="315"/>
                    <a:pt x="4510" y="415"/>
                    <a:pt x="4804" y="598"/>
                  </a:cubicBezTo>
                  <a:cubicBezTo>
                    <a:pt x="5299" y="913"/>
                    <a:pt x="5621" y="1441"/>
                    <a:pt x="5895" y="1963"/>
                  </a:cubicBezTo>
                  <a:cubicBezTo>
                    <a:pt x="6022" y="2211"/>
                    <a:pt x="6142" y="2472"/>
                    <a:pt x="6263" y="2726"/>
                  </a:cubicBezTo>
                  <a:cubicBezTo>
                    <a:pt x="6430" y="3161"/>
                    <a:pt x="6597" y="3603"/>
                    <a:pt x="6751" y="4044"/>
                  </a:cubicBezTo>
                  <a:cubicBezTo>
                    <a:pt x="6798" y="4158"/>
                    <a:pt x="6838" y="4272"/>
                    <a:pt x="6885" y="4392"/>
                  </a:cubicBezTo>
                  <a:cubicBezTo>
                    <a:pt x="7066" y="4874"/>
                    <a:pt x="7253" y="5362"/>
                    <a:pt x="7226" y="5744"/>
                  </a:cubicBezTo>
                  <a:cubicBezTo>
                    <a:pt x="6985" y="5148"/>
                    <a:pt x="6617" y="4606"/>
                    <a:pt x="6256" y="4091"/>
                  </a:cubicBezTo>
                  <a:lnTo>
                    <a:pt x="4918" y="2151"/>
                  </a:lnTo>
                  <a:cubicBezTo>
                    <a:pt x="4517" y="1569"/>
                    <a:pt x="4022" y="853"/>
                    <a:pt x="3306" y="471"/>
                  </a:cubicBezTo>
                  <a:cubicBezTo>
                    <a:pt x="3319" y="465"/>
                    <a:pt x="3332" y="458"/>
                    <a:pt x="3346" y="451"/>
                  </a:cubicBezTo>
                  <a:cubicBezTo>
                    <a:pt x="3466" y="398"/>
                    <a:pt x="3587" y="351"/>
                    <a:pt x="3707" y="317"/>
                  </a:cubicBezTo>
                  <a:cubicBezTo>
                    <a:pt x="3739" y="316"/>
                    <a:pt x="3771" y="315"/>
                    <a:pt x="3803" y="315"/>
                  </a:cubicBezTo>
                  <a:close/>
                  <a:moveTo>
                    <a:pt x="3172" y="545"/>
                  </a:moveTo>
                  <a:cubicBezTo>
                    <a:pt x="3901" y="900"/>
                    <a:pt x="4403" y="1629"/>
                    <a:pt x="4811" y="2224"/>
                  </a:cubicBezTo>
                  <a:lnTo>
                    <a:pt x="6156" y="4158"/>
                  </a:lnTo>
                  <a:cubicBezTo>
                    <a:pt x="6551" y="4727"/>
                    <a:pt x="6952" y="5315"/>
                    <a:pt x="7180" y="5978"/>
                  </a:cubicBezTo>
                  <a:cubicBezTo>
                    <a:pt x="7166" y="6011"/>
                    <a:pt x="7153" y="6038"/>
                    <a:pt x="7133" y="6065"/>
                  </a:cubicBezTo>
                  <a:cubicBezTo>
                    <a:pt x="7126" y="6085"/>
                    <a:pt x="7113" y="6105"/>
                    <a:pt x="7099" y="6125"/>
                  </a:cubicBezTo>
                  <a:cubicBezTo>
                    <a:pt x="5687" y="4339"/>
                    <a:pt x="3988" y="2833"/>
                    <a:pt x="2041" y="1656"/>
                  </a:cubicBezTo>
                  <a:cubicBezTo>
                    <a:pt x="2315" y="1274"/>
                    <a:pt x="2690" y="839"/>
                    <a:pt x="3172" y="545"/>
                  </a:cubicBezTo>
                  <a:close/>
                  <a:moveTo>
                    <a:pt x="1968" y="1756"/>
                  </a:moveTo>
                  <a:cubicBezTo>
                    <a:pt x="3881" y="2913"/>
                    <a:pt x="5554" y="4385"/>
                    <a:pt x="6945" y="6132"/>
                  </a:cubicBezTo>
                  <a:cubicBezTo>
                    <a:pt x="4865" y="5469"/>
                    <a:pt x="2891" y="4385"/>
                    <a:pt x="1218" y="2987"/>
                  </a:cubicBezTo>
                  <a:cubicBezTo>
                    <a:pt x="1439" y="2559"/>
                    <a:pt x="1686" y="2151"/>
                    <a:pt x="1968" y="1756"/>
                  </a:cubicBezTo>
                  <a:close/>
                  <a:moveTo>
                    <a:pt x="1158" y="3101"/>
                  </a:moveTo>
                  <a:cubicBezTo>
                    <a:pt x="2851" y="4506"/>
                    <a:pt x="4851" y="5603"/>
                    <a:pt x="6952" y="6265"/>
                  </a:cubicBezTo>
                  <a:cubicBezTo>
                    <a:pt x="6945" y="6272"/>
                    <a:pt x="6939" y="6272"/>
                    <a:pt x="6939" y="6279"/>
                  </a:cubicBezTo>
                  <a:cubicBezTo>
                    <a:pt x="5835" y="6185"/>
                    <a:pt x="4691" y="6091"/>
                    <a:pt x="3587" y="5884"/>
                  </a:cubicBezTo>
                  <a:cubicBezTo>
                    <a:pt x="2376" y="5657"/>
                    <a:pt x="1359" y="5322"/>
                    <a:pt x="475" y="4867"/>
                  </a:cubicBezTo>
                  <a:cubicBezTo>
                    <a:pt x="649" y="4252"/>
                    <a:pt x="877" y="3663"/>
                    <a:pt x="1158" y="3101"/>
                  </a:cubicBezTo>
                  <a:close/>
                  <a:moveTo>
                    <a:pt x="322" y="5663"/>
                  </a:moveTo>
                  <a:cubicBezTo>
                    <a:pt x="342" y="5697"/>
                    <a:pt x="368" y="5723"/>
                    <a:pt x="389" y="5750"/>
                  </a:cubicBezTo>
                  <a:cubicBezTo>
                    <a:pt x="475" y="5857"/>
                    <a:pt x="589" y="5944"/>
                    <a:pt x="676" y="6004"/>
                  </a:cubicBezTo>
                  <a:cubicBezTo>
                    <a:pt x="1051" y="6265"/>
                    <a:pt x="1506" y="6453"/>
                    <a:pt x="2061" y="6593"/>
                  </a:cubicBezTo>
                  <a:cubicBezTo>
                    <a:pt x="2081" y="6593"/>
                    <a:pt x="2095" y="6600"/>
                    <a:pt x="2115" y="6607"/>
                  </a:cubicBezTo>
                  <a:cubicBezTo>
                    <a:pt x="1947" y="6593"/>
                    <a:pt x="1787" y="6587"/>
                    <a:pt x="1620" y="6573"/>
                  </a:cubicBezTo>
                  <a:cubicBezTo>
                    <a:pt x="1178" y="6540"/>
                    <a:pt x="636" y="6459"/>
                    <a:pt x="422" y="6078"/>
                  </a:cubicBezTo>
                  <a:cubicBezTo>
                    <a:pt x="348" y="5958"/>
                    <a:pt x="322" y="5810"/>
                    <a:pt x="322" y="5663"/>
                  </a:cubicBezTo>
                  <a:close/>
                  <a:moveTo>
                    <a:pt x="442" y="4988"/>
                  </a:moveTo>
                  <a:cubicBezTo>
                    <a:pt x="1325" y="5449"/>
                    <a:pt x="2349" y="5777"/>
                    <a:pt x="3567" y="6004"/>
                  </a:cubicBezTo>
                  <a:cubicBezTo>
                    <a:pt x="4610" y="6205"/>
                    <a:pt x="5687" y="6299"/>
                    <a:pt x="6731" y="6386"/>
                  </a:cubicBezTo>
                  <a:cubicBezTo>
                    <a:pt x="6617" y="6433"/>
                    <a:pt x="6484" y="6466"/>
                    <a:pt x="6323" y="6486"/>
                  </a:cubicBezTo>
                  <a:cubicBezTo>
                    <a:pt x="5514" y="6613"/>
                    <a:pt x="4678" y="6659"/>
                    <a:pt x="3859" y="6659"/>
                  </a:cubicBezTo>
                  <a:cubicBezTo>
                    <a:pt x="3601" y="6659"/>
                    <a:pt x="3345" y="6655"/>
                    <a:pt x="3092" y="6647"/>
                  </a:cubicBezTo>
                  <a:cubicBezTo>
                    <a:pt x="2757" y="6607"/>
                    <a:pt x="2416" y="6553"/>
                    <a:pt x="2088" y="6473"/>
                  </a:cubicBezTo>
                  <a:cubicBezTo>
                    <a:pt x="1553" y="6339"/>
                    <a:pt x="1111" y="6152"/>
                    <a:pt x="743" y="5904"/>
                  </a:cubicBezTo>
                  <a:cubicBezTo>
                    <a:pt x="656" y="5844"/>
                    <a:pt x="562" y="5770"/>
                    <a:pt x="482" y="5670"/>
                  </a:cubicBezTo>
                  <a:cubicBezTo>
                    <a:pt x="415" y="5590"/>
                    <a:pt x="368" y="5509"/>
                    <a:pt x="342" y="5442"/>
                  </a:cubicBezTo>
                  <a:cubicBezTo>
                    <a:pt x="355" y="5329"/>
                    <a:pt x="382" y="5215"/>
                    <a:pt x="409" y="5108"/>
                  </a:cubicBezTo>
                  <a:cubicBezTo>
                    <a:pt x="422" y="5068"/>
                    <a:pt x="429" y="5028"/>
                    <a:pt x="442" y="4988"/>
                  </a:cubicBezTo>
                  <a:close/>
                  <a:moveTo>
                    <a:pt x="4207" y="0"/>
                  </a:moveTo>
                  <a:cubicBezTo>
                    <a:pt x="3887" y="0"/>
                    <a:pt x="3553" y="76"/>
                    <a:pt x="3239" y="230"/>
                  </a:cubicBezTo>
                  <a:cubicBezTo>
                    <a:pt x="2583" y="552"/>
                    <a:pt x="2115" y="1127"/>
                    <a:pt x="1780" y="1589"/>
                  </a:cubicBezTo>
                  <a:cubicBezTo>
                    <a:pt x="1031" y="2632"/>
                    <a:pt x="489" y="3797"/>
                    <a:pt x="168" y="5048"/>
                  </a:cubicBezTo>
                  <a:cubicBezTo>
                    <a:pt x="74" y="5416"/>
                    <a:pt x="0" y="5844"/>
                    <a:pt x="201" y="6199"/>
                  </a:cubicBezTo>
                  <a:cubicBezTo>
                    <a:pt x="475" y="6687"/>
                    <a:pt x="1098" y="6787"/>
                    <a:pt x="1606" y="6821"/>
                  </a:cubicBezTo>
                  <a:cubicBezTo>
                    <a:pt x="2315" y="6868"/>
                    <a:pt x="3078" y="6908"/>
                    <a:pt x="3861" y="6908"/>
                  </a:cubicBezTo>
                  <a:cubicBezTo>
                    <a:pt x="4691" y="6908"/>
                    <a:pt x="5540" y="6868"/>
                    <a:pt x="6363" y="6734"/>
                  </a:cubicBezTo>
                  <a:cubicBezTo>
                    <a:pt x="6858" y="6653"/>
                    <a:pt x="7186" y="6480"/>
                    <a:pt x="7353" y="6192"/>
                  </a:cubicBezTo>
                  <a:cubicBezTo>
                    <a:pt x="7641" y="5697"/>
                    <a:pt x="7374" y="4988"/>
                    <a:pt x="7119" y="4305"/>
                  </a:cubicBezTo>
                  <a:cubicBezTo>
                    <a:pt x="7072" y="4185"/>
                    <a:pt x="7032" y="4071"/>
                    <a:pt x="6992" y="3957"/>
                  </a:cubicBezTo>
                  <a:cubicBezTo>
                    <a:pt x="6704" y="3148"/>
                    <a:pt x="6383" y="2338"/>
                    <a:pt x="6049" y="1549"/>
                  </a:cubicBezTo>
                  <a:cubicBezTo>
                    <a:pt x="5841" y="1067"/>
                    <a:pt x="5621" y="612"/>
                    <a:pt x="5219" y="311"/>
                  </a:cubicBezTo>
                  <a:cubicBezTo>
                    <a:pt x="4938" y="105"/>
                    <a:pt x="4582" y="0"/>
                    <a:pt x="4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7"/>
            <p:cNvSpPr/>
            <p:nvPr/>
          </p:nvSpPr>
          <p:spPr>
            <a:xfrm>
              <a:off x="5198550" y="2069125"/>
              <a:ext cx="192375" cy="206400"/>
            </a:xfrm>
            <a:custGeom>
              <a:avLst/>
              <a:gdLst/>
              <a:ahLst/>
              <a:cxnLst/>
              <a:rect l="l" t="t" r="r" b="b"/>
              <a:pathLst>
                <a:path w="7695" h="8256" extrusionOk="0">
                  <a:moveTo>
                    <a:pt x="6508" y="249"/>
                  </a:moveTo>
                  <a:cubicBezTo>
                    <a:pt x="6550" y="249"/>
                    <a:pt x="6591" y="250"/>
                    <a:pt x="6631" y="253"/>
                  </a:cubicBezTo>
                  <a:cubicBezTo>
                    <a:pt x="4784" y="788"/>
                    <a:pt x="3044" y="1618"/>
                    <a:pt x="1459" y="2722"/>
                  </a:cubicBezTo>
                  <a:cubicBezTo>
                    <a:pt x="1024" y="3023"/>
                    <a:pt x="602" y="3371"/>
                    <a:pt x="395" y="3826"/>
                  </a:cubicBezTo>
                  <a:cubicBezTo>
                    <a:pt x="288" y="3210"/>
                    <a:pt x="402" y="2608"/>
                    <a:pt x="716" y="2193"/>
                  </a:cubicBezTo>
                  <a:cubicBezTo>
                    <a:pt x="1091" y="1698"/>
                    <a:pt x="1713" y="1451"/>
                    <a:pt x="2268" y="1257"/>
                  </a:cubicBezTo>
                  <a:cubicBezTo>
                    <a:pt x="3198" y="929"/>
                    <a:pt x="4169" y="668"/>
                    <a:pt x="5145" y="487"/>
                  </a:cubicBezTo>
                  <a:cubicBezTo>
                    <a:pt x="5246" y="467"/>
                    <a:pt x="5366" y="440"/>
                    <a:pt x="5487" y="414"/>
                  </a:cubicBezTo>
                  <a:cubicBezTo>
                    <a:pt x="5801" y="336"/>
                    <a:pt x="6179" y="249"/>
                    <a:pt x="6508" y="249"/>
                  </a:cubicBezTo>
                  <a:close/>
                  <a:moveTo>
                    <a:pt x="6878" y="300"/>
                  </a:moveTo>
                  <a:cubicBezTo>
                    <a:pt x="6912" y="307"/>
                    <a:pt x="6938" y="320"/>
                    <a:pt x="6972" y="333"/>
                  </a:cubicBezTo>
                  <a:cubicBezTo>
                    <a:pt x="4764" y="1805"/>
                    <a:pt x="2850" y="3625"/>
                    <a:pt x="1271" y="5753"/>
                  </a:cubicBezTo>
                  <a:cubicBezTo>
                    <a:pt x="930" y="5231"/>
                    <a:pt x="596" y="4669"/>
                    <a:pt x="442" y="4060"/>
                  </a:cubicBezTo>
                  <a:cubicBezTo>
                    <a:pt x="442" y="4060"/>
                    <a:pt x="442" y="4053"/>
                    <a:pt x="442" y="4053"/>
                  </a:cubicBezTo>
                  <a:cubicBezTo>
                    <a:pt x="596" y="3531"/>
                    <a:pt x="1057" y="3157"/>
                    <a:pt x="1532" y="2822"/>
                  </a:cubicBezTo>
                  <a:cubicBezTo>
                    <a:pt x="3152" y="1692"/>
                    <a:pt x="4938" y="849"/>
                    <a:pt x="6845" y="320"/>
                  </a:cubicBezTo>
                  <a:cubicBezTo>
                    <a:pt x="6858" y="320"/>
                    <a:pt x="6872" y="307"/>
                    <a:pt x="6878" y="300"/>
                  </a:cubicBezTo>
                  <a:close/>
                  <a:moveTo>
                    <a:pt x="7092" y="407"/>
                  </a:moveTo>
                  <a:cubicBezTo>
                    <a:pt x="7139" y="440"/>
                    <a:pt x="7173" y="487"/>
                    <a:pt x="7213" y="534"/>
                  </a:cubicBezTo>
                  <a:cubicBezTo>
                    <a:pt x="6878" y="1738"/>
                    <a:pt x="6189" y="2909"/>
                    <a:pt x="5159" y="4027"/>
                  </a:cubicBezTo>
                  <a:cubicBezTo>
                    <a:pt x="4182" y="5090"/>
                    <a:pt x="3004" y="5980"/>
                    <a:pt x="1967" y="6730"/>
                  </a:cubicBezTo>
                  <a:cubicBezTo>
                    <a:pt x="1740" y="6455"/>
                    <a:pt x="1539" y="6154"/>
                    <a:pt x="1345" y="5860"/>
                  </a:cubicBezTo>
                  <a:cubicBezTo>
                    <a:pt x="2931" y="3719"/>
                    <a:pt x="4864" y="1879"/>
                    <a:pt x="7086" y="407"/>
                  </a:cubicBezTo>
                  <a:close/>
                  <a:moveTo>
                    <a:pt x="7300" y="688"/>
                  </a:moveTo>
                  <a:cubicBezTo>
                    <a:pt x="7320" y="735"/>
                    <a:pt x="7333" y="788"/>
                    <a:pt x="7353" y="835"/>
                  </a:cubicBezTo>
                  <a:cubicBezTo>
                    <a:pt x="7347" y="842"/>
                    <a:pt x="7347" y="849"/>
                    <a:pt x="7347" y="849"/>
                  </a:cubicBezTo>
                  <a:cubicBezTo>
                    <a:pt x="7166" y="3605"/>
                    <a:pt x="5734" y="6241"/>
                    <a:pt x="3520" y="7894"/>
                  </a:cubicBezTo>
                  <a:cubicBezTo>
                    <a:pt x="3252" y="7813"/>
                    <a:pt x="2984" y="7673"/>
                    <a:pt x="2737" y="7492"/>
                  </a:cubicBezTo>
                  <a:cubicBezTo>
                    <a:pt x="2482" y="7298"/>
                    <a:pt x="2255" y="7071"/>
                    <a:pt x="2048" y="6830"/>
                  </a:cubicBezTo>
                  <a:cubicBezTo>
                    <a:pt x="3085" y="6074"/>
                    <a:pt x="4262" y="5177"/>
                    <a:pt x="5252" y="4114"/>
                  </a:cubicBezTo>
                  <a:cubicBezTo>
                    <a:pt x="6256" y="3016"/>
                    <a:pt x="6945" y="1865"/>
                    <a:pt x="7300" y="688"/>
                  </a:cubicBezTo>
                  <a:close/>
                  <a:moveTo>
                    <a:pt x="7427" y="1344"/>
                  </a:moveTo>
                  <a:cubicBezTo>
                    <a:pt x="7434" y="1511"/>
                    <a:pt x="7434" y="1671"/>
                    <a:pt x="7434" y="1819"/>
                  </a:cubicBezTo>
                  <a:cubicBezTo>
                    <a:pt x="7434" y="1865"/>
                    <a:pt x="7434" y="1912"/>
                    <a:pt x="7434" y="1952"/>
                  </a:cubicBezTo>
                  <a:cubicBezTo>
                    <a:pt x="7427" y="3565"/>
                    <a:pt x="6999" y="5137"/>
                    <a:pt x="6196" y="6509"/>
                  </a:cubicBezTo>
                  <a:cubicBezTo>
                    <a:pt x="5727" y="7305"/>
                    <a:pt x="5252" y="7753"/>
                    <a:pt x="4697" y="7927"/>
                  </a:cubicBezTo>
                  <a:cubicBezTo>
                    <a:pt x="4531" y="7979"/>
                    <a:pt x="4357" y="8004"/>
                    <a:pt x="4178" y="8004"/>
                  </a:cubicBezTo>
                  <a:cubicBezTo>
                    <a:pt x="4012" y="8004"/>
                    <a:pt x="3841" y="7982"/>
                    <a:pt x="3667" y="7941"/>
                  </a:cubicBezTo>
                  <a:cubicBezTo>
                    <a:pt x="5741" y="6355"/>
                    <a:pt x="7119" y="3926"/>
                    <a:pt x="7427" y="1344"/>
                  </a:cubicBezTo>
                  <a:close/>
                  <a:moveTo>
                    <a:pt x="6506" y="1"/>
                  </a:moveTo>
                  <a:cubicBezTo>
                    <a:pt x="6146" y="1"/>
                    <a:pt x="5757" y="91"/>
                    <a:pt x="5433" y="166"/>
                  </a:cubicBezTo>
                  <a:cubicBezTo>
                    <a:pt x="5313" y="200"/>
                    <a:pt x="5192" y="226"/>
                    <a:pt x="5099" y="240"/>
                  </a:cubicBezTo>
                  <a:cubicBezTo>
                    <a:pt x="4108" y="427"/>
                    <a:pt x="3131" y="688"/>
                    <a:pt x="2181" y="1022"/>
                  </a:cubicBezTo>
                  <a:cubicBezTo>
                    <a:pt x="1552" y="1237"/>
                    <a:pt x="917" y="1518"/>
                    <a:pt x="515" y="2039"/>
                  </a:cubicBezTo>
                  <a:cubicBezTo>
                    <a:pt x="121" y="2568"/>
                    <a:pt x="0" y="3351"/>
                    <a:pt x="201" y="4120"/>
                  </a:cubicBezTo>
                  <a:cubicBezTo>
                    <a:pt x="375" y="4809"/>
                    <a:pt x="756" y="5425"/>
                    <a:pt x="1138" y="5994"/>
                  </a:cubicBezTo>
                  <a:cubicBezTo>
                    <a:pt x="1539" y="6602"/>
                    <a:pt x="1981" y="7238"/>
                    <a:pt x="2590" y="7693"/>
                  </a:cubicBezTo>
                  <a:cubicBezTo>
                    <a:pt x="3085" y="8061"/>
                    <a:pt x="3653" y="8255"/>
                    <a:pt x="4182" y="8255"/>
                  </a:cubicBezTo>
                  <a:cubicBezTo>
                    <a:pt x="4383" y="8255"/>
                    <a:pt x="4583" y="8228"/>
                    <a:pt x="4771" y="8168"/>
                  </a:cubicBezTo>
                  <a:cubicBezTo>
                    <a:pt x="5393" y="7974"/>
                    <a:pt x="5908" y="7486"/>
                    <a:pt x="6410" y="6636"/>
                  </a:cubicBezTo>
                  <a:cubicBezTo>
                    <a:pt x="7233" y="5224"/>
                    <a:pt x="7674" y="3605"/>
                    <a:pt x="7681" y="1952"/>
                  </a:cubicBezTo>
                  <a:cubicBezTo>
                    <a:pt x="7681" y="1912"/>
                    <a:pt x="7681" y="1865"/>
                    <a:pt x="7681" y="1825"/>
                  </a:cubicBezTo>
                  <a:cubicBezTo>
                    <a:pt x="7688" y="1297"/>
                    <a:pt x="7694" y="568"/>
                    <a:pt x="7246" y="213"/>
                  </a:cubicBezTo>
                  <a:cubicBezTo>
                    <a:pt x="7047" y="55"/>
                    <a:pt x="6786" y="1"/>
                    <a:pt x="6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7"/>
            <p:cNvSpPr/>
            <p:nvPr/>
          </p:nvSpPr>
          <p:spPr>
            <a:xfrm>
              <a:off x="5404625" y="2089600"/>
              <a:ext cx="168125" cy="205650"/>
            </a:xfrm>
            <a:custGeom>
              <a:avLst/>
              <a:gdLst/>
              <a:ahLst/>
              <a:cxnLst/>
              <a:rect l="l" t="t" r="r" b="b"/>
              <a:pathLst>
                <a:path w="6725" h="8226" extrusionOk="0">
                  <a:moveTo>
                    <a:pt x="1315" y="255"/>
                  </a:moveTo>
                  <a:cubicBezTo>
                    <a:pt x="2064" y="255"/>
                    <a:pt x="3050" y="685"/>
                    <a:pt x="3519" y="893"/>
                  </a:cubicBezTo>
                  <a:lnTo>
                    <a:pt x="3580" y="919"/>
                  </a:lnTo>
                  <a:cubicBezTo>
                    <a:pt x="4316" y="1241"/>
                    <a:pt x="5312" y="1843"/>
                    <a:pt x="5874" y="2866"/>
                  </a:cubicBezTo>
                  <a:cubicBezTo>
                    <a:pt x="6309" y="3676"/>
                    <a:pt x="6390" y="4666"/>
                    <a:pt x="6129" y="5549"/>
                  </a:cubicBezTo>
                  <a:cubicBezTo>
                    <a:pt x="5861" y="4278"/>
                    <a:pt x="5225" y="3087"/>
                    <a:pt x="4322" y="2164"/>
                  </a:cubicBezTo>
                  <a:cubicBezTo>
                    <a:pt x="3432" y="1247"/>
                    <a:pt x="2282" y="585"/>
                    <a:pt x="1044" y="277"/>
                  </a:cubicBezTo>
                  <a:cubicBezTo>
                    <a:pt x="1129" y="262"/>
                    <a:pt x="1220" y="255"/>
                    <a:pt x="1315" y="255"/>
                  </a:cubicBezTo>
                  <a:close/>
                  <a:moveTo>
                    <a:pt x="803" y="351"/>
                  </a:moveTo>
                  <a:cubicBezTo>
                    <a:pt x="2094" y="632"/>
                    <a:pt x="3312" y="1301"/>
                    <a:pt x="4235" y="2251"/>
                  </a:cubicBezTo>
                  <a:cubicBezTo>
                    <a:pt x="5172" y="3214"/>
                    <a:pt x="5808" y="4465"/>
                    <a:pt x="6048" y="5783"/>
                  </a:cubicBezTo>
                  <a:cubicBezTo>
                    <a:pt x="5961" y="6004"/>
                    <a:pt x="5861" y="6212"/>
                    <a:pt x="5734" y="6406"/>
                  </a:cubicBezTo>
                  <a:cubicBezTo>
                    <a:pt x="5607" y="6600"/>
                    <a:pt x="5466" y="6774"/>
                    <a:pt x="5306" y="6934"/>
                  </a:cubicBezTo>
                  <a:cubicBezTo>
                    <a:pt x="4831" y="4766"/>
                    <a:pt x="3673" y="2773"/>
                    <a:pt x="2021" y="1294"/>
                  </a:cubicBezTo>
                  <a:cubicBezTo>
                    <a:pt x="1666" y="973"/>
                    <a:pt x="1191" y="598"/>
                    <a:pt x="636" y="451"/>
                  </a:cubicBezTo>
                  <a:cubicBezTo>
                    <a:pt x="683" y="411"/>
                    <a:pt x="743" y="377"/>
                    <a:pt x="803" y="351"/>
                  </a:cubicBezTo>
                  <a:close/>
                  <a:moveTo>
                    <a:pt x="535" y="551"/>
                  </a:moveTo>
                  <a:cubicBezTo>
                    <a:pt x="1091" y="685"/>
                    <a:pt x="1579" y="1067"/>
                    <a:pt x="1940" y="1388"/>
                  </a:cubicBezTo>
                  <a:cubicBezTo>
                    <a:pt x="3593" y="2866"/>
                    <a:pt x="4744" y="4867"/>
                    <a:pt x="5199" y="7035"/>
                  </a:cubicBezTo>
                  <a:cubicBezTo>
                    <a:pt x="4824" y="7376"/>
                    <a:pt x="4376" y="7637"/>
                    <a:pt x="3894" y="7797"/>
                  </a:cubicBezTo>
                  <a:cubicBezTo>
                    <a:pt x="3452" y="6078"/>
                    <a:pt x="2837" y="4405"/>
                    <a:pt x="2047" y="2813"/>
                  </a:cubicBezTo>
                  <a:cubicBezTo>
                    <a:pt x="1653" y="2003"/>
                    <a:pt x="1178" y="1200"/>
                    <a:pt x="408" y="772"/>
                  </a:cubicBezTo>
                  <a:cubicBezTo>
                    <a:pt x="422" y="739"/>
                    <a:pt x="442" y="699"/>
                    <a:pt x="462" y="665"/>
                  </a:cubicBezTo>
                  <a:cubicBezTo>
                    <a:pt x="482" y="625"/>
                    <a:pt x="509" y="585"/>
                    <a:pt x="535" y="551"/>
                  </a:cubicBezTo>
                  <a:close/>
                  <a:moveTo>
                    <a:pt x="315" y="1381"/>
                  </a:moveTo>
                  <a:cubicBezTo>
                    <a:pt x="763" y="1896"/>
                    <a:pt x="997" y="2552"/>
                    <a:pt x="1198" y="3187"/>
                  </a:cubicBezTo>
                  <a:cubicBezTo>
                    <a:pt x="1693" y="4733"/>
                    <a:pt x="2061" y="6325"/>
                    <a:pt x="2295" y="7931"/>
                  </a:cubicBezTo>
                  <a:cubicBezTo>
                    <a:pt x="1626" y="7817"/>
                    <a:pt x="1071" y="7483"/>
                    <a:pt x="776" y="7015"/>
                  </a:cubicBezTo>
                  <a:cubicBezTo>
                    <a:pt x="442" y="6479"/>
                    <a:pt x="435" y="5777"/>
                    <a:pt x="422" y="5208"/>
                  </a:cubicBezTo>
                  <a:lnTo>
                    <a:pt x="388" y="2686"/>
                  </a:lnTo>
                  <a:cubicBezTo>
                    <a:pt x="381" y="2525"/>
                    <a:pt x="368" y="2344"/>
                    <a:pt x="355" y="2157"/>
                  </a:cubicBezTo>
                  <a:cubicBezTo>
                    <a:pt x="335" y="1903"/>
                    <a:pt x="308" y="1635"/>
                    <a:pt x="315" y="1381"/>
                  </a:cubicBezTo>
                  <a:close/>
                  <a:moveTo>
                    <a:pt x="368" y="893"/>
                  </a:moveTo>
                  <a:cubicBezTo>
                    <a:pt x="1097" y="1307"/>
                    <a:pt x="1552" y="2084"/>
                    <a:pt x="1940" y="2866"/>
                  </a:cubicBezTo>
                  <a:cubicBezTo>
                    <a:pt x="2716" y="4452"/>
                    <a:pt x="3332" y="6125"/>
                    <a:pt x="3774" y="7831"/>
                  </a:cubicBezTo>
                  <a:cubicBezTo>
                    <a:pt x="3462" y="7926"/>
                    <a:pt x="3133" y="7975"/>
                    <a:pt x="2808" y="7975"/>
                  </a:cubicBezTo>
                  <a:cubicBezTo>
                    <a:pt x="2721" y="7975"/>
                    <a:pt x="2635" y="7972"/>
                    <a:pt x="2549" y="7965"/>
                  </a:cubicBezTo>
                  <a:cubicBezTo>
                    <a:pt x="2509" y="7958"/>
                    <a:pt x="2462" y="7958"/>
                    <a:pt x="2422" y="7951"/>
                  </a:cubicBezTo>
                  <a:cubicBezTo>
                    <a:pt x="2188" y="6325"/>
                    <a:pt x="1820" y="4713"/>
                    <a:pt x="1318" y="3154"/>
                  </a:cubicBezTo>
                  <a:cubicBezTo>
                    <a:pt x="1104" y="2478"/>
                    <a:pt x="857" y="1782"/>
                    <a:pt x="355" y="1241"/>
                  </a:cubicBezTo>
                  <a:cubicBezTo>
                    <a:pt x="348" y="1227"/>
                    <a:pt x="335" y="1220"/>
                    <a:pt x="321" y="1220"/>
                  </a:cubicBezTo>
                  <a:cubicBezTo>
                    <a:pt x="328" y="1107"/>
                    <a:pt x="348" y="1000"/>
                    <a:pt x="368" y="893"/>
                  </a:cubicBezTo>
                  <a:close/>
                  <a:moveTo>
                    <a:pt x="1312" y="0"/>
                  </a:moveTo>
                  <a:cubicBezTo>
                    <a:pt x="855" y="0"/>
                    <a:pt x="458" y="142"/>
                    <a:pt x="241" y="545"/>
                  </a:cubicBezTo>
                  <a:cubicBezTo>
                    <a:pt x="0" y="986"/>
                    <a:pt x="60" y="1615"/>
                    <a:pt x="107" y="2177"/>
                  </a:cubicBezTo>
                  <a:cubicBezTo>
                    <a:pt x="121" y="2365"/>
                    <a:pt x="134" y="2538"/>
                    <a:pt x="141" y="2692"/>
                  </a:cubicBezTo>
                  <a:lnTo>
                    <a:pt x="174" y="5215"/>
                  </a:lnTo>
                  <a:cubicBezTo>
                    <a:pt x="181" y="5810"/>
                    <a:pt x="194" y="6553"/>
                    <a:pt x="562" y="7142"/>
                  </a:cubicBezTo>
                  <a:cubicBezTo>
                    <a:pt x="937" y="7737"/>
                    <a:pt x="1666" y="8139"/>
                    <a:pt x="2529" y="8212"/>
                  </a:cubicBezTo>
                  <a:cubicBezTo>
                    <a:pt x="2623" y="8219"/>
                    <a:pt x="2716" y="8226"/>
                    <a:pt x="2817" y="8226"/>
                  </a:cubicBezTo>
                  <a:cubicBezTo>
                    <a:pt x="4041" y="8226"/>
                    <a:pt x="5272" y="7570"/>
                    <a:pt x="5941" y="6546"/>
                  </a:cubicBezTo>
                  <a:cubicBezTo>
                    <a:pt x="6664" y="5436"/>
                    <a:pt x="6724" y="3910"/>
                    <a:pt x="6089" y="2746"/>
                  </a:cubicBezTo>
                  <a:cubicBezTo>
                    <a:pt x="5500" y="1662"/>
                    <a:pt x="4449" y="1033"/>
                    <a:pt x="3680" y="692"/>
                  </a:cubicBezTo>
                  <a:lnTo>
                    <a:pt x="3620" y="665"/>
                  </a:lnTo>
                  <a:cubicBezTo>
                    <a:pt x="3088" y="431"/>
                    <a:pt x="2109"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7"/>
            <p:cNvSpPr/>
            <p:nvPr/>
          </p:nvSpPr>
          <p:spPr>
            <a:xfrm>
              <a:off x="5443425" y="1965700"/>
              <a:ext cx="187850" cy="153575"/>
            </a:xfrm>
            <a:custGeom>
              <a:avLst/>
              <a:gdLst/>
              <a:ahLst/>
              <a:cxnLst/>
              <a:rect l="l" t="t" r="r" b="b"/>
              <a:pathLst>
                <a:path w="7514" h="6143" extrusionOk="0">
                  <a:moveTo>
                    <a:pt x="5654" y="249"/>
                  </a:moveTo>
                  <a:cubicBezTo>
                    <a:pt x="5794" y="249"/>
                    <a:pt x="5935" y="269"/>
                    <a:pt x="6069" y="322"/>
                  </a:cubicBezTo>
                  <a:cubicBezTo>
                    <a:pt x="6149" y="349"/>
                    <a:pt x="6223" y="382"/>
                    <a:pt x="6296" y="429"/>
                  </a:cubicBezTo>
                  <a:cubicBezTo>
                    <a:pt x="4717" y="1627"/>
                    <a:pt x="2897" y="2543"/>
                    <a:pt x="991" y="3105"/>
                  </a:cubicBezTo>
                  <a:cubicBezTo>
                    <a:pt x="1011" y="3092"/>
                    <a:pt x="1031" y="3072"/>
                    <a:pt x="1051" y="3059"/>
                  </a:cubicBezTo>
                  <a:cubicBezTo>
                    <a:pt x="2008" y="2309"/>
                    <a:pt x="3018" y="1580"/>
                    <a:pt x="4055" y="898"/>
                  </a:cubicBezTo>
                  <a:cubicBezTo>
                    <a:pt x="4550" y="563"/>
                    <a:pt x="5112" y="249"/>
                    <a:pt x="5654" y="249"/>
                  </a:cubicBezTo>
                  <a:close/>
                  <a:moveTo>
                    <a:pt x="6410" y="503"/>
                  </a:moveTo>
                  <a:cubicBezTo>
                    <a:pt x="6644" y="690"/>
                    <a:pt x="6845" y="971"/>
                    <a:pt x="6972" y="1312"/>
                  </a:cubicBezTo>
                  <a:cubicBezTo>
                    <a:pt x="6999" y="1399"/>
                    <a:pt x="7025" y="1486"/>
                    <a:pt x="7052" y="1573"/>
                  </a:cubicBezTo>
                  <a:cubicBezTo>
                    <a:pt x="5018" y="2543"/>
                    <a:pt x="2851" y="3166"/>
                    <a:pt x="616" y="3420"/>
                  </a:cubicBezTo>
                  <a:cubicBezTo>
                    <a:pt x="649" y="3386"/>
                    <a:pt x="689" y="3346"/>
                    <a:pt x="736" y="3306"/>
                  </a:cubicBezTo>
                  <a:cubicBezTo>
                    <a:pt x="2770" y="2744"/>
                    <a:pt x="4731" y="1781"/>
                    <a:pt x="6410" y="503"/>
                  </a:cubicBezTo>
                  <a:close/>
                  <a:moveTo>
                    <a:pt x="7079" y="1700"/>
                  </a:moveTo>
                  <a:cubicBezTo>
                    <a:pt x="7153" y="2042"/>
                    <a:pt x="7173" y="2396"/>
                    <a:pt x="7193" y="2744"/>
                  </a:cubicBezTo>
                  <a:cubicBezTo>
                    <a:pt x="7199" y="2798"/>
                    <a:pt x="7199" y="2858"/>
                    <a:pt x="7206" y="2918"/>
                  </a:cubicBezTo>
                  <a:cubicBezTo>
                    <a:pt x="5935" y="3514"/>
                    <a:pt x="4530" y="3848"/>
                    <a:pt x="3132" y="3875"/>
                  </a:cubicBezTo>
                  <a:cubicBezTo>
                    <a:pt x="3054" y="3877"/>
                    <a:pt x="2976" y="3877"/>
                    <a:pt x="2899" y="3877"/>
                  </a:cubicBezTo>
                  <a:cubicBezTo>
                    <a:pt x="2086" y="3877"/>
                    <a:pt x="1269" y="3786"/>
                    <a:pt x="475" y="3694"/>
                  </a:cubicBezTo>
                  <a:cubicBezTo>
                    <a:pt x="475" y="3647"/>
                    <a:pt x="495" y="3601"/>
                    <a:pt x="516" y="3560"/>
                  </a:cubicBezTo>
                  <a:cubicBezTo>
                    <a:pt x="2797" y="3306"/>
                    <a:pt x="5005" y="2684"/>
                    <a:pt x="7079" y="1700"/>
                  </a:cubicBezTo>
                  <a:close/>
                  <a:moveTo>
                    <a:pt x="7213" y="3052"/>
                  </a:moveTo>
                  <a:lnTo>
                    <a:pt x="7213" y="3052"/>
                  </a:lnTo>
                  <a:cubicBezTo>
                    <a:pt x="7233" y="3520"/>
                    <a:pt x="7240" y="3995"/>
                    <a:pt x="7133" y="4444"/>
                  </a:cubicBezTo>
                  <a:cubicBezTo>
                    <a:pt x="7126" y="4450"/>
                    <a:pt x="7126" y="4457"/>
                    <a:pt x="7126" y="4464"/>
                  </a:cubicBezTo>
                  <a:cubicBezTo>
                    <a:pt x="6279" y="4659"/>
                    <a:pt x="5409" y="4756"/>
                    <a:pt x="4538" y="4756"/>
                  </a:cubicBezTo>
                  <a:cubicBezTo>
                    <a:pt x="3202" y="4756"/>
                    <a:pt x="1865" y="4527"/>
                    <a:pt x="609" y="4069"/>
                  </a:cubicBezTo>
                  <a:cubicBezTo>
                    <a:pt x="589" y="4042"/>
                    <a:pt x="569" y="4015"/>
                    <a:pt x="549" y="3982"/>
                  </a:cubicBezTo>
                  <a:cubicBezTo>
                    <a:pt x="516" y="3928"/>
                    <a:pt x="495" y="3875"/>
                    <a:pt x="482" y="3821"/>
                  </a:cubicBezTo>
                  <a:lnTo>
                    <a:pt x="482" y="3821"/>
                  </a:lnTo>
                  <a:cubicBezTo>
                    <a:pt x="1278" y="3915"/>
                    <a:pt x="2094" y="4002"/>
                    <a:pt x="2911" y="4002"/>
                  </a:cubicBezTo>
                  <a:lnTo>
                    <a:pt x="3132" y="4002"/>
                  </a:lnTo>
                  <a:cubicBezTo>
                    <a:pt x="4530" y="3975"/>
                    <a:pt x="5942" y="3647"/>
                    <a:pt x="7213" y="3052"/>
                  </a:cubicBezTo>
                  <a:close/>
                  <a:moveTo>
                    <a:pt x="810" y="4276"/>
                  </a:moveTo>
                  <a:lnTo>
                    <a:pt x="810" y="4276"/>
                  </a:lnTo>
                  <a:cubicBezTo>
                    <a:pt x="2008" y="4678"/>
                    <a:pt x="3272" y="4885"/>
                    <a:pt x="4537" y="4885"/>
                  </a:cubicBezTo>
                  <a:cubicBezTo>
                    <a:pt x="5400" y="4885"/>
                    <a:pt x="6256" y="4785"/>
                    <a:pt x="7086" y="4597"/>
                  </a:cubicBezTo>
                  <a:lnTo>
                    <a:pt x="7086" y="4597"/>
                  </a:lnTo>
                  <a:cubicBezTo>
                    <a:pt x="7025" y="4805"/>
                    <a:pt x="6939" y="4986"/>
                    <a:pt x="6838" y="5153"/>
                  </a:cubicBezTo>
                  <a:lnTo>
                    <a:pt x="6818" y="5153"/>
                  </a:lnTo>
                  <a:cubicBezTo>
                    <a:pt x="6210" y="5459"/>
                    <a:pt x="5524" y="5615"/>
                    <a:pt x="4839" y="5615"/>
                  </a:cubicBezTo>
                  <a:cubicBezTo>
                    <a:pt x="4521" y="5615"/>
                    <a:pt x="4204" y="5582"/>
                    <a:pt x="3894" y="5514"/>
                  </a:cubicBezTo>
                  <a:lnTo>
                    <a:pt x="1813" y="4765"/>
                  </a:lnTo>
                  <a:cubicBezTo>
                    <a:pt x="1479" y="4644"/>
                    <a:pt x="1091" y="4504"/>
                    <a:pt x="810" y="4276"/>
                  </a:cubicBezTo>
                  <a:close/>
                  <a:moveTo>
                    <a:pt x="6684" y="5353"/>
                  </a:moveTo>
                  <a:lnTo>
                    <a:pt x="6684" y="5353"/>
                  </a:lnTo>
                  <a:cubicBezTo>
                    <a:pt x="6544" y="5514"/>
                    <a:pt x="6383" y="5648"/>
                    <a:pt x="6209" y="5735"/>
                  </a:cubicBezTo>
                  <a:cubicBezTo>
                    <a:pt x="5984" y="5846"/>
                    <a:pt x="5743" y="5891"/>
                    <a:pt x="5494" y="5891"/>
                  </a:cubicBezTo>
                  <a:cubicBezTo>
                    <a:pt x="5188" y="5891"/>
                    <a:pt x="4870" y="5824"/>
                    <a:pt x="4550" y="5728"/>
                  </a:cubicBezTo>
                  <a:lnTo>
                    <a:pt x="4550" y="5728"/>
                  </a:lnTo>
                  <a:cubicBezTo>
                    <a:pt x="4644" y="5735"/>
                    <a:pt x="4744" y="5742"/>
                    <a:pt x="4844" y="5742"/>
                  </a:cubicBezTo>
                  <a:cubicBezTo>
                    <a:pt x="5473" y="5742"/>
                    <a:pt x="6109" y="5608"/>
                    <a:pt x="6684" y="5353"/>
                  </a:cubicBezTo>
                  <a:close/>
                  <a:moveTo>
                    <a:pt x="5649" y="1"/>
                  </a:moveTo>
                  <a:cubicBezTo>
                    <a:pt x="5048" y="1"/>
                    <a:pt x="4447" y="335"/>
                    <a:pt x="3914" y="690"/>
                  </a:cubicBezTo>
                  <a:cubicBezTo>
                    <a:pt x="2871" y="1379"/>
                    <a:pt x="1860" y="2109"/>
                    <a:pt x="897" y="2865"/>
                  </a:cubicBezTo>
                  <a:cubicBezTo>
                    <a:pt x="863" y="2891"/>
                    <a:pt x="830" y="2918"/>
                    <a:pt x="797" y="2945"/>
                  </a:cubicBezTo>
                  <a:cubicBezTo>
                    <a:pt x="442" y="3212"/>
                    <a:pt x="0" y="3547"/>
                    <a:pt x="335" y="4109"/>
                  </a:cubicBezTo>
                  <a:cubicBezTo>
                    <a:pt x="629" y="4604"/>
                    <a:pt x="1238" y="4825"/>
                    <a:pt x="1727" y="4999"/>
                  </a:cubicBezTo>
                  <a:lnTo>
                    <a:pt x="3901" y="5782"/>
                  </a:lnTo>
                  <a:cubicBezTo>
                    <a:pt x="4430" y="5969"/>
                    <a:pt x="4971" y="6143"/>
                    <a:pt x="5487" y="6143"/>
                  </a:cubicBezTo>
                  <a:cubicBezTo>
                    <a:pt x="5774" y="6143"/>
                    <a:pt x="6055" y="6089"/>
                    <a:pt x="6316" y="5956"/>
                  </a:cubicBezTo>
                  <a:cubicBezTo>
                    <a:pt x="6825" y="5708"/>
                    <a:pt x="7213" y="5173"/>
                    <a:pt x="7373" y="4504"/>
                  </a:cubicBezTo>
                  <a:cubicBezTo>
                    <a:pt x="7514" y="3915"/>
                    <a:pt x="7474" y="3313"/>
                    <a:pt x="7440" y="2724"/>
                  </a:cubicBezTo>
                  <a:cubicBezTo>
                    <a:pt x="7414" y="2229"/>
                    <a:pt x="7380" y="1714"/>
                    <a:pt x="7206" y="1225"/>
                  </a:cubicBezTo>
                  <a:cubicBezTo>
                    <a:pt x="6999" y="663"/>
                    <a:pt x="6617" y="249"/>
                    <a:pt x="6156" y="88"/>
                  </a:cubicBezTo>
                  <a:cubicBezTo>
                    <a:pt x="5988" y="28"/>
                    <a:pt x="5818" y="1"/>
                    <a:pt x="5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7"/>
            <p:cNvSpPr/>
            <p:nvPr/>
          </p:nvSpPr>
          <p:spPr>
            <a:xfrm>
              <a:off x="5422500" y="1885225"/>
              <a:ext cx="14750" cy="41200"/>
            </a:xfrm>
            <a:custGeom>
              <a:avLst/>
              <a:gdLst/>
              <a:ahLst/>
              <a:cxnLst/>
              <a:rect l="l" t="t" r="r" b="b"/>
              <a:pathLst>
                <a:path w="590" h="1648" extrusionOk="0">
                  <a:moveTo>
                    <a:pt x="529" y="1"/>
                  </a:moveTo>
                  <a:cubicBezTo>
                    <a:pt x="500" y="1"/>
                    <a:pt x="468" y="19"/>
                    <a:pt x="463" y="42"/>
                  </a:cubicBezTo>
                  <a:lnTo>
                    <a:pt x="8" y="1567"/>
                  </a:lnTo>
                  <a:cubicBezTo>
                    <a:pt x="1" y="1601"/>
                    <a:pt x="21" y="1641"/>
                    <a:pt x="55" y="1648"/>
                  </a:cubicBezTo>
                  <a:lnTo>
                    <a:pt x="68" y="1648"/>
                  </a:lnTo>
                  <a:cubicBezTo>
                    <a:pt x="95" y="1648"/>
                    <a:pt x="121" y="1634"/>
                    <a:pt x="128" y="1608"/>
                  </a:cubicBezTo>
                  <a:lnTo>
                    <a:pt x="583" y="82"/>
                  </a:lnTo>
                  <a:cubicBezTo>
                    <a:pt x="590" y="49"/>
                    <a:pt x="576" y="15"/>
                    <a:pt x="543" y="2"/>
                  </a:cubicBezTo>
                  <a:cubicBezTo>
                    <a:pt x="539" y="1"/>
                    <a:pt x="534"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7"/>
            <p:cNvSpPr/>
            <p:nvPr/>
          </p:nvSpPr>
          <p:spPr>
            <a:xfrm>
              <a:off x="5420000" y="1930925"/>
              <a:ext cx="3550" cy="4875"/>
            </a:xfrm>
            <a:custGeom>
              <a:avLst/>
              <a:gdLst/>
              <a:ahLst/>
              <a:cxnLst/>
              <a:rect l="l" t="t" r="r" b="b"/>
              <a:pathLst>
                <a:path w="142" h="195" extrusionOk="0">
                  <a:moveTo>
                    <a:pt x="88" y="0"/>
                  </a:moveTo>
                  <a:cubicBezTo>
                    <a:pt x="54" y="0"/>
                    <a:pt x="21" y="20"/>
                    <a:pt x="14" y="54"/>
                  </a:cubicBezTo>
                  <a:lnTo>
                    <a:pt x="1" y="121"/>
                  </a:lnTo>
                  <a:cubicBezTo>
                    <a:pt x="1" y="154"/>
                    <a:pt x="21" y="188"/>
                    <a:pt x="54" y="188"/>
                  </a:cubicBezTo>
                  <a:cubicBezTo>
                    <a:pt x="61" y="194"/>
                    <a:pt x="61" y="194"/>
                    <a:pt x="68" y="194"/>
                  </a:cubicBezTo>
                  <a:cubicBezTo>
                    <a:pt x="94" y="194"/>
                    <a:pt x="121" y="168"/>
                    <a:pt x="128" y="141"/>
                  </a:cubicBezTo>
                  <a:lnTo>
                    <a:pt x="134" y="74"/>
                  </a:lnTo>
                  <a:cubicBezTo>
                    <a:pt x="141" y="41"/>
                    <a:pt x="121" y="7"/>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7"/>
            <p:cNvSpPr/>
            <p:nvPr/>
          </p:nvSpPr>
          <p:spPr>
            <a:xfrm>
              <a:off x="5232325" y="1938825"/>
              <a:ext cx="19100" cy="18225"/>
            </a:xfrm>
            <a:custGeom>
              <a:avLst/>
              <a:gdLst/>
              <a:ahLst/>
              <a:cxnLst/>
              <a:rect l="l" t="t" r="r" b="b"/>
              <a:pathLst>
                <a:path w="764" h="729" extrusionOk="0">
                  <a:moveTo>
                    <a:pt x="70" y="1"/>
                  </a:moveTo>
                  <a:cubicBezTo>
                    <a:pt x="57" y="1"/>
                    <a:pt x="45" y="4"/>
                    <a:pt x="34" y="12"/>
                  </a:cubicBezTo>
                  <a:cubicBezTo>
                    <a:pt x="7" y="32"/>
                    <a:pt x="1" y="72"/>
                    <a:pt x="28" y="99"/>
                  </a:cubicBezTo>
                  <a:cubicBezTo>
                    <a:pt x="208" y="333"/>
                    <a:pt x="422" y="541"/>
                    <a:pt x="656" y="715"/>
                  </a:cubicBezTo>
                  <a:cubicBezTo>
                    <a:pt x="670" y="721"/>
                    <a:pt x="683" y="728"/>
                    <a:pt x="697" y="728"/>
                  </a:cubicBezTo>
                  <a:cubicBezTo>
                    <a:pt x="710" y="728"/>
                    <a:pt x="730" y="721"/>
                    <a:pt x="743" y="701"/>
                  </a:cubicBezTo>
                  <a:cubicBezTo>
                    <a:pt x="763" y="675"/>
                    <a:pt x="757" y="634"/>
                    <a:pt x="730" y="614"/>
                  </a:cubicBezTo>
                  <a:cubicBezTo>
                    <a:pt x="503" y="447"/>
                    <a:pt x="295" y="246"/>
                    <a:pt x="121" y="26"/>
                  </a:cubicBezTo>
                  <a:cubicBezTo>
                    <a:pt x="109" y="9"/>
                    <a:pt x="90"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7"/>
            <p:cNvSpPr/>
            <p:nvPr/>
          </p:nvSpPr>
          <p:spPr>
            <a:xfrm>
              <a:off x="5252900" y="1958175"/>
              <a:ext cx="7550" cy="5725"/>
            </a:xfrm>
            <a:custGeom>
              <a:avLst/>
              <a:gdLst/>
              <a:ahLst/>
              <a:cxnLst/>
              <a:rect l="l" t="t" r="r" b="b"/>
              <a:pathLst>
                <a:path w="302" h="229" extrusionOk="0">
                  <a:moveTo>
                    <a:pt x="71" y="1"/>
                  </a:moveTo>
                  <a:cubicBezTo>
                    <a:pt x="51" y="1"/>
                    <a:pt x="30" y="10"/>
                    <a:pt x="21" y="28"/>
                  </a:cubicBezTo>
                  <a:cubicBezTo>
                    <a:pt x="1" y="54"/>
                    <a:pt x="7" y="95"/>
                    <a:pt x="34" y="115"/>
                  </a:cubicBezTo>
                  <a:lnTo>
                    <a:pt x="195" y="222"/>
                  </a:lnTo>
                  <a:cubicBezTo>
                    <a:pt x="208" y="228"/>
                    <a:pt x="221" y="228"/>
                    <a:pt x="228" y="228"/>
                  </a:cubicBezTo>
                  <a:cubicBezTo>
                    <a:pt x="248" y="228"/>
                    <a:pt x="268" y="222"/>
                    <a:pt x="282" y="202"/>
                  </a:cubicBezTo>
                  <a:cubicBezTo>
                    <a:pt x="302" y="175"/>
                    <a:pt x="295" y="135"/>
                    <a:pt x="262" y="115"/>
                  </a:cubicBezTo>
                  <a:lnTo>
                    <a:pt x="101" y="8"/>
                  </a:lnTo>
                  <a:cubicBezTo>
                    <a:pt x="92" y="3"/>
                    <a:pt x="8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7"/>
            <p:cNvSpPr/>
            <p:nvPr/>
          </p:nvSpPr>
          <p:spPr>
            <a:xfrm>
              <a:off x="5264100" y="1966425"/>
              <a:ext cx="5400" cy="4500"/>
            </a:xfrm>
            <a:custGeom>
              <a:avLst/>
              <a:gdLst/>
              <a:ahLst/>
              <a:cxnLst/>
              <a:rect l="l" t="t" r="r" b="b"/>
              <a:pathLst>
                <a:path w="216" h="180" extrusionOk="0">
                  <a:moveTo>
                    <a:pt x="72" y="0"/>
                  </a:moveTo>
                  <a:cubicBezTo>
                    <a:pt x="53" y="0"/>
                    <a:pt x="33" y="9"/>
                    <a:pt x="21" y="26"/>
                  </a:cubicBezTo>
                  <a:cubicBezTo>
                    <a:pt x="1" y="52"/>
                    <a:pt x="8" y="92"/>
                    <a:pt x="34" y="113"/>
                  </a:cubicBezTo>
                  <a:lnTo>
                    <a:pt x="108" y="166"/>
                  </a:lnTo>
                  <a:cubicBezTo>
                    <a:pt x="115" y="179"/>
                    <a:pt x="128" y="179"/>
                    <a:pt x="141" y="179"/>
                  </a:cubicBezTo>
                  <a:cubicBezTo>
                    <a:pt x="162" y="179"/>
                    <a:pt x="182" y="173"/>
                    <a:pt x="195" y="159"/>
                  </a:cubicBezTo>
                  <a:cubicBezTo>
                    <a:pt x="215" y="133"/>
                    <a:pt x="208" y="92"/>
                    <a:pt x="182" y="72"/>
                  </a:cubicBezTo>
                  <a:lnTo>
                    <a:pt x="108" y="12"/>
                  </a:ln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7"/>
            <p:cNvSpPr/>
            <p:nvPr/>
          </p:nvSpPr>
          <p:spPr>
            <a:xfrm>
              <a:off x="5310100" y="1949375"/>
              <a:ext cx="32825" cy="28900"/>
            </a:xfrm>
            <a:custGeom>
              <a:avLst/>
              <a:gdLst/>
              <a:ahLst/>
              <a:cxnLst/>
              <a:rect l="l" t="t" r="r" b="b"/>
              <a:pathLst>
                <a:path w="1313" h="1156" extrusionOk="0">
                  <a:moveTo>
                    <a:pt x="72" y="0"/>
                  </a:moveTo>
                  <a:cubicBezTo>
                    <a:pt x="53" y="0"/>
                    <a:pt x="33" y="9"/>
                    <a:pt x="21" y="25"/>
                  </a:cubicBezTo>
                  <a:cubicBezTo>
                    <a:pt x="1" y="59"/>
                    <a:pt x="8" y="92"/>
                    <a:pt x="34" y="112"/>
                  </a:cubicBezTo>
                  <a:cubicBezTo>
                    <a:pt x="463" y="406"/>
                    <a:pt x="851" y="748"/>
                    <a:pt x="1199" y="1136"/>
                  </a:cubicBezTo>
                  <a:cubicBezTo>
                    <a:pt x="1205" y="1149"/>
                    <a:pt x="1225" y="1156"/>
                    <a:pt x="1239" y="1156"/>
                  </a:cubicBezTo>
                  <a:cubicBezTo>
                    <a:pt x="1259" y="1156"/>
                    <a:pt x="1272" y="1156"/>
                    <a:pt x="1285" y="1142"/>
                  </a:cubicBezTo>
                  <a:cubicBezTo>
                    <a:pt x="1312" y="1122"/>
                    <a:pt x="1312" y="1082"/>
                    <a:pt x="1285" y="1055"/>
                  </a:cubicBezTo>
                  <a:cubicBezTo>
                    <a:pt x="938" y="661"/>
                    <a:pt x="543" y="306"/>
                    <a:pt x="108" y="12"/>
                  </a:cubicBez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7"/>
            <p:cNvSpPr/>
            <p:nvPr/>
          </p:nvSpPr>
          <p:spPr>
            <a:xfrm>
              <a:off x="5254900" y="2064325"/>
              <a:ext cx="7575" cy="11150"/>
            </a:xfrm>
            <a:custGeom>
              <a:avLst/>
              <a:gdLst/>
              <a:ahLst/>
              <a:cxnLst/>
              <a:rect l="l" t="t" r="r" b="b"/>
              <a:pathLst>
                <a:path w="303" h="446" extrusionOk="0">
                  <a:moveTo>
                    <a:pt x="229" y="1"/>
                  </a:moveTo>
                  <a:cubicBezTo>
                    <a:pt x="205" y="1"/>
                    <a:pt x="184" y="14"/>
                    <a:pt x="175" y="37"/>
                  </a:cubicBezTo>
                  <a:lnTo>
                    <a:pt x="14" y="358"/>
                  </a:lnTo>
                  <a:cubicBezTo>
                    <a:pt x="1" y="385"/>
                    <a:pt x="14" y="425"/>
                    <a:pt x="41" y="438"/>
                  </a:cubicBezTo>
                  <a:cubicBezTo>
                    <a:pt x="48" y="445"/>
                    <a:pt x="61" y="445"/>
                    <a:pt x="68" y="445"/>
                  </a:cubicBezTo>
                  <a:cubicBezTo>
                    <a:pt x="95" y="445"/>
                    <a:pt x="115" y="432"/>
                    <a:pt x="128" y="412"/>
                  </a:cubicBezTo>
                  <a:lnTo>
                    <a:pt x="289" y="90"/>
                  </a:lnTo>
                  <a:cubicBezTo>
                    <a:pt x="302" y="57"/>
                    <a:pt x="289" y="24"/>
                    <a:pt x="262" y="10"/>
                  </a:cubicBezTo>
                  <a:cubicBezTo>
                    <a:pt x="251" y="4"/>
                    <a:pt x="240"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7"/>
            <p:cNvSpPr/>
            <p:nvPr/>
          </p:nvSpPr>
          <p:spPr>
            <a:xfrm>
              <a:off x="5271125" y="2061950"/>
              <a:ext cx="4725" cy="7500"/>
            </a:xfrm>
            <a:custGeom>
              <a:avLst/>
              <a:gdLst/>
              <a:ahLst/>
              <a:cxnLst/>
              <a:rect l="l" t="t" r="r" b="b"/>
              <a:pathLst>
                <a:path w="189" h="300" extrusionOk="0">
                  <a:moveTo>
                    <a:pt x="114" y="1"/>
                  </a:moveTo>
                  <a:cubicBezTo>
                    <a:pt x="88" y="1"/>
                    <a:pt x="66" y="19"/>
                    <a:pt x="61" y="45"/>
                  </a:cubicBezTo>
                  <a:lnTo>
                    <a:pt x="8" y="219"/>
                  </a:lnTo>
                  <a:cubicBezTo>
                    <a:pt x="1" y="252"/>
                    <a:pt x="21" y="292"/>
                    <a:pt x="48" y="299"/>
                  </a:cubicBezTo>
                  <a:lnTo>
                    <a:pt x="68" y="299"/>
                  </a:lnTo>
                  <a:cubicBezTo>
                    <a:pt x="95" y="299"/>
                    <a:pt x="121" y="286"/>
                    <a:pt x="128" y="259"/>
                  </a:cubicBezTo>
                  <a:lnTo>
                    <a:pt x="182" y="78"/>
                  </a:lnTo>
                  <a:cubicBezTo>
                    <a:pt x="188" y="45"/>
                    <a:pt x="168" y="11"/>
                    <a:pt x="135" y="5"/>
                  </a:cubicBezTo>
                  <a:cubicBezTo>
                    <a:pt x="128" y="2"/>
                    <a:pt x="120"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7"/>
            <p:cNvSpPr/>
            <p:nvPr/>
          </p:nvSpPr>
          <p:spPr>
            <a:xfrm>
              <a:off x="5291550" y="2059525"/>
              <a:ext cx="5200" cy="9925"/>
            </a:xfrm>
            <a:custGeom>
              <a:avLst/>
              <a:gdLst/>
              <a:ahLst/>
              <a:cxnLst/>
              <a:rect l="l" t="t" r="r" b="b"/>
              <a:pathLst>
                <a:path w="208" h="397" extrusionOk="0">
                  <a:moveTo>
                    <a:pt x="141" y="0"/>
                  </a:moveTo>
                  <a:cubicBezTo>
                    <a:pt x="112" y="0"/>
                    <a:pt x="85" y="19"/>
                    <a:pt x="74" y="48"/>
                  </a:cubicBezTo>
                  <a:lnTo>
                    <a:pt x="14" y="323"/>
                  </a:lnTo>
                  <a:cubicBezTo>
                    <a:pt x="0" y="356"/>
                    <a:pt x="27" y="389"/>
                    <a:pt x="60" y="396"/>
                  </a:cubicBezTo>
                  <a:lnTo>
                    <a:pt x="74" y="396"/>
                  </a:lnTo>
                  <a:cubicBezTo>
                    <a:pt x="101" y="396"/>
                    <a:pt x="127" y="376"/>
                    <a:pt x="134" y="349"/>
                  </a:cubicBezTo>
                  <a:lnTo>
                    <a:pt x="201" y="75"/>
                  </a:lnTo>
                  <a:cubicBezTo>
                    <a:pt x="208" y="42"/>
                    <a:pt x="188" y="8"/>
                    <a:pt x="154" y="1"/>
                  </a:cubicBezTo>
                  <a:cubicBezTo>
                    <a:pt x="150" y="1"/>
                    <a:pt x="145"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7"/>
            <p:cNvSpPr/>
            <p:nvPr/>
          </p:nvSpPr>
          <p:spPr>
            <a:xfrm>
              <a:off x="5535250" y="2032850"/>
              <a:ext cx="48875" cy="13675"/>
            </a:xfrm>
            <a:custGeom>
              <a:avLst/>
              <a:gdLst/>
              <a:ahLst/>
              <a:cxnLst/>
              <a:rect l="l" t="t" r="r" b="b"/>
              <a:pathLst>
                <a:path w="1955" h="547" extrusionOk="0">
                  <a:moveTo>
                    <a:pt x="1882" y="0"/>
                  </a:moveTo>
                  <a:cubicBezTo>
                    <a:pt x="1875" y="0"/>
                    <a:pt x="1868" y="2"/>
                    <a:pt x="1860" y="5"/>
                  </a:cubicBezTo>
                  <a:cubicBezTo>
                    <a:pt x="1278" y="225"/>
                    <a:pt x="676" y="366"/>
                    <a:pt x="61" y="419"/>
                  </a:cubicBezTo>
                  <a:cubicBezTo>
                    <a:pt x="27" y="426"/>
                    <a:pt x="0" y="453"/>
                    <a:pt x="0" y="486"/>
                  </a:cubicBezTo>
                  <a:cubicBezTo>
                    <a:pt x="7" y="520"/>
                    <a:pt x="34" y="547"/>
                    <a:pt x="67" y="547"/>
                  </a:cubicBezTo>
                  <a:cubicBezTo>
                    <a:pt x="696" y="486"/>
                    <a:pt x="1312" y="346"/>
                    <a:pt x="1901" y="125"/>
                  </a:cubicBezTo>
                  <a:cubicBezTo>
                    <a:pt x="1934" y="112"/>
                    <a:pt x="1954" y="72"/>
                    <a:pt x="1941" y="45"/>
                  </a:cubicBezTo>
                  <a:cubicBezTo>
                    <a:pt x="1930" y="18"/>
                    <a:pt x="1907"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7"/>
            <p:cNvSpPr/>
            <p:nvPr/>
          </p:nvSpPr>
          <p:spPr>
            <a:xfrm>
              <a:off x="5587775" y="2026900"/>
              <a:ext cx="8725" cy="5075"/>
            </a:xfrm>
            <a:custGeom>
              <a:avLst/>
              <a:gdLst/>
              <a:ahLst/>
              <a:cxnLst/>
              <a:rect l="l" t="t" r="r" b="b"/>
              <a:pathLst>
                <a:path w="349" h="203" extrusionOk="0">
                  <a:moveTo>
                    <a:pt x="272" y="0"/>
                  </a:moveTo>
                  <a:cubicBezTo>
                    <a:pt x="266" y="0"/>
                    <a:pt x="260" y="1"/>
                    <a:pt x="255" y="2"/>
                  </a:cubicBezTo>
                  <a:lnTo>
                    <a:pt x="47" y="82"/>
                  </a:lnTo>
                  <a:cubicBezTo>
                    <a:pt x="14" y="95"/>
                    <a:pt x="0" y="136"/>
                    <a:pt x="14" y="162"/>
                  </a:cubicBezTo>
                  <a:cubicBezTo>
                    <a:pt x="20" y="189"/>
                    <a:pt x="47" y="202"/>
                    <a:pt x="67" y="202"/>
                  </a:cubicBezTo>
                  <a:lnTo>
                    <a:pt x="94" y="202"/>
                  </a:lnTo>
                  <a:lnTo>
                    <a:pt x="301" y="122"/>
                  </a:lnTo>
                  <a:cubicBezTo>
                    <a:pt x="335" y="109"/>
                    <a:pt x="348" y="75"/>
                    <a:pt x="335" y="42"/>
                  </a:cubicBezTo>
                  <a:cubicBezTo>
                    <a:pt x="329" y="14"/>
                    <a:pt x="300"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7"/>
            <p:cNvSpPr/>
            <p:nvPr/>
          </p:nvSpPr>
          <p:spPr>
            <a:xfrm>
              <a:off x="5442250" y="2125925"/>
              <a:ext cx="26450" cy="45375"/>
            </a:xfrm>
            <a:custGeom>
              <a:avLst/>
              <a:gdLst/>
              <a:ahLst/>
              <a:cxnLst/>
              <a:rect l="l" t="t" r="r" b="b"/>
              <a:pathLst>
                <a:path w="1058" h="1815" extrusionOk="0">
                  <a:moveTo>
                    <a:pt x="70" y="1"/>
                  </a:moveTo>
                  <a:cubicBezTo>
                    <a:pt x="55" y="1"/>
                    <a:pt x="40" y="6"/>
                    <a:pt x="27" y="15"/>
                  </a:cubicBezTo>
                  <a:cubicBezTo>
                    <a:pt x="0" y="35"/>
                    <a:pt x="0" y="75"/>
                    <a:pt x="21" y="102"/>
                  </a:cubicBezTo>
                  <a:cubicBezTo>
                    <a:pt x="435" y="584"/>
                    <a:pt x="743" y="1166"/>
                    <a:pt x="930" y="1768"/>
                  </a:cubicBezTo>
                  <a:cubicBezTo>
                    <a:pt x="937" y="1795"/>
                    <a:pt x="957" y="1815"/>
                    <a:pt x="984" y="1815"/>
                  </a:cubicBezTo>
                  <a:lnTo>
                    <a:pt x="1004" y="1815"/>
                  </a:lnTo>
                  <a:cubicBezTo>
                    <a:pt x="1038" y="1801"/>
                    <a:pt x="1058" y="1768"/>
                    <a:pt x="1044" y="1734"/>
                  </a:cubicBezTo>
                  <a:cubicBezTo>
                    <a:pt x="857" y="1112"/>
                    <a:pt x="536" y="517"/>
                    <a:pt x="114" y="22"/>
                  </a:cubicBezTo>
                  <a:cubicBezTo>
                    <a:pt x="103" y="7"/>
                    <a:pt x="87"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7"/>
            <p:cNvSpPr/>
            <p:nvPr/>
          </p:nvSpPr>
          <p:spPr>
            <a:xfrm>
              <a:off x="5472700" y="2180525"/>
              <a:ext cx="8050" cy="12700"/>
            </a:xfrm>
            <a:custGeom>
              <a:avLst/>
              <a:gdLst/>
              <a:ahLst/>
              <a:cxnLst/>
              <a:rect l="l" t="t" r="r" b="b"/>
              <a:pathLst>
                <a:path w="322" h="508" extrusionOk="0">
                  <a:moveTo>
                    <a:pt x="73" y="0"/>
                  </a:moveTo>
                  <a:cubicBezTo>
                    <a:pt x="64" y="0"/>
                    <a:pt x="56" y="2"/>
                    <a:pt x="47" y="5"/>
                  </a:cubicBezTo>
                  <a:cubicBezTo>
                    <a:pt x="14" y="19"/>
                    <a:pt x="0" y="59"/>
                    <a:pt x="20" y="86"/>
                  </a:cubicBezTo>
                  <a:lnTo>
                    <a:pt x="194" y="474"/>
                  </a:lnTo>
                  <a:cubicBezTo>
                    <a:pt x="208" y="494"/>
                    <a:pt x="228" y="507"/>
                    <a:pt x="254" y="507"/>
                  </a:cubicBezTo>
                  <a:lnTo>
                    <a:pt x="281" y="507"/>
                  </a:lnTo>
                  <a:cubicBezTo>
                    <a:pt x="308" y="487"/>
                    <a:pt x="321" y="454"/>
                    <a:pt x="308" y="420"/>
                  </a:cubicBezTo>
                  <a:lnTo>
                    <a:pt x="127" y="39"/>
                  </a:lnTo>
                  <a:cubicBezTo>
                    <a:pt x="117" y="14"/>
                    <a:pt x="96"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7"/>
            <p:cNvSpPr/>
            <p:nvPr/>
          </p:nvSpPr>
          <p:spPr>
            <a:xfrm>
              <a:off x="5485400" y="2205475"/>
              <a:ext cx="15925" cy="38925"/>
            </a:xfrm>
            <a:custGeom>
              <a:avLst/>
              <a:gdLst/>
              <a:ahLst/>
              <a:cxnLst/>
              <a:rect l="l" t="t" r="r" b="b"/>
              <a:pathLst>
                <a:path w="637" h="1557" extrusionOk="0">
                  <a:moveTo>
                    <a:pt x="75" y="0"/>
                  </a:moveTo>
                  <a:cubicBezTo>
                    <a:pt x="68" y="0"/>
                    <a:pt x="61" y="1"/>
                    <a:pt x="54" y="4"/>
                  </a:cubicBezTo>
                  <a:cubicBezTo>
                    <a:pt x="21" y="18"/>
                    <a:pt x="1" y="51"/>
                    <a:pt x="14" y="85"/>
                  </a:cubicBezTo>
                  <a:lnTo>
                    <a:pt x="509" y="1516"/>
                  </a:lnTo>
                  <a:cubicBezTo>
                    <a:pt x="516" y="1543"/>
                    <a:pt x="543" y="1557"/>
                    <a:pt x="569" y="1557"/>
                  </a:cubicBezTo>
                  <a:lnTo>
                    <a:pt x="589" y="1557"/>
                  </a:lnTo>
                  <a:cubicBezTo>
                    <a:pt x="623" y="1543"/>
                    <a:pt x="636" y="1510"/>
                    <a:pt x="630" y="1476"/>
                  </a:cubicBezTo>
                  <a:lnTo>
                    <a:pt x="134" y="44"/>
                  </a:lnTo>
                  <a:cubicBezTo>
                    <a:pt x="124"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7"/>
            <p:cNvSpPr/>
            <p:nvPr/>
          </p:nvSpPr>
          <p:spPr>
            <a:xfrm>
              <a:off x="5520375" y="2179650"/>
              <a:ext cx="3525" cy="10050"/>
            </a:xfrm>
            <a:custGeom>
              <a:avLst/>
              <a:gdLst/>
              <a:ahLst/>
              <a:cxnLst/>
              <a:rect l="l" t="t" r="r" b="b"/>
              <a:pathLst>
                <a:path w="141" h="402" extrusionOk="0">
                  <a:moveTo>
                    <a:pt x="80" y="0"/>
                  </a:moveTo>
                  <a:cubicBezTo>
                    <a:pt x="47" y="0"/>
                    <a:pt x="20" y="27"/>
                    <a:pt x="13" y="61"/>
                  </a:cubicBezTo>
                  <a:lnTo>
                    <a:pt x="0" y="335"/>
                  </a:lnTo>
                  <a:cubicBezTo>
                    <a:pt x="0" y="368"/>
                    <a:pt x="27" y="402"/>
                    <a:pt x="60" y="402"/>
                  </a:cubicBezTo>
                  <a:cubicBezTo>
                    <a:pt x="94" y="402"/>
                    <a:pt x="120" y="375"/>
                    <a:pt x="127" y="342"/>
                  </a:cubicBezTo>
                  <a:lnTo>
                    <a:pt x="141" y="67"/>
                  </a:lnTo>
                  <a:cubicBezTo>
                    <a:pt x="141" y="34"/>
                    <a:pt x="114" y="7"/>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7"/>
            <p:cNvSpPr/>
            <p:nvPr/>
          </p:nvSpPr>
          <p:spPr>
            <a:xfrm>
              <a:off x="5532575" y="2190175"/>
              <a:ext cx="3025" cy="7225"/>
            </a:xfrm>
            <a:custGeom>
              <a:avLst/>
              <a:gdLst/>
              <a:ahLst/>
              <a:cxnLst/>
              <a:rect l="l" t="t" r="r" b="b"/>
              <a:pathLst>
                <a:path w="121" h="289" extrusionOk="0">
                  <a:moveTo>
                    <a:pt x="61" y="1"/>
                  </a:moveTo>
                  <a:cubicBezTo>
                    <a:pt x="27" y="1"/>
                    <a:pt x="0" y="28"/>
                    <a:pt x="0" y="61"/>
                  </a:cubicBezTo>
                  <a:lnTo>
                    <a:pt x="0" y="222"/>
                  </a:lnTo>
                  <a:cubicBezTo>
                    <a:pt x="0" y="255"/>
                    <a:pt x="27" y="289"/>
                    <a:pt x="61" y="289"/>
                  </a:cubicBezTo>
                  <a:cubicBezTo>
                    <a:pt x="94" y="289"/>
                    <a:pt x="121" y="255"/>
                    <a:pt x="121" y="222"/>
                  </a:cubicBezTo>
                  <a:lnTo>
                    <a:pt x="121" y="61"/>
                  </a:lnTo>
                  <a:cubicBezTo>
                    <a:pt x="121" y="28"/>
                    <a:pt x="94"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7"/>
            <p:cNvSpPr/>
            <p:nvPr/>
          </p:nvSpPr>
          <p:spPr>
            <a:xfrm>
              <a:off x="5593450" y="2141150"/>
              <a:ext cx="5375" cy="11600"/>
            </a:xfrm>
            <a:custGeom>
              <a:avLst/>
              <a:gdLst/>
              <a:ahLst/>
              <a:cxnLst/>
              <a:rect l="l" t="t" r="r" b="b"/>
              <a:pathLst>
                <a:path w="215" h="464" extrusionOk="0">
                  <a:moveTo>
                    <a:pt x="148" y="0"/>
                  </a:moveTo>
                  <a:cubicBezTo>
                    <a:pt x="120" y="0"/>
                    <a:pt x="94" y="19"/>
                    <a:pt x="88" y="48"/>
                  </a:cubicBezTo>
                  <a:lnTo>
                    <a:pt x="8" y="383"/>
                  </a:lnTo>
                  <a:cubicBezTo>
                    <a:pt x="1" y="416"/>
                    <a:pt x="21" y="450"/>
                    <a:pt x="54" y="456"/>
                  </a:cubicBezTo>
                  <a:cubicBezTo>
                    <a:pt x="61" y="463"/>
                    <a:pt x="61" y="463"/>
                    <a:pt x="68" y="463"/>
                  </a:cubicBezTo>
                  <a:cubicBezTo>
                    <a:pt x="94" y="463"/>
                    <a:pt x="121" y="443"/>
                    <a:pt x="128" y="416"/>
                  </a:cubicBezTo>
                  <a:lnTo>
                    <a:pt x="208" y="75"/>
                  </a:lnTo>
                  <a:cubicBezTo>
                    <a:pt x="215" y="42"/>
                    <a:pt x="195" y="8"/>
                    <a:pt x="161" y="1"/>
                  </a:cubicBezTo>
                  <a:cubicBezTo>
                    <a:pt x="157" y="1"/>
                    <a:pt x="15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7"/>
            <p:cNvSpPr/>
            <p:nvPr/>
          </p:nvSpPr>
          <p:spPr>
            <a:xfrm>
              <a:off x="5613025" y="2139500"/>
              <a:ext cx="4550" cy="10050"/>
            </a:xfrm>
            <a:custGeom>
              <a:avLst/>
              <a:gdLst/>
              <a:ahLst/>
              <a:cxnLst/>
              <a:rect l="l" t="t" r="r" b="b"/>
              <a:pathLst>
                <a:path w="182" h="402" extrusionOk="0">
                  <a:moveTo>
                    <a:pt x="128" y="1"/>
                  </a:moveTo>
                  <a:cubicBezTo>
                    <a:pt x="94" y="1"/>
                    <a:pt x="61" y="21"/>
                    <a:pt x="54" y="54"/>
                  </a:cubicBezTo>
                  <a:lnTo>
                    <a:pt x="7" y="328"/>
                  </a:lnTo>
                  <a:cubicBezTo>
                    <a:pt x="1" y="362"/>
                    <a:pt x="21" y="395"/>
                    <a:pt x="54" y="402"/>
                  </a:cubicBezTo>
                  <a:lnTo>
                    <a:pt x="68" y="402"/>
                  </a:lnTo>
                  <a:cubicBezTo>
                    <a:pt x="94" y="402"/>
                    <a:pt x="121" y="382"/>
                    <a:pt x="128" y="348"/>
                  </a:cubicBezTo>
                  <a:lnTo>
                    <a:pt x="175" y="74"/>
                  </a:lnTo>
                  <a:cubicBezTo>
                    <a:pt x="181" y="41"/>
                    <a:pt x="161" y="7"/>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7"/>
            <p:cNvSpPr/>
            <p:nvPr/>
          </p:nvSpPr>
          <p:spPr>
            <a:xfrm>
              <a:off x="5633425" y="2131800"/>
              <a:ext cx="3050" cy="5225"/>
            </a:xfrm>
            <a:custGeom>
              <a:avLst/>
              <a:gdLst/>
              <a:ahLst/>
              <a:cxnLst/>
              <a:rect l="l" t="t" r="r" b="b"/>
              <a:pathLst>
                <a:path w="122" h="209" extrusionOk="0">
                  <a:moveTo>
                    <a:pt x="61" y="1"/>
                  </a:moveTo>
                  <a:cubicBezTo>
                    <a:pt x="28" y="1"/>
                    <a:pt x="1" y="34"/>
                    <a:pt x="1" y="68"/>
                  </a:cubicBezTo>
                  <a:lnTo>
                    <a:pt x="1" y="148"/>
                  </a:lnTo>
                  <a:cubicBezTo>
                    <a:pt x="1" y="181"/>
                    <a:pt x="28" y="208"/>
                    <a:pt x="61" y="208"/>
                  </a:cubicBezTo>
                  <a:cubicBezTo>
                    <a:pt x="95" y="208"/>
                    <a:pt x="121" y="181"/>
                    <a:pt x="121" y="148"/>
                  </a:cubicBezTo>
                  <a:lnTo>
                    <a:pt x="121" y="68"/>
                  </a:lnTo>
                  <a:cubicBezTo>
                    <a:pt x="121" y="34"/>
                    <a:pt x="9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7"/>
            <p:cNvSpPr/>
            <p:nvPr/>
          </p:nvSpPr>
          <p:spPr>
            <a:xfrm>
              <a:off x="5640450" y="2104100"/>
              <a:ext cx="5900" cy="11175"/>
            </a:xfrm>
            <a:custGeom>
              <a:avLst/>
              <a:gdLst/>
              <a:ahLst/>
              <a:cxnLst/>
              <a:rect l="l" t="t" r="r" b="b"/>
              <a:pathLst>
                <a:path w="236" h="447" extrusionOk="0">
                  <a:moveTo>
                    <a:pt x="166" y="1"/>
                  </a:moveTo>
                  <a:cubicBezTo>
                    <a:pt x="139" y="1"/>
                    <a:pt x="113" y="19"/>
                    <a:pt x="108" y="45"/>
                  </a:cubicBezTo>
                  <a:lnTo>
                    <a:pt x="8" y="366"/>
                  </a:lnTo>
                  <a:cubicBezTo>
                    <a:pt x="1" y="400"/>
                    <a:pt x="21" y="433"/>
                    <a:pt x="54" y="446"/>
                  </a:cubicBezTo>
                  <a:lnTo>
                    <a:pt x="68" y="446"/>
                  </a:lnTo>
                  <a:cubicBezTo>
                    <a:pt x="95" y="446"/>
                    <a:pt x="121" y="433"/>
                    <a:pt x="128" y="406"/>
                  </a:cubicBezTo>
                  <a:lnTo>
                    <a:pt x="228" y="78"/>
                  </a:lnTo>
                  <a:cubicBezTo>
                    <a:pt x="235" y="52"/>
                    <a:pt x="215" y="12"/>
                    <a:pt x="188" y="5"/>
                  </a:cubicBezTo>
                  <a:cubicBezTo>
                    <a:pt x="181" y="2"/>
                    <a:pt x="17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7"/>
            <p:cNvSpPr/>
            <p:nvPr/>
          </p:nvSpPr>
          <p:spPr>
            <a:xfrm>
              <a:off x="5298900" y="2144600"/>
              <a:ext cx="9725" cy="12325"/>
            </a:xfrm>
            <a:custGeom>
              <a:avLst/>
              <a:gdLst/>
              <a:ahLst/>
              <a:cxnLst/>
              <a:rect l="l" t="t" r="r" b="b"/>
              <a:pathLst>
                <a:path w="389" h="493" extrusionOk="0">
                  <a:moveTo>
                    <a:pt x="319" y="1"/>
                  </a:moveTo>
                  <a:cubicBezTo>
                    <a:pt x="297" y="1"/>
                    <a:pt x="275" y="13"/>
                    <a:pt x="262" y="31"/>
                  </a:cubicBezTo>
                  <a:lnTo>
                    <a:pt x="14" y="399"/>
                  </a:lnTo>
                  <a:cubicBezTo>
                    <a:pt x="1" y="425"/>
                    <a:pt x="7" y="466"/>
                    <a:pt x="34" y="486"/>
                  </a:cubicBezTo>
                  <a:cubicBezTo>
                    <a:pt x="47" y="492"/>
                    <a:pt x="54" y="492"/>
                    <a:pt x="68" y="492"/>
                  </a:cubicBezTo>
                  <a:cubicBezTo>
                    <a:pt x="88" y="492"/>
                    <a:pt x="108" y="486"/>
                    <a:pt x="121" y="466"/>
                  </a:cubicBezTo>
                  <a:lnTo>
                    <a:pt x="369" y="98"/>
                  </a:lnTo>
                  <a:cubicBezTo>
                    <a:pt x="389" y="71"/>
                    <a:pt x="375" y="31"/>
                    <a:pt x="349" y="11"/>
                  </a:cubicBezTo>
                  <a:cubicBezTo>
                    <a:pt x="340" y="4"/>
                    <a:pt x="329"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7"/>
            <p:cNvSpPr/>
            <p:nvPr/>
          </p:nvSpPr>
          <p:spPr>
            <a:xfrm>
              <a:off x="5313300" y="2143550"/>
              <a:ext cx="5525" cy="8025"/>
            </a:xfrm>
            <a:custGeom>
              <a:avLst/>
              <a:gdLst/>
              <a:ahLst/>
              <a:cxnLst/>
              <a:rect l="l" t="t" r="r" b="b"/>
              <a:pathLst>
                <a:path w="221" h="321" extrusionOk="0">
                  <a:moveTo>
                    <a:pt x="151" y="1"/>
                  </a:moveTo>
                  <a:cubicBezTo>
                    <a:pt x="128" y="1"/>
                    <a:pt x="104" y="14"/>
                    <a:pt x="94" y="39"/>
                  </a:cubicBezTo>
                  <a:lnTo>
                    <a:pt x="13" y="233"/>
                  </a:lnTo>
                  <a:cubicBezTo>
                    <a:pt x="0" y="267"/>
                    <a:pt x="13" y="300"/>
                    <a:pt x="47" y="314"/>
                  </a:cubicBezTo>
                  <a:cubicBezTo>
                    <a:pt x="54" y="320"/>
                    <a:pt x="60" y="320"/>
                    <a:pt x="67" y="320"/>
                  </a:cubicBezTo>
                  <a:cubicBezTo>
                    <a:pt x="94" y="320"/>
                    <a:pt x="114" y="307"/>
                    <a:pt x="127" y="280"/>
                  </a:cubicBezTo>
                  <a:lnTo>
                    <a:pt x="207" y="86"/>
                  </a:lnTo>
                  <a:cubicBezTo>
                    <a:pt x="221" y="59"/>
                    <a:pt x="207" y="19"/>
                    <a:pt x="174" y="6"/>
                  </a:cubicBezTo>
                  <a:cubicBezTo>
                    <a:pt x="167" y="2"/>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7"/>
            <p:cNvSpPr/>
            <p:nvPr/>
          </p:nvSpPr>
          <p:spPr>
            <a:xfrm>
              <a:off x="5304925" y="2296275"/>
              <a:ext cx="104400" cy="23225"/>
            </a:xfrm>
            <a:custGeom>
              <a:avLst/>
              <a:gdLst/>
              <a:ahLst/>
              <a:cxnLst/>
              <a:rect l="l" t="t" r="r" b="b"/>
              <a:pathLst>
                <a:path w="4176" h="929" extrusionOk="0">
                  <a:moveTo>
                    <a:pt x="69" y="0"/>
                  </a:moveTo>
                  <a:cubicBezTo>
                    <a:pt x="45" y="0"/>
                    <a:pt x="24" y="14"/>
                    <a:pt x="14" y="39"/>
                  </a:cubicBezTo>
                  <a:cubicBezTo>
                    <a:pt x="0" y="72"/>
                    <a:pt x="14" y="106"/>
                    <a:pt x="47" y="119"/>
                  </a:cubicBezTo>
                  <a:cubicBezTo>
                    <a:pt x="1325" y="648"/>
                    <a:pt x="2730" y="929"/>
                    <a:pt x="4115" y="929"/>
                  </a:cubicBezTo>
                  <a:cubicBezTo>
                    <a:pt x="4149" y="929"/>
                    <a:pt x="4175" y="902"/>
                    <a:pt x="4175" y="868"/>
                  </a:cubicBezTo>
                  <a:cubicBezTo>
                    <a:pt x="4175" y="835"/>
                    <a:pt x="4149" y="802"/>
                    <a:pt x="4115" y="802"/>
                  </a:cubicBezTo>
                  <a:cubicBezTo>
                    <a:pt x="2750" y="802"/>
                    <a:pt x="1359" y="527"/>
                    <a:pt x="94" y="5"/>
                  </a:cubicBezTo>
                  <a:cubicBezTo>
                    <a:pt x="86" y="2"/>
                    <a:pt x="77"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7"/>
            <p:cNvSpPr/>
            <p:nvPr/>
          </p:nvSpPr>
          <p:spPr>
            <a:xfrm>
              <a:off x="5425850" y="2313250"/>
              <a:ext cx="7900" cy="4425"/>
            </a:xfrm>
            <a:custGeom>
              <a:avLst/>
              <a:gdLst/>
              <a:ahLst/>
              <a:cxnLst/>
              <a:rect l="l" t="t" r="r" b="b"/>
              <a:pathLst>
                <a:path w="316" h="177" extrusionOk="0">
                  <a:moveTo>
                    <a:pt x="241" y="1"/>
                  </a:moveTo>
                  <a:cubicBezTo>
                    <a:pt x="237" y="1"/>
                    <a:pt x="233" y="1"/>
                    <a:pt x="228" y="2"/>
                  </a:cubicBezTo>
                  <a:lnTo>
                    <a:pt x="54" y="49"/>
                  </a:lnTo>
                  <a:cubicBezTo>
                    <a:pt x="21" y="62"/>
                    <a:pt x="1" y="96"/>
                    <a:pt x="8" y="129"/>
                  </a:cubicBezTo>
                  <a:cubicBezTo>
                    <a:pt x="14" y="156"/>
                    <a:pt x="41" y="176"/>
                    <a:pt x="68" y="176"/>
                  </a:cubicBezTo>
                  <a:cubicBezTo>
                    <a:pt x="74" y="176"/>
                    <a:pt x="81" y="176"/>
                    <a:pt x="81" y="169"/>
                  </a:cubicBezTo>
                  <a:lnTo>
                    <a:pt x="262" y="123"/>
                  </a:lnTo>
                  <a:cubicBezTo>
                    <a:pt x="295" y="116"/>
                    <a:pt x="315" y="82"/>
                    <a:pt x="302" y="49"/>
                  </a:cubicBezTo>
                  <a:cubicBezTo>
                    <a:pt x="296" y="20"/>
                    <a:pt x="270"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7"/>
            <p:cNvSpPr/>
            <p:nvPr/>
          </p:nvSpPr>
          <p:spPr>
            <a:xfrm>
              <a:off x="5312275" y="1825550"/>
              <a:ext cx="88350" cy="17925"/>
            </a:xfrm>
            <a:custGeom>
              <a:avLst/>
              <a:gdLst/>
              <a:ahLst/>
              <a:cxnLst/>
              <a:rect l="l" t="t" r="r" b="b"/>
              <a:pathLst>
                <a:path w="3534" h="717" extrusionOk="0">
                  <a:moveTo>
                    <a:pt x="3467" y="0"/>
                  </a:moveTo>
                  <a:cubicBezTo>
                    <a:pt x="2302" y="27"/>
                    <a:pt x="1158" y="228"/>
                    <a:pt x="54" y="596"/>
                  </a:cubicBezTo>
                  <a:cubicBezTo>
                    <a:pt x="21" y="602"/>
                    <a:pt x="1" y="636"/>
                    <a:pt x="14" y="669"/>
                  </a:cubicBezTo>
                  <a:cubicBezTo>
                    <a:pt x="21" y="696"/>
                    <a:pt x="48" y="716"/>
                    <a:pt x="74" y="716"/>
                  </a:cubicBezTo>
                  <a:cubicBezTo>
                    <a:pt x="81" y="716"/>
                    <a:pt x="88" y="716"/>
                    <a:pt x="95" y="709"/>
                  </a:cubicBezTo>
                  <a:cubicBezTo>
                    <a:pt x="1185" y="355"/>
                    <a:pt x="2323" y="154"/>
                    <a:pt x="3467" y="127"/>
                  </a:cubicBezTo>
                  <a:cubicBezTo>
                    <a:pt x="3507" y="127"/>
                    <a:pt x="3534" y="94"/>
                    <a:pt x="3534" y="60"/>
                  </a:cubicBezTo>
                  <a:cubicBezTo>
                    <a:pt x="3527" y="27"/>
                    <a:pt x="3500" y="0"/>
                    <a:pt x="3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7"/>
            <p:cNvSpPr/>
            <p:nvPr/>
          </p:nvSpPr>
          <p:spPr>
            <a:xfrm>
              <a:off x="5416650" y="1822200"/>
              <a:ext cx="8400" cy="3200"/>
            </a:xfrm>
            <a:custGeom>
              <a:avLst/>
              <a:gdLst/>
              <a:ahLst/>
              <a:cxnLst/>
              <a:rect l="l" t="t" r="r" b="b"/>
              <a:pathLst>
                <a:path w="336" h="128" extrusionOk="0">
                  <a:moveTo>
                    <a:pt x="68" y="0"/>
                  </a:moveTo>
                  <a:cubicBezTo>
                    <a:pt x="28" y="0"/>
                    <a:pt x="1" y="34"/>
                    <a:pt x="1" y="67"/>
                  </a:cubicBezTo>
                  <a:cubicBezTo>
                    <a:pt x="1" y="101"/>
                    <a:pt x="28" y="128"/>
                    <a:pt x="68" y="128"/>
                  </a:cubicBezTo>
                  <a:lnTo>
                    <a:pt x="275" y="128"/>
                  </a:lnTo>
                  <a:cubicBezTo>
                    <a:pt x="309" y="128"/>
                    <a:pt x="335" y="101"/>
                    <a:pt x="335" y="67"/>
                  </a:cubicBezTo>
                  <a:cubicBezTo>
                    <a:pt x="335" y="34"/>
                    <a:pt x="309"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7"/>
            <p:cNvSpPr/>
            <p:nvPr/>
          </p:nvSpPr>
          <p:spPr>
            <a:xfrm>
              <a:off x="5591125" y="1902400"/>
              <a:ext cx="49850" cy="55300"/>
            </a:xfrm>
            <a:custGeom>
              <a:avLst/>
              <a:gdLst/>
              <a:ahLst/>
              <a:cxnLst/>
              <a:rect l="l" t="t" r="r" b="b"/>
              <a:pathLst>
                <a:path w="1994" h="2212" extrusionOk="0">
                  <a:moveTo>
                    <a:pt x="71" y="1"/>
                  </a:moveTo>
                  <a:cubicBezTo>
                    <a:pt x="50" y="1"/>
                    <a:pt x="29" y="13"/>
                    <a:pt x="20" y="31"/>
                  </a:cubicBezTo>
                  <a:cubicBezTo>
                    <a:pt x="0" y="64"/>
                    <a:pt x="14" y="104"/>
                    <a:pt x="40" y="118"/>
                  </a:cubicBezTo>
                  <a:cubicBezTo>
                    <a:pt x="863" y="579"/>
                    <a:pt x="1512" y="1309"/>
                    <a:pt x="1867" y="2178"/>
                  </a:cubicBezTo>
                  <a:cubicBezTo>
                    <a:pt x="1874" y="2198"/>
                    <a:pt x="1900" y="2212"/>
                    <a:pt x="1920" y="2212"/>
                  </a:cubicBezTo>
                  <a:lnTo>
                    <a:pt x="1947" y="2212"/>
                  </a:lnTo>
                  <a:cubicBezTo>
                    <a:pt x="1981" y="2198"/>
                    <a:pt x="1994" y="2158"/>
                    <a:pt x="1981" y="2132"/>
                  </a:cubicBezTo>
                  <a:cubicBezTo>
                    <a:pt x="1613" y="1235"/>
                    <a:pt x="944" y="479"/>
                    <a:pt x="101" y="11"/>
                  </a:cubicBezTo>
                  <a:cubicBezTo>
                    <a:pt x="92" y="4"/>
                    <a:pt x="81"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7"/>
            <p:cNvSpPr/>
            <p:nvPr/>
          </p:nvSpPr>
          <p:spPr>
            <a:xfrm>
              <a:off x="5405275" y="2059950"/>
              <a:ext cx="5900" cy="10675"/>
            </a:xfrm>
            <a:custGeom>
              <a:avLst/>
              <a:gdLst/>
              <a:ahLst/>
              <a:cxnLst/>
              <a:rect l="l" t="t" r="r" b="b"/>
              <a:pathLst>
                <a:path w="236" h="427" extrusionOk="0">
                  <a:moveTo>
                    <a:pt x="163" y="0"/>
                  </a:moveTo>
                  <a:cubicBezTo>
                    <a:pt x="139" y="0"/>
                    <a:pt x="113" y="18"/>
                    <a:pt x="108" y="45"/>
                  </a:cubicBezTo>
                  <a:lnTo>
                    <a:pt x="8" y="346"/>
                  </a:lnTo>
                  <a:cubicBezTo>
                    <a:pt x="1" y="379"/>
                    <a:pt x="21" y="413"/>
                    <a:pt x="48" y="426"/>
                  </a:cubicBezTo>
                  <a:lnTo>
                    <a:pt x="68" y="426"/>
                  </a:lnTo>
                  <a:cubicBezTo>
                    <a:pt x="95" y="426"/>
                    <a:pt x="121" y="413"/>
                    <a:pt x="128" y="386"/>
                  </a:cubicBezTo>
                  <a:lnTo>
                    <a:pt x="228" y="78"/>
                  </a:lnTo>
                  <a:cubicBezTo>
                    <a:pt x="235" y="45"/>
                    <a:pt x="215" y="11"/>
                    <a:pt x="182" y="5"/>
                  </a:cubicBezTo>
                  <a:cubicBezTo>
                    <a:pt x="176" y="2"/>
                    <a:pt x="169"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7"/>
            <p:cNvSpPr/>
            <p:nvPr/>
          </p:nvSpPr>
          <p:spPr>
            <a:xfrm>
              <a:off x="5415475" y="2064025"/>
              <a:ext cx="7725" cy="14275"/>
            </a:xfrm>
            <a:custGeom>
              <a:avLst/>
              <a:gdLst/>
              <a:ahLst/>
              <a:cxnLst/>
              <a:rect l="l" t="t" r="r" b="b"/>
              <a:pathLst>
                <a:path w="309" h="571" extrusionOk="0">
                  <a:moveTo>
                    <a:pt x="239" y="0"/>
                  </a:moveTo>
                  <a:cubicBezTo>
                    <a:pt x="211" y="0"/>
                    <a:pt x="186" y="14"/>
                    <a:pt x="175" y="42"/>
                  </a:cubicBezTo>
                  <a:lnTo>
                    <a:pt x="14" y="491"/>
                  </a:lnTo>
                  <a:cubicBezTo>
                    <a:pt x="1" y="524"/>
                    <a:pt x="14" y="557"/>
                    <a:pt x="48" y="571"/>
                  </a:cubicBezTo>
                  <a:lnTo>
                    <a:pt x="75" y="571"/>
                  </a:lnTo>
                  <a:cubicBezTo>
                    <a:pt x="95" y="571"/>
                    <a:pt x="121" y="557"/>
                    <a:pt x="128" y="531"/>
                  </a:cubicBezTo>
                  <a:lnTo>
                    <a:pt x="295" y="82"/>
                  </a:lnTo>
                  <a:cubicBezTo>
                    <a:pt x="309" y="49"/>
                    <a:pt x="289" y="15"/>
                    <a:pt x="255" y="2"/>
                  </a:cubicBezTo>
                  <a:cubicBezTo>
                    <a:pt x="250" y="1"/>
                    <a:pt x="244"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7"/>
            <p:cNvSpPr/>
            <p:nvPr/>
          </p:nvSpPr>
          <p:spPr>
            <a:xfrm>
              <a:off x="5166925" y="2059050"/>
              <a:ext cx="3700" cy="14075"/>
            </a:xfrm>
            <a:custGeom>
              <a:avLst/>
              <a:gdLst/>
              <a:ahLst/>
              <a:cxnLst/>
              <a:rect l="l" t="t" r="r" b="b"/>
              <a:pathLst>
                <a:path w="148" h="563" extrusionOk="0">
                  <a:moveTo>
                    <a:pt x="88" y="0"/>
                  </a:moveTo>
                  <a:cubicBezTo>
                    <a:pt x="54" y="0"/>
                    <a:pt x="21" y="27"/>
                    <a:pt x="21" y="61"/>
                  </a:cubicBezTo>
                  <a:lnTo>
                    <a:pt x="7" y="495"/>
                  </a:lnTo>
                  <a:cubicBezTo>
                    <a:pt x="1" y="529"/>
                    <a:pt x="27" y="562"/>
                    <a:pt x="68" y="562"/>
                  </a:cubicBezTo>
                  <a:cubicBezTo>
                    <a:pt x="101" y="562"/>
                    <a:pt x="128" y="536"/>
                    <a:pt x="128" y="502"/>
                  </a:cubicBezTo>
                  <a:lnTo>
                    <a:pt x="148" y="67"/>
                  </a:lnTo>
                  <a:cubicBezTo>
                    <a:pt x="148" y="34"/>
                    <a:pt x="121"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7"/>
            <p:cNvSpPr/>
            <p:nvPr/>
          </p:nvSpPr>
          <p:spPr>
            <a:xfrm>
              <a:off x="5175125" y="2065575"/>
              <a:ext cx="3025" cy="9050"/>
            </a:xfrm>
            <a:custGeom>
              <a:avLst/>
              <a:gdLst/>
              <a:ahLst/>
              <a:cxnLst/>
              <a:rect l="l" t="t" r="r" b="b"/>
              <a:pathLst>
                <a:path w="121" h="362" extrusionOk="0">
                  <a:moveTo>
                    <a:pt x="61" y="0"/>
                  </a:moveTo>
                  <a:cubicBezTo>
                    <a:pt x="27" y="0"/>
                    <a:pt x="1" y="27"/>
                    <a:pt x="1" y="61"/>
                  </a:cubicBezTo>
                  <a:lnTo>
                    <a:pt x="1" y="301"/>
                  </a:lnTo>
                  <a:cubicBezTo>
                    <a:pt x="1" y="335"/>
                    <a:pt x="27" y="362"/>
                    <a:pt x="61" y="362"/>
                  </a:cubicBezTo>
                  <a:cubicBezTo>
                    <a:pt x="94" y="362"/>
                    <a:pt x="121" y="335"/>
                    <a:pt x="121" y="301"/>
                  </a:cubicBezTo>
                  <a:lnTo>
                    <a:pt x="121" y="61"/>
                  </a:lnTo>
                  <a:cubicBezTo>
                    <a:pt x="121"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4" name="Google Shape;3204;p17"/>
          <p:cNvGrpSpPr/>
          <p:nvPr/>
        </p:nvGrpSpPr>
        <p:grpSpPr>
          <a:xfrm rot="-8099937">
            <a:off x="7741499" y="3507377"/>
            <a:ext cx="1105098" cy="2409532"/>
            <a:chOff x="2430300" y="1487150"/>
            <a:chExt cx="284200" cy="619675"/>
          </a:xfrm>
        </p:grpSpPr>
        <p:sp>
          <p:nvSpPr>
            <p:cNvPr id="3205" name="Google Shape;3205;p17"/>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7"/>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7"/>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7"/>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7"/>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7"/>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7"/>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7"/>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7"/>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7"/>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7"/>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7"/>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7"/>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7"/>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7"/>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7"/>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7"/>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7"/>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7"/>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7"/>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7"/>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7"/>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7"/>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7"/>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7"/>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7"/>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7"/>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7"/>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7"/>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7"/>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7"/>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7"/>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7"/>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7"/>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7"/>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7"/>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7"/>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7"/>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7"/>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7"/>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7"/>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7"/>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7"/>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7"/>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7"/>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7"/>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7"/>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7"/>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7"/>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7"/>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7"/>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7"/>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7"/>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7"/>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7"/>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7"/>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7"/>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7"/>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7"/>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7"/>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7"/>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7"/>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7"/>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7"/>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7"/>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7"/>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7"/>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7"/>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7"/>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7"/>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7"/>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7"/>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7"/>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7"/>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7"/>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7"/>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7"/>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7"/>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7"/>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7"/>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7"/>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7"/>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7"/>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7"/>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7"/>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7"/>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7"/>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7"/>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7"/>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7"/>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7"/>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7"/>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7"/>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7"/>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7"/>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7"/>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7"/>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7"/>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7"/>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7"/>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7"/>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7"/>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7"/>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7"/>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7"/>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7"/>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7"/>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7"/>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7"/>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7"/>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7"/>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7"/>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7"/>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7"/>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7"/>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7"/>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7"/>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7"/>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7"/>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7"/>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7"/>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7"/>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7"/>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7"/>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7"/>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7"/>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7"/>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7"/>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7"/>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7"/>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7"/>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7"/>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7"/>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7"/>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7"/>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7"/>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7"/>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7"/>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7"/>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7"/>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7"/>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7"/>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7"/>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7"/>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7"/>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7"/>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7"/>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7"/>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7"/>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7"/>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7"/>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7"/>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7"/>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7"/>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7"/>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7"/>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7"/>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7"/>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7"/>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7"/>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7"/>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7"/>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7"/>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7"/>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7"/>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7"/>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7"/>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7"/>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7"/>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7"/>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7"/>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7"/>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7"/>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7"/>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7"/>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7"/>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7"/>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7"/>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7"/>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7"/>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7"/>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7"/>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7"/>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7"/>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7"/>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7"/>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7"/>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7"/>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7"/>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7"/>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7"/>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7"/>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7"/>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7"/>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7"/>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7"/>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7"/>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7"/>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7"/>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7"/>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7"/>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7"/>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7"/>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7"/>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7"/>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7"/>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7"/>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7"/>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7"/>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7"/>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7"/>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7"/>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7"/>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7"/>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7"/>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7"/>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7"/>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7"/>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7"/>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7"/>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7"/>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7"/>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7"/>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7"/>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7"/>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7"/>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7"/>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7"/>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7"/>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7"/>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7"/>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7"/>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7"/>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7"/>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7"/>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7"/>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7"/>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7"/>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7"/>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7"/>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7"/>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7"/>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7"/>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7"/>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7"/>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7"/>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7"/>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7"/>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7"/>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7"/>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7"/>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7"/>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7"/>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7"/>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7"/>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7"/>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7"/>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7"/>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7"/>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7"/>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7"/>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7"/>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7"/>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7"/>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7"/>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7"/>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7"/>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7"/>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7"/>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4" name="Google Shape;3474;p17"/>
          <p:cNvSpPr txBox="1">
            <a:spLocks noGrp="1"/>
          </p:cNvSpPr>
          <p:nvPr>
            <p:ph type="body" idx="1"/>
          </p:nvPr>
        </p:nvSpPr>
        <p:spPr>
          <a:xfrm>
            <a:off x="713100" y="1843875"/>
            <a:ext cx="3858900" cy="27603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chemeClr val="lt2"/>
              </a:buClr>
              <a:buSzPts val="1200"/>
              <a:buChar char="●"/>
              <a:defRPr sz="1250"/>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3475" name="Google Shape;3475;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76" name="Google Shape;3476;p17"/>
          <p:cNvSpPr txBox="1">
            <a:spLocks noGrp="1"/>
          </p:cNvSpPr>
          <p:nvPr>
            <p:ph type="body" idx="2"/>
          </p:nvPr>
        </p:nvSpPr>
        <p:spPr>
          <a:xfrm>
            <a:off x="4571925" y="1345950"/>
            <a:ext cx="3858900" cy="3258000"/>
          </a:xfrm>
          <a:prstGeom prst="rect">
            <a:avLst/>
          </a:prstGeom>
        </p:spPr>
        <p:txBody>
          <a:bodyPr spcFirstLastPara="1" wrap="square" lIns="91425" tIns="91425" rIns="91425" bIns="91425" anchor="b" anchorCtr="0">
            <a:noAutofit/>
          </a:bodyPr>
          <a:lstStyle>
            <a:lvl1pPr marL="457200" lvl="0" indent="-304800" rtl="0">
              <a:lnSpc>
                <a:spcPct val="100000"/>
              </a:lnSpc>
              <a:spcBef>
                <a:spcPts val="0"/>
              </a:spcBef>
              <a:spcAft>
                <a:spcPts val="0"/>
              </a:spcAft>
              <a:buClr>
                <a:schemeClr val="lt2"/>
              </a:buClr>
              <a:buSzPts val="1200"/>
              <a:buFont typeface="Italiana"/>
              <a:buChar char="●"/>
              <a:defRPr sz="2300" b="1">
                <a:solidFill>
                  <a:schemeClr val="lt2"/>
                </a:solidFill>
                <a:latin typeface="Italiana"/>
                <a:ea typeface="Italiana"/>
                <a:cs typeface="Italiana"/>
                <a:sym typeface="Italiana"/>
              </a:defRPr>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477"/>
        <p:cNvGrpSpPr/>
        <p:nvPr/>
      </p:nvGrpSpPr>
      <p:grpSpPr>
        <a:xfrm>
          <a:off x="0" y="0"/>
          <a:ext cx="0" cy="0"/>
          <a:chOff x="0" y="0"/>
          <a:chExt cx="0" cy="0"/>
        </a:xfrm>
      </p:grpSpPr>
      <p:grpSp>
        <p:nvGrpSpPr>
          <p:cNvPr id="3478" name="Google Shape;3478;p18"/>
          <p:cNvGrpSpPr/>
          <p:nvPr/>
        </p:nvGrpSpPr>
        <p:grpSpPr>
          <a:xfrm flipH="1">
            <a:off x="-448263" y="-329471"/>
            <a:ext cx="1518108" cy="1737755"/>
            <a:chOff x="6626325" y="1109300"/>
            <a:chExt cx="535450" cy="612900"/>
          </a:xfrm>
        </p:grpSpPr>
        <p:sp>
          <p:nvSpPr>
            <p:cNvPr id="3479" name="Google Shape;3479;p18"/>
            <p:cNvSpPr/>
            <p:nvPr/>
          </p:nvSpPr>
          <p:spPr>
            <a:xfrm>
              <a:off x="6626325" y="1109300"/>
              <a:ext cx="535450" cy="612900"/>
            </a:xfrm>
            <a:custGeom>
              <a:avLst/>
              <a:gdLst/>
              <a:ahLst/>
              <a:cxnLst/>
              <a:rect l="l" t="t" r="r" b="b"/>
              <a:pathLst>
                <a:path w="21418" h="24516" extrusionOk="0">
                  <a:moveTo>
                    <a:pt x="12939" y="17309"/>
                  </a:moveTo>
                  <a:cubicBezTo>
                    <a:pt x="13078" y="17309"/>
                    <a:pt x="13217" y="17313"/>
                    <a:pt x="13355" y="17323"/>
                  </a:cubicBezTo>
                  <a:lnTo>
                    <a:pt x="13101" y="17557"/>
                  </a:lnTo>
                  <a:cubicBezTo>
                    <a:pt x="13087" y="17551"/>
                    <a:pt x="13074" y="17544"/>
                    <a:pt x="13061" y="17544"/>
                  </a:cubicBezTo>
                  <a:cubicBezTo>
                    <a:pt x="12385" y="17571"/>
                    <a:pt x="11709" y="17644"/>
                    <a:pt x="11040" y="17758"/>
                  </a:cubicBezTo>
                  <a:cubicBezTo>
                    <a:pt x="10799" y="17798"/>
                    <a:pt x="10545" y="17852"/>
                    <a:pt x="10291" y="17919"/>
                  </a:cubicBezTo>
                  <a:cubicBezTo>
                    <a:pt x="11116" y="17518"/>
                    <a:pt x="12026" y="17309"/>
                    <a:pt x="12939" y="17309"/>
                  </a:cubicBezTo>
                  <a:close/>
                  <a:moveTo>
                    <a:pt x="8939" y="250"/>
                  </a:moveTo>
                  <a:cubicBezTo>
                    <a:pt x="9560" y="250"/>
                    <a:pt x="10204" y="303"/>
                    <a:pt x="10866" y="409"/>
                  </a:cubicBezTo>
                  <a:cubicBezTo>
                    <a:pt x="14251" y="958"/>
                    <a:pt x="18634" y="2323"/>
                    <a:pt x="20280" y="5742"/>
                  </a:cubicBezTo>
                  <a:cubicBezTo>
                    <a:pt x="21303" y="7856"/>
                    <a:pt x="20955" y="10144"/>
                    <a:pt x="20494" y="11690"/>
                  </a:cubicBezTo>
                  <a:cubicBezTo>
                    <a:pt x="20240" y="12513"/>
                    <a:pt x="19898" y="13342"/>
                    <a:pt x="19457" y="14152"/>
                  </a:cubicBezTo>
                  <a:cubicBezTo>
                    <a:pt x="17951" y="16942"/>
                    <a:pt x="15737" y="19109"/>
                    <a:pt x="13368" y="20106"/>
                  </a:cubicBezTo>
                  <a:cubicBezTo>
                    <a:pt x="12679" y="20019"/>
                    <a:pt x="12003" y="19792"/>
                    <a:pt x="11401" y="19451"/>
                  </a:cubicBezTo>
                  <a:lnTo>
                    <a:pt x="13730" y="17323"/>
                  </a:lnTo>
                  <a:cubicBezTo>
                    <a:pt x="13770" y="17290"/>
                    <a:pt x="13783" y="17236"/>
                    <a:pt x="13763" y="17189"/>
                  </a:cubicBezTo>
                  <a:cubicBezTo>
                    <a:pt x="13750" y="17142"/>
                    <a:pt x="13710" y="17109"/>
                    <a:pt x="13663" y="17102"/>
                  </a:cubicBezTo>
                  <a:cubicBezTo>
                    <a:pt x="13419" y="17073"/>
                    <a:pt x="13175" y="17058"/>
                    <a:pt x="12931" y="17058"/>
                  </a:cubicBezTo>
                  <a:cubicBezTo>
                    <a:pt x="11469" y="17058"/>
                    <a:pt x="10016" y="17581"/>
                    <a:pt x="8892" y="18527"/>
                  </a:cubicBezTo>
                  <a:cubicBezTo>
                    <a:pt x="9019" y="17015"/>
                    <a:pt x="8464" y="15450"/>
                    <a:pt x="7400" y="14373"/>
                  </a:cubicBezTo>
                  <a:cubicBezTo>
                    <a:pt x="7380" y="14347"/>
                    <a:pt x="7347" y="14337"/>
                    <a:pt x="7311" y="14337"/>
                  </a:cubicBezTo>
                  <a:cubicBezTo>
                    <a:pt x="7301" y="14337"/>
                    <a:pt x="7290" y="14338"/>
                    <a:pt x="7280" y="14339"/>
                  </a:cubicBezTo>
                  <a:cubicBezTo>
                    <a:pt x="7240" y="14352"/>
                    <a:pt x="7206" y="14386"/>
                    <a:pt x="7193" y="14426"/>
                  </a:cubicBezTo>
                  <a:lnTo>
                    <a:pt x="6249" y="17678"/>
                  </a:lnTo>
                  <a:lnTo>
                    <a:pt x="2550" y="16319"/>
                  </a:lnTo>
                  <a:cubicBezTo>
                    <a:pt x="2202" y="15851"/>
                    <a:pt x="1907" y="15383"/>
                    <a:pt x="1666" y="14908"/>
                  </a:cubicBezTo>
                  <a:cubicBezTo>
                    <a:pt x="415" y="12412"/>
                    <a:pt x="261" y="9207"/>
                    <a:pt x="1252" y="6103"/>
                  </a:cubicBezTo>
                  <a:cubicBezTo>
                    <a:pt x="2068" y="3554"/>
                    <a:pt x="3399" y="1874"/>
                    <a:pt x="5326" y="985"/>
                  </a:cubicBezTo>
                  <a:cubicBezTo>
                    <a:pt x="6377" y="496"/>
                    <a:pt x="7603" y="250"/>
                    <a:pt x="8939" y="250"/>
                  </a:cubicBezTo>
                  <a:close/>
                  <a:moveTo>
                    <a:pt x="7374" y="14707"/>
                  </a:moveTo>
                  <a:cubicBezTo>
                    <a:pt x="8357" y="15804"/>
                    <a:pt x="8832" y="17357"/>
                    <a:pt x="8611" y="18822"/>
                  </a:cubicBezTo>
                  <a:cubicBezTo>
                    <a:pt x="8598" y="18875"/>
                    <a:pt x="8625" y="18922"/>
                    <a:pt x="8672" y="18949"/>
                  </a:cubicBezTo>
                  <a:cubicBezTo>
                    <a:pt x="8690" y="18960"/>
                    <a:pt x="8711" y="18965"/>
                    <a:pt x="8732" y="18965"/>
                  </a:cubicBezTo>
                  <a:cubicBezTo>
                    <a:pt x="8763" y="18965"/>
                    <a:pt x="8795" y="18953"/>
                    <a:pt x="8819" y="18929"/>
                  </a:cubicBezTo>
                  <a:cubicBezTo>
                    <a:pt x="9066" y="18695"/>
                    <a:pt x="9334" y="18487"/>
                    <a:pt x="9622" y="18300"/>
                  </a:cubicBezTo>
                  <a:cubicBezTo>
                    <a:pt x="10077" y="18072"/>
                    <a:pt x="10585" y="17959"/>
                    <a:pt x="11060" y="17878"/>
                  </a:cubicBezTo>
                  <a:cubicBezTo>
                    <a:pt x="11696" y="17771"/>
                    <a:pt x="12338" y="17704"/>
                    <a:pt x="12974" y="17671"/>
                  </a:cubicBezTo>
                  <a:lnTo>
                    <a:pt x="12974" y="17671"/>
                  </a:lnTo>
                  <a:lnTo>
                    <a:pt x="11114" y="19377"/>
                  </a:lnTo>
                  <a:cubicBezTo>
                    <a:pt x="11080" y="19404"/>
                    <a:pt x="11067" y="19444"/>
                    <a:pt x="11073" y="19484"/>
                  </a:cubicBezTo>
                  <a:cubicBezTo>
                    <a:pt x="11073" y="19518"/>
                    <a:pt x="11094" y="19558"/>
                    <a:pt x="11127" y="19578"/>
                  </a:cubicBezTo>
                  <a:cubicBezTo>
                    <a:pt x="11796" y="19993"/>
                    <a:pt x="12565" y="20254"/>
                    <a:pt x="13348" y="20354"/>
                  </a:cubicBezTo>
                  <a:lnTo>
                    <a:pt x="13395" y="20354"/>
                  </a:lnTo>
                  <a:cubicBezTo>
                    <a:pt x="13610" y="20382"/>
                    <a:pt x="13828" y="20394"/>
                    <a:pt x="14046" y="20394"/>
                  </a:cubicBezTo>
                  <a:cubicBezTo>
                    <a:pt x="14141" y="20394"/>
                    <a:pt x="14237" y="20391"/>
                    <a:pt x="14332" y="20387"/>
                  </a:cubicBezTo>
                  <a:lnTo>
                    <a:pt x="14332" y="20387"/>
                  </a:lnTo>
                  <a:cubicBezTo>
                    <a:pt x="14171" y="20501"/>
                    <a:pt x="14031" y="20595"/>
                    <a:pt x="13930" y="20662"/>
                  </a:cubicBezTo>
                  <a:cubicBezTo>
                    <a:pt x="13656" y="20829"/>
                    <a:pt x="13368" y="20983"/>
                    <a:pt x="13074" y="21117"/>
                  </a:cubicBezTo>
                  <a:cubicBezTo>
                    <a:pt x="12478" y="21391"/>
                    <a:pt x="11843" y="21578"/>
                    <a:pt x="11187" y="21685"/>
                  </a:cubicBezTo>
                  <a:cubicBezTo>
                    <a:pt x="10843" y="21742"/>
                    <a:pt x="10511" y="21766"/>
                    <a:pt x="10187" y="21766"/>
                  </a:cubicBezTo>
                  <a:cubicBezTo>
                    <a:pt x="9202" y="21766"/>
                    <a:pt x="8292" y="21541"/>
                    <a:pt x="7340" y="21304"/>
                  </a:cubicBezTo>
                  <a:cubicBezTo>
                    <a:pt x="7255" y="21283"/>
                    <a:pt x="7182" y="21273"/>
                    <a:pt x="7117" y="21273"/>
                  </a:cubicBezTo>
                  <a:cubicBezTo>
                    <a:pt x="7034" y="21273"/>
                    <a:pt x="6965" y="21290"/>
                    <a:pt x="6905" y="21324"/>
                  </a:cubicBezTo>
                  <a:cubicBezTo>
                    <a:pt x="6765" y="21411"/>
                    <a:pt x="6725" y="21572"/>
                    <a:pt x="6678" y="21766"/>
                  </a:cubicBezTo>
                  <a:cubicBezTo>
                    <a:pt x="6664" y="21833"/>
                    <a:pt x="6644" y="21899"/>
                    <a:pt x="6624" y="21973"/>
                  </a:cubicBezTo>
                  <a:cubicBezTo>
                    <a:pt x="6571" y="22160"/>
                    <a:pt x="6504" y="22348"/>
                    <a:pt x="6430" y="22528"/>
                  </a:cubicBezTo>
                  <a:cubicBezTo>
                    <a:pt x="6223" y="22850"/>
                    <a:pt x="5968" y="23144"/>
                    <a:pt x="5681" y="23398"/>
                  </a:cubicBezTo>
                  <a:cubicBezTo>
                    <a:pt x="5453" y="23592"/>
                    <a:pt x="5253" y="23726"/>
                    <a:pt x="5045" y="23800"/>
                  </a:cubicBezTo>
                  <a:cubicBezTo>
                    <a:pt x="4904" y="23853"/>
                    <a:pt x="4759" y="23880"/>
                    <a:pt x="4620" y="23880"/>
                  </a:cubicBezTo>
                  <a:cubicBezTo>
                    <a:pt x="4515" y="23880"/>
                    <a:pt x="4415" y="23865"/>
                    <a:pt x="4323" y="23833"/>
                  </a:cubicBezTo>
                  <a:cubicBezTo>
                    <a:pt x="4142" y="23773"/>
                    <a:pt x="3988" y="23646"/>
                    <a:pt x="3901" y="23492"/>
                  </a:cubicBezTo>
                  <a:cubicBezTo>
                    <a:pt x="3901" y="23432"/>
                    <a:pt x="3908" y="23365"/>
                    <a:pt x="3921" y="23304"/>
                  </a:cubicBezTo>
                  <a:cubicBezTo>
                    <a:pt x="3968" y="23151"/>
                    <a:pt x="4068" y="23003"/>
                    <a:pt x="4169" y="22863"/>
                  </a:cubicBezTo>
                  <a:lnTo>
                    <a:pt x="5781" y="20615"/>
                  </a:lnTo>
                  <a:cubicBezTo>
                    <a:pt x="5801" y="20588"/>
                    <a:pt x="5808" y="20548"/>
                    <a:pt x="5801" y="20508"/>
                  </a:cubicBezTo>
                  <a:cubicBezTo>
                    <a:pt x="5788" y="20474"/>
                    <a:pt x="5761" y="20448"/>
                    <a:pt x="5728" y="20428"/>
                  </a:cubicBezTo>
                  <a:cubicBezTo>
                    <a:pt x="4035" y="19705"/>
                    <a:pt x="2677" y="18179"/>
                    <a:pt x="2121" y="16427"/>
                  </a:cubicBezTo>
                  <a:lnTo>
                    <a:pt x="2121" y="16427"/>
                  </a:lnTo>
                  <a:lnTo>
                    <a:pt x="6290" y="17959"/>
                  </a:lnTo>
                  <a:cubicBezTo>
                    <a:pt x="6302" y="17964"/>
                    <a:pt x="6316" y="17966"/>
                    <a:pt x="6330" y="17966"/>
                  </a:cubicBezTo>
                  <a:cubicBezTo>
                    <a:pt x="6352" y="17966"/>
                    <a:pt x="6373" y="17960"/>
                    <a:pt x="6390" y="17952"/>
                  </a:cubicBezTo>
                  <a:cubicBezTo>
                    <a:pt x="6423" y="17939"/>
                    <a:pt x="6444" y="17905"/>
                    <a:pt x="6457" y="17878"/>
                  </a:cubicBezTo>
                  <a:lnTo>
                    <a:pt x="7374" y="14707"/>
                  </a:lnTo>
                  <a:close/>
                  <a:moveTo>
                    <a:pt x="6169" y="23077"/>
                  </a:moveTo>
                  <a:lnTo>
                    <a:pt x="6169" y="23077"/>
                  </a:lnTo>
                  <a:cubicBezTo>
                    <a:pt x="6136" y="23144"/>
                    <a:pt x="6102" y="23211"/>
                    <a:pt x="6062" y="23278"/>
                  </a:cubicBezTo>
                  <a:cubicBezTo>
                    <a:pt x="5895" y="23579"/>
                    <a:pt x="5647" y="23947"/>
                    <a:pt x="5279" y="24141"/>
                  </a:cubicBezTo>
                  <a:cubicBezTo>
                    <a:pt x="5117" y="24225"/>
                    <a:pt x="4940" y="24267"/>
                    <a:pt x="4767" y="24267"/>
                  </a:cubicBezTo>
                  <a:cubicBezTo>
                    <a:pt x="4599" y="24267"/>
                    <a:pt x="4435" y="24227"/>
                    <a:pt x="4296" y="24147"/>
                  </a:cubicBezTo>
                  <a:cubicBezTo>
                    <a:pt x="4149" y="24061"/>
                    <a:pt x="4028" y="23920"/>
                    <a:pt x="3968" y="23766"/>
                  </a:cubicBezTo>
                  <a:lnTo>
                    <a:pt x="3968" y="23766"/>
                  </a:lnTo>
                  <a:cubicBezTo>
                    <a:pt x="4055" y="23846"/>
                    <a:pt x="4162" y="23913"/>
                    <a:pt x="4282" y="23953"/>
                  </a:cubicBezTo>
                  <a:cubicBezTo>
                    <a:pt x="4390" y="23987"/>
                    <a:pt x="4503" y="24007"/>
                    <a:pt x="4624" y="24007"/>
                  </a:cubicBezTo>
                  <a:cubicBezTo>
                    <a:pt x="4771" y="24007"/>
                    <a:pt x="4931" y="23980"/>
                    <a:pt x="5092" y="23920"/>
                  </a:cubicBezTo>
                  <a:cubicBezTo>
                    <a:pt x="5313" y="23833"/>
                    <a:pt x="5527" y="23699"/>
                    <a:pt x="5768" y="23492"/>
                  </a:cubicBezTo>
                  <a:cubicBezTo>
                    <a:pt x="5908" y="23365"/>
                    <a:pt x="6049" y="23224"/>
                    <a:pt x="6169" y="23077"/>
                  </a:cubicBezTo>
                  <a:close/>
                  <a:moveTo>
                    <a:pt x="8943" y="0"/>
                  </a:moveTo>
                  <a:cubicBezTo>
                    <a:pt x="7570" y="0"/>
                    <a:pt x="6307" y="253"/>
                    <a:pt x="5226" y="757"/>
                  </a:cubicBezTo>
                  <a:cubicBezTo>
                    <a:pt x="3225" y="1680"/>
                    <a:pt x="1854" y="3407"/>
                    <a:pt x="1011" y="6029"/>
                  </a:cubicBezTo>
                  <a:cubicBezTo>
                    <a:pt x="0" y="9194"/>
                    <a:pt x="161" y="12472"/>
                    <a:pt x="1446" y="15021"/>
                  </a:cubicBezTo>
                  <a:cubicBezTo>
                    <a:pt x="1640" y="15403"/>
                    <a:pt x="1867" y="15784"/>
                    <a:pt x="2135" y="16166"/>
                  </a:cubicBezTo>
                  <a:lnTo>
                    <a:pt x="1974" y="16105"/>
                  </a:lnTo>
                  <a:cubicBezTo>
                    <a:pt x="1961" y="16101"/>
                    <a:pt x="1947" y="16099"/>
                    <a:pt x="1933" y="16099"/>
                  </a:cubicBezTo>
                  <a:cubicBezTo>
                    <a:pt x="1902" y="16099"/>
                    <a:pt x="1870" y="16109"/>
                    <a:pt x="1847" y="16132"/>
                  </a:cubicBezTo>
                  <a:cubicBezTo>
                    <a:pt x="1814" y="16159"/>
                    <a:pt x="1800" y="16212"/>
                    <a:pt x="1814" y="16253"/>
                  </a:cubicBezTo>
                  <a:cubicBezTo>
                    <a:pt x="2322" y="18133"/>
                    <a:pt x="3720" y="19785"/>
                    <a:pt x="5493" y="20595"/>
                  </a:cubicBezTo>
                  <a:lnTo>
                    <a:pt x="3968" y="22722"/>
                  </a:lnTo>
                  <a:cubicBezTo>
                    <a:pt x="3861" y="22870"/>
                    <a:pt x="3741" y="23037"/>
                    <a:pt x="3687" y="23238"/>
                  </a:cubicBezTo>
                  <a:cubicBezTo>
                    <a:pt x="3573" y="23652"/>
                    <a:pt x="3781" y="24134"/>
                    <a:pt x="4169" y="24362"/>
                  </a:cubicBezTo>
                  <a:cubicBezTo>
                    <a:pt x="4343" y="24462"/>
                    <a:pt x="4550" y="24515"/>
                    <a:pt x="4764" y="24515"/>
                  </a:cubicBezTo>
                  <a:cubicBezTo>
                    <a:pt x="4978" y="24515"/>
                    <a:pt x="5199" y="24462"/>
                    <a:pt x="5393" y="24362"/>
                  </a:cubicBezTo>
                  <a:cubicBezTo>
                    <a:pt x="5821" y="24134"/>
                    <a:pt x="6089" y="23733"/>
                    <a:pt x="6283" y="23405"/>
                  </a:cubicBezTo>
                  <a:cubicBezTo>
                    <a:pt x="6524" y="22977"/>
                    <a:pt x="6718" y="22522"/>
                    <a:pt x="6865" y="22047"/>
                  </a:cubicBezTo>
                  <a:cubicBezTo>
                    <a:pt x="6885" y="21966"/>
                    <a:pt x="6905" y="21886"/>
                    <a:pt x="6925" y="21819"/>
                  </a:cubicBezTo>
                  <a:cubicBezTo>
                    <a:pt x="6959" y="21679"/>
                    <a:pt x="6985" y="21572"/>
                    <a:pt x="7032" y="21538"/>
                  </a:cubicBezTo>
                  <a:cubicBezTo>
                    <a:pt x="7050" y="21528"/>
                    <a:pt x="7075" y="21519"/>
                    <a:pt x="7117" y="21519"/>
                  </a:cubicBezTo>
                  <a:cubicBezTo>
                    <a:pt x="7155" y="21519"/>
                    <a:pt x="7207" y="21526"/>
                    <a:pt x="7280" y="21545"/>
                  </a:cubicBezTo>
                  <a:cubicBezTo>
                    <a:pt x="8250" y="21786"/>
                    <a:pt x="9175" y="22016"/>
                    <a:pt x="10189" y="22016"/>
                  </a:cubicBezTo>
                  <a:cubicBezTo>
                    <a:pt x="10524" y="22016"/>
                    <a:pt x="10868" y="21991"/>
                    <a:pt x="11227" y="21933"/>
                  </a:cubicBezTo>
                  <a:cubicBezTo>
                    <a:pt x="11903" y="21826"/>
                    <a:pt x="12559" y="21625"/>
                    <a:pt x="13174" y="21344"/>
                  </a:cubicBezTo>
                  <a:cubicBezTo>
                    <a:pt x="13482" y="21210"/>
                    <a:pt x="13783" y="21050"/>
                    <a:pt x="14064" y="20869"/>
                  </a:cubicBezTo>
                  <a:cubicBezTo>
                    <a:pt x="14238" y="20755"/>
                    <a:pt x="14519" y="20568"/>
                    <a:pt x="14820" y="20314"/>
                  </a:cubicBezTo>
                  <a:cubicBezTo>
                    <a:pt x="14867" y="20280"/>
                    <a:pt x="14880" y="20220"/>
                    <a:pt x="14860" y="20173"/>
                  </a:cubicBezTo>
                  <a:cubicBezTo>
                    <a:pt x="14838" y="20128"/>
                    <a:pt x="14795" y="20097"/>
                    <a:pt x="14750" y="20097"/>
                  </a:cubicBezTo>
                  <a:cubicBezTo>
                    <a:pt x="14742" y="20097"/>
                    <a:pt x="14735" y="20098"/>
                    <a:pt x="14727" y="20100"/>
                  </a:cubicBezTo>
                  <a:cubicBezTo>
                    <a:pt x="14488" y="20129"/>
                    <a:pt x="14244" y="20148"/>
                    <a:pt x="13999" y="20148"/>
                  </a:cubicBezTo>
                  <a:cubicBezTo>
                    <a:pt x="13963" y="20148"/>
                    <a:pt x="13926" y="20147"/>
                    <a:pt x="13890" y="20147"/>
                  </a:cubicBezTo>
                  <a:cubicBezTo>
                    <a:pt x="16145" y="19056"/>
                    <a:pt x="18232" y="16942"/>
                    <a:pt x="19678" y="14265"/>
                  </a:cubicBezTo>
                  <a:cubicBezTo>
                    <a:pt x="20126" y="13443"/>
                    <a:pt x="20474" y="12599"/>
                    <a:pt x="20728" y="11763"/>
                  </a:cubicBezTo>
                  <a:cubicBezTo>
                    <a:pt x="21417" y="9482"/>
                    <a:pt x="21337" y="7361"/>
                    <a:pt x="20501" y="5628"/>
                  </a:cubicBezTo>
                  <a:cubicBezTo>
                    <a:pt x="18808" y="2122"/>
                    <a:pt x="14345" y="724"/>
                    <a:pt x="10906" y="162"/>
                  </a:cubicBezTo>
                  <a:cubicBezTo>
                    <a:pt x="10233" y="54"/>
                    <a:pt x="9576" y="0"/>
                    <a:pt x="8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8"/>
            <p:cNvSpPr/>
            <p:nvPr/>
          </p:nvSpPr>
          <p:spPr>
            <a:xfrm>
              <a:off x="6824200" y="1631975"/>
              <a:ext cx="97200" cy="11950"/>
            </a:xfrm>
            <a:custGeom>
              <a:avLst/>
              <a:gdLst/>
              <a:ahLst/>
              <a:cxnLst/>
              <a:rect l="l" t="t" r="r" b="b"/>
              <a:pathLst>
                <a:path w="3888" h="478" extrusionOk="0">
                  <a:moveTo>
                    <a:pt x="75" y="1"/>
                  </a:moveTo>
                  <a:cubicBezTo>
                    <a:pt x="46" y="1"/>
                    <a:pt x="20" y="20"/>
                    <a:pt x="14" y="49"/>
                  </a:cubicBezTo>
                  <a:cubicBezTo>
                    <a:pt x="0" y="83"/>
                    <a:pt x="21" y="116"/>
                    <a:pt x="54" y="123"/>
                  </a:cubicBezTo>
                  <a:cubicBezTo>
                    <a:pt x="870" y="364"/>
                    <a:pt x="1720" y="477"/>
                    <a:pt x="2570" y="477"/>
                  </a:cubicBezTo>
                  <a:cubicBezTo>
                    <a:pt x="2991" y="477"/>
                    <a:pt x="3413" y="451"/>
                    <a:pt x="3828" y="390"/>
                  </a:cubicBezTo>
                  <a:cubicBezTo>
                    <a:pt x="3861" y="384"/>
                    <a:pt x="3888" y="357"/>
                    <a:pt x="3881" y="323"/>
                  </a:cubicBezTo>
                  <a:cubicBezTo>
                    <a:pt x="3875" y="293"/>
                    <a:pt x="3853" y="269"/>
                    <a:pt x="3824" y="269"/>
                  </a:cubicBezTo>
                  <a:cubicBezTo>
                    <a:pt x="3821" y="269"/>
                    <a:pt x="3818" y="269"/>
                    <a:pt x="3814" y="270"/>
                  </a:cubicBezTo>
                  <a:cubicBezTo>
                    <a:pt x="3409" y="327"/>
                    <a:pt x="2997" y="355"/>
                    <a:pt x="2585" y="355"/>
                  </a:cubicBezTo>
                  <a:cubicBezTo>
                    <a:pt x="1740" y="355"/>
                    <a:pt x="893" y="236"/>
                    <a:pt x="87" y="2"/>
                  </a:cubicBezTo>
                  <a:cubicBezTo>
                    <a:pt x="83"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8"/>
            <p:cNvSpPr/>
            <p:nvPr/>
          </p:nvSpPr>
          <p:spPr>
            <a:xfrm>
              <a:off x="6804625" y="1628475"/>
              <a:ext cx="6050" cy="3575"/>
            </a:xfrm>
            <a:custGeom>
              <a:avLst/>
              <a:gdLst/>
              <a:ahLst/>
              <a:cxnLst/>
              <a:rect l="l" t="t" r="r" b="b"/>
              <a:pathLst>
                <a:path w="242" h="143" extrusionOk="0">
                  <a:moveTo>
                    <a:pt x="62" y="0"/>
                  </a:moveTo>
                  <a:cubicBezTo>
                    <a:pt x="34" y="0"/>
                    <a:pt x="13" y="19"/>
                    <a:pt x="7" y="49"/>
                  </a:cubicBezTo>
                  <a:cubicBezTo>
                    <a:pt x="1" y="82"/>
                    <a:pt x="21" y="115"/>
                    <a:pt x="54" y="122"/>
                  </a:cubicBezTo>
                  <a:lnTo>
                    <a:pt x="168" y="142"/>
                  </a:lnTo>
                  <a:lnTo>
                    <a:pt x="175" y="142"/>
                  </a:lnTo>
                  <a:cubicBezTo>
                    <a:pt x="208" y="142"/>
                    <a:pt x="235" y="115"/>
                    <a:pt x="235" y="89"/>
                  </a:cubicBezTo>
                  <a:cubicBezTo>
                    <a:pt x="242" y="55"/>
                    <a:pt x="221" y="22"/>
                    <a:pt x="188" y="15"/>
                  </a:cubicBezTo>
                  <a:lnTo>
                    <a:pt x="74" y="2"/>
                  </a:lnTo>
                  <a:cubicBezTo>
                    <a:pt x="70" y="1"/>
                    <a:pt x="66"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8"/>
            <p:cNvSpPr/>
            <p:nvPr/>
          </p:nvSpPr>
          <p:spPr>
            <a:xfrm>
              <a:off x="6731200" y="1546575"/>
              <a:ext cx="41850" cy="17550"/>
            </a:xfrm>
            <a:custGeom>
              <a:avLst/>
              <a:gdLst/>
              <a:ahLst/>
              <a:cxnLst/>
              <a:rect l="l" t="t" r="r" b="b"/>
              <a:pathLst>
                <a:path w="1674" h="702" extrusionOk="0">
                  <a:moveTo>
                    <a:pt x="69" y="1"/>
                  </a:moveTo>
                  <a:cubicBezTo>
                    <a:pt x="45" y="1"/>
                    <a:pt x="24" y="15"/>
                    <a:pt x="14" y="39"/>
                  </a:cubicBezTo>
                  <a:cubicBezTo>
                    <a:pt x="0" y="73"/>
                    <a:pt x="21" y="106"/>
                    <a:pt x="47" y="120"/>
                  </a:cubicBezTo>
                  <a:lnTo>
                    <a:pt x="1579" y="702"/>
                  </a:lnTo>
                  <a:lnTo>
                    <a:pt x="1600" y="702"/>
                  </a:lnTo>
                  <a:cubicBezTo>
                    <a:pt x="1626" y="702"/>
                    <a:pt x="1646" y="688"/>
                    <a:pt x="1660" y="662"/>
                  </a:cubicBezTo>
                  <a:cubicBezTo>
                    <a:pt x="1673" y="635"/>
                    <a:pt x="1653" y="595"/>
                    <a:pt x="1620" y="581"/>
                  </a:cubicBezTo>
                  <a:lnTo>
                    <a:pt x="94" y="6"/>
                  </a:lnTo>
                  <a:cubicBezTo>
                    <a:pt x="86" y="3"/>
                    <a:pt x="77"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8"/>
            <p:cNvSpPr/>
            <p:nvPr/>
          </p:nvSpPr>
          <p:spPr>
            <a:xfrm>
              <a:off x="6794250" y="1590375"/>
              <a:ext cx="8575" cy="8050"/>
            </a:xfrm>
            <a:custGeom>
              <a:avLst/>
              <a:gdLst/>
              <a:ahLst/>
              <a:cxnLst/>
              <a:rect l="l" t="t" r="r" b="b"/>
              <a:pathLst>
                <a:path w="343" h="322" extrusionOk="0">
                  <a:moveTo>
                    <a:pt x="276" y="0"/>
                  </a:moveTo>
                  <a:cubicBezTo>
                    <a:pt x="260" y="0"/>
                    <a:pt x="245" y="7"/>
                    <a:pt x="235" y="20"/>
                  </a:cubicBezTo>
                  <a:lnTo>
                    <a:pt x="28" y="214"/>
                  </a:lnTo>
                  <a:cubicBezTo>
                    <a:pt x="1" y="241"/>
                    <a:pt x="1" y="281"/>
                    <a:pt x="21" y="308"/>
                  </a:cubicBezTo>
                  <a:cubicBezTo>
                    <a:pt x="34" y="321"/>
                    <a:pt x="48" y="321"/>
                    <a:pt x="68" y="321"/>
                  </a:cubicBezTo>
                  <a:cubicBezTo>
                    <a:pt x="81" y="321"/>
                    <a:pt x="101" y="321"/>
                    <a:pt x="108" y="308"/>
                  </a:cubicBezTo>
                  <a:lnTo>
                    <a:pt x="322" y="107"/>
                  </a:lnTo>
                  <a:cubicBezTo>
                    <a:pt x="342" y="87"/>
                    <a:pt x="342" y="47"/>
                    <a:pt x="322" y="20"/>
                  </a:cubicBezTo>
                  <a:cubicBezTo>
                    <a:pt x="309" y="7"/>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8"/>
            <p:cNvSpPr/>
            <p:nvPr/>
          </p:nvSpPr>
          <p:spPr>
            <a:xfrm>
              <a:off x="6782550" y="1581575"/>
              <a:ext cx="10400" cy="10325"/>
            </a:xfrm>
            <a:custGeom>
              <a:avLst/>
              <a:gdLst/>
              <a:ahLst/>
              <a:cxnLst/>
              <a:rect l="l" t="t" r="r" b="b"/>
              <a:pathLst>
                <a:path w="416" h="413" extrusionOk="0">
                  <a:moveTo>
                    <a:pt x="345" y="0"/>
                  </a:moveTo>
                  <a:cubicBezTo>
                    <a:pt x="327" y="0"/>
                    <a:pt x="309" y="7"/>
                    <a:pt x="295" y="18"/>
                  </a:cubicBezTo>
                  <a:lnTo>
                    <a:pt x="27" y="305"/>
                  </a:lnTo>
                  <a:cubicBezTo>
                    <a:pt x="0" y="332"/>
                    <a:pt x="0" y="372"/>
                    <a:pt x="27" y="399"/>
                  </a:cubicBezTo>
                  <a:cubicBezTo>
                    <a:pt x="41" y="406"/>
                    <a:pt x="54" y="412"/>
                    <a:pt x="74" y="412"/>
                  </a:cubicBezTo>
                  <a:cubicBezTo>
                    <a:pt x="87" y="412"/>
                    <a:pt x="108" y="406"/>
                    <a:pt x="114" y="392"/>
                  </a:cubicBezTo>
                  <a:lnTo>
                    <a:pt x="389" y="105"/>
                  </a:lnTo>
                  <a:cubicBezTo>
                    <a:pt x="415" y="78"/>
                    <a:pt x="409" y="45"/>
                    <a:pt x="389" y="18"/>
                  </a:cubicBezTo>
                  <a:cubicBezTo>
                    <a:pt x="376" y="5"/>
                    <a:pt x="36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8"/>
            <p:cNvSpPr/>
            <p:nvPr/>
          </p:nvSpPr>
          <p:spPr>
            <a:xfrm>
              <a:off x="7007200" y="1366225"/>
              <a:ext cx="109075" cy="200075"/>
            </a:xfrm>
            <a:custGeom>
              <a:avLst/>
              <a:gdLst/>
              <a:ahLst/>
              <a:cxnLst/>
              <a:rect l="l" t="t" r="r" b="b"/>
              <a:pathLst>
                <a:path w="4363" h="8003" extrusionOk="0">
                  <a:moveTo>
                    <a:pt x="4302" y="1"/>
                  </a:moveTo>
                  <a:cubicBezTo>
                    <a:pt x="4269" y="1"/>
                    <a:pt x="4235" y="28"/>
                    <a:pt x="4235" y="61"/>
                  </a:cubicBezTo>
                  <a:cubicBezTo>
                    <a:pt x="3914" y="3092"/>
                    <a:pt x="2382" y="5949"/>
                    <a:pt x="27" y="7889"/>
                  </a:cubicBezTo>
                  <a:cubicBezTo>
                    <a:pt x="0" y="7909"/>
                    <a:pt x="0" y="7949"/>
                    <a:pt x="20" y="7976"/>
                  </a:cubicBezTo>
                  <a:cubicBezTo>
                    <a:pt x="33" y="7989"/>
                    <a:pt x="47" y="8003"/>
                    <a:pt x="67" y="8003"/>
                  </a:cubicBezTo>
                  <a:cubicBezTo>
                    <a:pt x="80" y="8003"/>
                    <a:pt x="94" y="7996"/>
                    <a:pt x="107" y="7989"/>
                  </a:cubicBezTo>
                  <a:cubicBezTo>
                    <a:pt x="2489" y="6022"/>
                    <a:pt x="4034" y="3139"/>
                    <a:pt x="4356" y="74"/>
                  </a:cubicBezTo>
                  <a:cubicBezTo>
                    <a:pt x="4362" y="41"/>
                    <a:pt x="4336" y="8"/>
                    <a:pt x="4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8"/>
            <p:cNvSpPr/>
            <p:nvPr/>
          </p:nvSpPr>
          <p:spPr>
            <a:xfrm>
              <a:off x="7109550" y="1335100"/>
              <a:ext cx="5225" cy="9750"/>
            </a:xfrm>
            <a:custGeom>
              <a:avLst/>
              <a:gdLst/>
              <a:ahLst/>
              <a:cxnLst/>
              <a:rect l="l" t="t" r="r" b="b"/>
              <a:pathLst>
                <a:path w="209" h="390" extrusionOk="0">
                  <a:moveTo>
                    <a:pt x="67" y="0"/>
                  </a:moveTo>
                  <a:cubicBezTo>
                    <a:pt x="63" y="0"/>
                    <a:pt x="59" y="1"/>
                    <a:pt x="54" y="1"/>
                  </a:cubicBezTo>
                  <a:cubicBezTo>
                    <a:pt x="21" y="15"/>
                    <a:pt x="1" y="48"/>
                    <a:pt x="14" y="82"/>
                  </a:cubicBezTo>
                  <a:lnTo>
                    <a:pt x="74" y="343"/>
                  </a:lnTo>
                  <a:cubicBezTo>
                    <a:pt x="81" y="376"/>
                    <a:pt x="108" y="389"/>
                    <a:pt x="134" y="389"/>
                  </a:cubicBezTo>
                  <a:lnTo>
                    <a:pt x="155" y="389"/>
                  </a:lnTo>
                  <a:cubicBezTo>
                    <a:pt x="188" y="383"/>
                    <a:pt x="208" y="349"/>
                    <a:pt x="195" y="316"/>
                  </a:cubicBezTo>
                  <a:lnTo>
                    <a:pt x="134" y="48"/>
                  </a:lnTo>
                  <a:cubicBezTo>
                    <a:pt x="123"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8"/>
            <p:cNvSpPr/>
            <p:nvPr/>
          </p:nvSpPr>
          <p:spPr>
            <a:xfrm>
              <a:off x="6659950" y="1144900"/>
              <a:ext cx="162275" cy="183050"/>
            </a:xfrm>
            <a:custGeom>
              <a:avLst/>
              <a:gdLst/>
              <a:ahLst/>
              <a:cxnLst/>
              <a:rect l="l" t="t" r="r" b="b"/>
              <a:pathLst>
                <a:path w="6491" h="7322" extrusionOk="0">
                  <a:moveTo>
                    <a:pt x="6177" y="0"/>
                  </a:moveTo>
                  <a:cubicBezTo>
                    <a:pt x="4647" y="0"/>
                    <a:pt x="3058" y="908"/>
                    <a:pt x="1974" y="2411"/>
                  </a:cubicBezTo>
                  <a:cubicBezTo>
                    <a:pt x="950" y="3823"/>
                    <a:pt x="462" y="5502"/>
                    <a:pt x="7" y="7241"/>
                  </a:cubicBezTo>
                  <a:cubicBezTo>
                    <a:pt x="0" y="7275"/>
                    <a:pt x="20" y="7308"/>
                    <a:pt x="54" y="7315"/>
                  </a:cubicBezTo>
                  <a:cubicBezTo>
                    <a:pt x="60" y="7315"/>
                    <a:pt x="60" y="7322"/>
                    <a:pt x="67" y="7322"/>
                  </a:cubicBezTo>
                  <a:cubicBezTo>
                    <a:pt x="94" y="7322"/>
                    <a:pt x="121" y="7302"/>
                    <a:pt x="127" y="7275"/>
                  </a:cubicBezTo>
                  <a:cubicBezTo>
                    <a:pt x="576" y="5542"/>
                    <a:pt x="1064" y="3876"/>
                    <a:pt x="2074" y="2484"/>
                  </a:cubicBezTo>
                  <a:cubicBezTo>
                    <a:pt x="3132" y="1015"/>
                    <a:pt x="4681" y="127"/>
                    <a:pt x="6171" y="127"/>
                  </a:cubicBezTo>
                  <a:cubicBezTo>
                    <a:pt x="6255" y="127"/>
                    <a:pt x="6340" y="130"/>
                    <a:pt x="6423" y="136"/>
                  </a:cubicBezTo>
                  <a:cubicBezTo>
                    <a:pt x="6450" y="136"/>
                    <a:pt x="6483" y="109"/>
                    <a:pt x="6483" y="76"/>
                  </a:cubicBezTo>
                  <a:cubicBezTo>
                    <a:pt x="6490" y="42"/>
                    <a:pt x="6463" y="16"/>
                    <a:pt x="6430" y="9"/>
                  </a:cubicBezTo>
                  <a:cubicBezTo>
                    <a:pt x="6346" y="3"/>
                    <a:pt x="6261" y="0"/>
                    <a:pt x="6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8"/>
            <p:cNvSpPr/>
            <p:nvPr/>
          </p:nvSpPr>
          <p:spPr>
            <a:xfrm>
              <a:off x="6850625" y="1140900"/>
              <a:ext cx="54550" cy="10100"/>
            </a:xfrm>
            <a:custGeom>
              <a:avLst/>
              <a:gdLst/>
              <a:ahLst/>
              <a:cxnLst/>
              <a:rect l="l" t="t" r="r" b="b"/>
              <a:pathLst>
                <a:path w="2182" h="404" extrusionOk="0">
                  <a:moveTo>
                    <a:pt x="64" y="1"/>
                  </a:moveTo>
                  <a:cubicBezTo>
                    <a:pt x="35" y="1"/>
                    <a:pt x="13" y="25"/>
                    <a:pt x="7" y="55"/>
                  </a:cubicBezTo>
                  <a:cubicBezTo>
                    <a:pt x="1" y="89"/>
                    <a:pt x="27" y="122"/>
                    <a:pt x="61" y="122"/>
                  </a:cubicBezTo>
                  <a:lnTo>
                    <a:pt x="2108" y="403"/>
                  </a:lnTo>
                  <a:lnTo>
                    <a:pt x="2115" y="403"/>
                  </a:lnTo>
                  <a:cubicBezTo>
                    <a:pt x="2148" y="403"/>
                    <a:pt x="2175" y="376"/>
                    <a:pt x="2182" y="350"/>
                  </a:cubicBezTo>
                  <a:cubicBezTo>
                    <a:pt x="2182" y="309"/>
                    <a:pt x="2162" y="283"/>
                    <a:pt x="2128" y="276"/>
                  </a:cubicBezTo>
                  <a:lnTo>
                    <a:pt x="74" y="2"/>
                  </a:lnTo>
                  <a:cubicBezTo>
                    <a:pt x="71" y="1"/>
                    <a:pt x="6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8"/>
            <p:cNvSpPr/>
            <p:nvPr/>
          </p:nvSpPr>
          <p:spPr>
            <a:xfrm>
              <a:off x="6840250" y="1469750"/>
              <a:ext cx="27450" cy="75650"/>
            </a:xfrm>
            <a:custGeom>
              <a:avLst/>
              <a:gdLst/>
              <a:ahLst/>
              <a:cxnLst/>
              <a:rect l="l" t="t" r="r" b="b"/>
              <a:pathLst>
                <a:path w="1098" h="3026" extrusionOk="0">
                  <a:moveTo>
                    <a:pt x="77" y="0"/>
                  </a:moveTo>
                  <a:cubicBezTo>
                    <a:pt x="62" y="0"/>
                    <a:pt x="47" y="5"/>
                    <a:pt x="34" y="15"/>
                  </a:cubicBezTo>
                  <a:cubicBezTo>
                    <a:pt x="7" y="35"/>
                    <a:pt x="1" y="75"/>
                    <a:pt x="28" y="102"/>
                  </a:cubicBezTo>
                  <a:cubicBezTo>
                    <a:pt x="677" y="884"/>
                    <a:pt x="971" y="1948"/>
                    <a:pt x="804" y="2952"/>
                  </a:cubicBezTo>
                  <a:cubicBezTo>
                    <a:pt x="797" y="2985"/>
                    <a:pt x="817" y="3019"/>
                    <a:pt x="850" y="3025"/>
                  </a:cubicBezTo>
                  <a:lnTo>
                    <a:pt x="864" y="3025"/>
                  </a:lnTo>
                  <a:cubicBezTo>
                    <a:pt x="891" y="3025"/>
                    <a:pt x="917" y="3005"/>
                    <a:pt x="924" y="2972"/>
                  </a:cubicBezTo>
                  <a:cubicBezTo>
                    <a:pt x="1098" y="1935"/>
                    <a:pt x="797" y="831"/>
                    <a:pt x="121" y="21"/>
                  </a:cubicBezTo>
                  <a:cubicBezTo>
                    <a:pt x="110" y="7"/>
                    <a:pt x="9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8"/>
            <p:cNvSpPr/>
            <p:nvPr/>
          </p:nvSpPr>
          <p:spPr>
            <a:xfrm>
              <a:off x="6939775" y="1368150"/>
              <a:ext cx="14250" cy="17500"/>
            </a:xfrm>
            <a:custGeom>
              <a:avLst/>
              <a:gdLst/>
              <a:ahLst/>
              <a:cxnLst/>
              <a:rect l="l" t="t" r="r" b="b"/>
              <a:pathLst>
                <a:path w="570" h="700" extrusionOk="0">
                  <a:moveTo>
                    <a:pt x="496" y="0"/>
                  </a:moveTo>
                  <a:cubicBezTo>
                    <a:pt x="478" y="0"/>
                    <a:pt x="460" y="9"/>
                    <a:pt x="449" y="24"/>
                  </a:cubicBezTo>
                  <a:lnTo>
                    <a:pt x="21" y="600"/>
                  </a:lnTo>
                  <a:cubicBezTo>
                    <a:pt x="1" y="626"/>
                    <a:pt x="7" y="667"/>
                    <a:pt x="34" y="687"/>
                  </a:cubicBezTo>
                  <a:cubicBezTo>
                    <a:pt x="41" y="700"/>
                    <a:pt x="54" y="700"/>
                    <a:pt x="68" y="700"/>
                  </a:cubicBezTo>
                  <a:cubicBezTo>
                    <a:pt x="88" y="700"/>
                    <a:pt x="108" y="693"/>
                    <a:pt x="121" y="673"/>
                  </a:cubicBezTo>
                  <a:lnTo>
                    <a:pt x="549" y="104"/>
                  </a:lnTo>
                  <a:cubicBezTo>
                    <a:pt x="569" y="71"/>
                    <a:pt x="563" y="38"/>
                    <a:pt x="536" y="18"/>
                  </a:cubicBezTo>
                  <a:cubicBezTo>
                    <a:pt x="524" y="6"/>
                    <a:pt x="510"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8"/>
            <p:cNvSpPr/>
            <p:nvPr/>
          </p:nvSpPr>
          <p:spPr>
            <a:xfrm>
              <a:off x="6929075" y="1360750"/>
              <a:ext cx="10900" cy="13700"/>
            </a:xfrm>
            <a:custGeom>
              <a:avLst/>
              <a:gdLst/>
              <a:ahLst/>
              <a:cxnLst/>
              <a:rect l="l" t="t" r="r" b="b"/>
              <a:pathLst>
                <a:path w="436" h="548" extrusionOk="0">
                  <a:moveTo>
                    <a:pt x="366" y="1"/>
                  </a:moveTo>
                  <a:cubicBezTo>
                    <a:pt x="347" y="1"/>
                    <a:pt x="327" y="10"/>
                    <a:pt x="315" y="26"/>
                  </a:cubicBezTo>
                  <a:lnTo>
                    <a:pt x="21" y="447"/>
                  </a:lnTo>
                  <a:cubicBezTo>
                    <a:pt x="0" y="474"/>
                    <a:pt x="7" y="514"/>
                    <a:pt x="34" y="534"/>
                  </a:cubicBezTo>
                  <a:cubicBezTo>
                    <a:pt x="47" y="541"/>
                    <a:pt x="54" y="548"/>
                    <a:pt x="67" y="548"/>
                  </a:cubicBezTo>
                  <a:cubicBezTo>
                    <a:pt x="87" y="548"/>
                    <a:pt x="108" y="534"/>
                    <a:pt x="121" y="521"/>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8"/>
            <p:cNvSpPr/>
            <p:nvPr/>
          </p:nvSpPr>
          <p:spPr>
            <a:xfrm>
              <a:off x="6905825" y="1352575"/>
              <a:ext cx="10400" cy="13850"/>
            </a:xfrm>
            <a:custGeom>
              <a:avLst/>
              <a:gdLst/>
              <a:ahLst/>
              <a:cxnLst/>
              <a:rect l="l" t="t" r="r" b="b"/>
              <a:pathLst>
                <a:path w="416" h="554" extrusionOk="0">
                  <a:moveTo>
                    <a:pt x="345" y="0"/>
                  </a:moveTo>
                  <a:cubicBezTo>
                    <a:pt x="325" y="0"/>
                    <a:pt x="307" y="11"/>
                    <a:pt x="295" y="32"/>
                  </a:cubicBezTo>
                  <a:lnTo>
                    <a:pt x="21" y="460"/>
                  </a:lnTo>
                  <a:cubicBezTo>
                    <a:pt x="0" y="487"/>
                    <a:pt x="7" y="527"/>
                    <a:pt x="41" y="547"/>
                  </a:cubicBezTo>
                  <a:cubicBezTo>
                    <a:pt x="47" y="554"/>
                    <a:pt x="61" y="554"/>
                    <a:pt x="74" y="554"/>
                  </a:cubicBezTo>
                  <a:cubicBezTo>
                    <a:pt x="94" y="554"/>
                    <a:pt x="114" y="547"/>
                    <a:pt x="128" y="527"/>
                  </a:cubicBezTo>
                  <a:lnTo>
                    <a:pt x="402" y="99"/>
                  </a:lnTo>
                  <a:cubicBezTo>
                    <a:pt x="415" y="65"/>
                    <a:pt x="409" y="32"/>
                    <a:pt x="382" y="12"/>
                  </a:cubicBezTo>
                  <a:cubicBezTo>
                    <a:pt x="369" y="4"/>
                    <a:pt x="357"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8"/>
            <p:cNvSpPr/>
            <p:nvPr/>
          </p:nvSpPr>
          <p:spPr>
            <a:xfrm>
              <a:off x="6833225" y="1249700"/>
              <a:ext cx="9900" cy="10850"/>
            </a:xfrm>
            <a:custGeom>
              <a:avLst/>
              <a:gdLst/>
              <a:ahLst/>
              <a:cxnLst/>
              <a:rect l="l" t="t" r="r" b="b"/>
              <a:pathLst>
                <a:path w="396" h="434" extrusionOk="0">
                  <a:moveTo>
                    <a:pt x="326" y="0"/>
                  </a:moveTo>
                  <a:cubicBezTo>
                    <a:pt x="307" y="0"/>
                    <a:pt x="287" y="9"/>
                    <a:pt x="275" y="25"/>
                  </a:cubicBezTo>
                  <a:lnTo>
                    <a:pt x="21" y="333"/>
                  </a:lnTo>
                  <a:cubicBezTo>
                    <a:pt x="1" y="360"/>
                    <a:pt x="1" y="400"/>
                    <a:pt x="28" y="420"/>
                  </a:cubicBezTo>
                  <a:cubicBezTo>
                    <a:pt x="41" y="427"/>
                    <a:pt x="54" y="433"/>
                    <a:pt x="68" y="433"/>
                  </a:cubicBezTo>
                  <a:cubicBezTo>
                    <a:pt x="88" y="433"/>
                    <a:pt x="108" y="427"/>
                    <a:pt x="121" y="413"/>
                  </a:cubicBezTo>
                  <a:lnTo>
                    <a:pt x="369" y="99"/>
                  </a:lnTo>
                  <a:cubicBezTo>
                    <a:pt x="396" y="72"/>
                    <a:pt x="389" y="39"/>
                    <a:pt x="362" y="12"/>
                  </a:cubicBezTo>
                  <a:cubicBezTo>
                    <a:pt x="351" y="4"/>
                    <a:pt x="3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8"/>
            <p:cNvSpPr/>
            <p:nvPr/>
          </p:nvSpPr>
          <p:spPr>
            <a:xfrm>
              <a:off x="6805300" y="1236500"/>
              <a:ext cx="14575" cy="19375"/>
            </a:xfrm>
            <a:custGeom>
              <a:avLst/>
              <a:gdLst/>
              <a:ahLst/>
              <a:cxnLst/>
              <a:rect l="l" t="t" r="r" b="b"/>
              <a:pathLst>
                <a:path w="583" h="775" extrusionOk="0">
                  <a:moveTo>
                    <a:pt x="509" y="0"/>
                  </a:moveTo>
                  <a:cubicBezTo>
                    <a:pt x="489" y="0"/>
                    <a:pt x="470" y="10"/>
                    <a:pt x="462" y="31"/>
                  </a:cubicBezTo>
                  <a:lnTo>
                    <a:pt x="20" y="674"/>
                  </a:lnTo>
                  <a:cubicBezTo>
                    <a:pt x="0" y="700"/>
                    <a:pt x="7" y="741"/>
                    <a:pt x="34" y="761"/>
                  </a:cubicBezTo>
                  <a:cubicBezTo>
                    <a:pt x="47" y="767"/>
                    <a:pt x="61" y="774"/>
                    <a:pt x="74" y="774"/>
                  </a:cubicBezTo>
                  <a:cubicBezTo>
                    <a:pt x="94" y="774"/>
                    <a:pt x="114" y="761"/>
                    <a:pt x="121" y="747"/>
                  </a:cubicBezTo>
                  <a:lnTo>
                    <a:pt x="562" y="98"/>
                  </a:lnTo>
                  <a:cubicBezTo>
                    <a:pt x="583" y="72"/>
                    <a:pt x="576" y="31"/>
                    <a:pt x="542" y="11"/>
                  </a:cubicBezTo>
                  <a:cubicBezTo>
                    <a:pt x="532" y="4"/>
                    <a:pt x="520"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8"/>
            <p:cNvSpPr/>
            <p:nvPr/>
          </p:nvSpPr>
          <p:spPr>
            <a:xfrm>
              <a:off x="6762300" y="1226300"/>
              <a:ext cx="12575" cy="13675"/>
            </a:xfrm>
            <a:custGeom>
              <a:avLst/>
              <a:gdLst/>
              <a:ahLst/>
              <a:cxnLst/>
              <a:rect l="l" t="t" r="r" b="b"/>
              <a:pathLst>
                <a:path w="503" h="547" extrusionOk="0">
                  <a:moveTo>
                    <a:pt x="433" y="0"/>
                  </a:moveTo>
                  <a:cubicBezTo>
                    <a:pt x="416" y="0"/>
                    <a:pt x="400" y="7"/>
                    <a:pt x="389" y="18"/>
                  </a:cubicBezTo>
                  <a:lnTo>
                    <a:pt x="21" y="439"/>
                  </a:lnTo>
                  <a:cubicBezTo>
                    <a:pt x="1" y="466"/>
                    <a:pt x="1" y="506"/>
                    <a:pt x="28" y="526"/>
                  </a:cubicBezTo>
                  <a:cubicBezTo>
                    <a:pt x="41" y="540"/>
                    <a:pt x="54" y="546"/>
                    <a:pt x="68" y="546"/>
                  </a:cubicBezTo>
                  <a:cubicBezTo>
                    <a:pt x="88" y="546"/>
                    <a:pt x="101" y="540"/>
                    <a:pt x="115" y="526"/>
                  </a:cubicBezTo>
                  <a:lnTo>
                    <a:pt x="483" y="105"/>
                  </a:lnTo>
                  <a:cubicBezTo>
                    <a:pt x="503" y="78"/>
                    <a:pt x="503" y="38"/>
                    <a:pt x="476" y="18"/>
                  </a:cubicBezTo>
                  <a:cubicBezTo>
                    <a:pt x="464" y="5"/>
                    <a:pt x="448"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8"/>
            <p:cNvSpPr/>
            <p:nvPr/>
          </p:nvSpPr>
          <p:spPr>
            <a:xfrm>
              <a:off x="6680525" y="1451200"/>
              <a:ext cx="17575" cy="48025"/>
            </a:xfrm>
            <a:custGeom>
              <a:avLst/>
              <a:gdLst/>
              <a:ahLst/>
              <a:cxnLst/>
              <a:rect l="l" t="t" r="r" b="b"/>
              <a:pathLst>
                <a:path w="703" h="1921" extrusionOk="0">
                  <a:moveTo>
                    <a:pt x="54" y="1"/>
                  </a:moveTo>
                  <a:cubicBezTo>
                    <a:pt x="20" y="7"/>
                    <a:pt x="0" y="41"/>
                    <a:pt x="0" y="74"/>
                  </a:cubicBezTo>
                  <a:cubicBezTo>
                    <a:pt x="114" y="703"/>
                    <a:pt x="308" y="1312"/>
                    <a:pt x="576" y="1887"/>
                  </a:cubicBezTo>
                  <a:cubicBezTo>
                    <a:pt x="582" y="1908"/>
                    <a:pt x="609" y="1921"/>
                    <a:pt x="629" y="1921"/>
                  </a:cubicBezTo>
                  <a:cubicBezTo>
                    <a:pt x="643" y="1921"/>
                    <a:pt x="649" y="1921"/>
                    <a:pt x="656" y="1914"/>
                  </a:cubicBezTo>
                  <a:cubicBezTo>
                    <a:pt x="689" y="1901"/>
                    <a:pt x="703" y="1861"/>
                    <a:pt x="689" y="1834"/>
                  </a:cubicBezTo>
                  <a:cubicBezTo>
                    <a:pt x="422" y="1265"/>
                    <a:pt x="234" y="670"/>
                    <a:pt x="127" y="54"/>
                  </a:cubicBezTo>
                  <a:cubicBezTo>
                    <a:pt x="121"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8"/>
            <p:cNvSpPr/>
            <p:nvPr/>
          </p:nvSpPr>
          <p:spPr>
            <a:xfrm>
              <a:off x="6666800" y="1429100"/>
              <a:ext cx="5375" cy="11600"/>
            </a:xfrm>
            <a:custGeom>
              <a:avLst/>
              <a:gdLst/>
              <a:ahLst/>
              <a:cxnLst/>
              <a:rect l="l" t="t" r="r" b="b"/>
              <a:pathLst>
                <a:path w="215" h="464" extrusionOk="0">
                  <a:moveTo>
                    <a:pt x="67" y="0"/>
                  </a:moveTo>
                  <a:cubicBezTo>
                    <a:pt x="63" y="0"/>
                    <a:pt x="58" y="1"/>
                    <a:pt x="54" y="2"/>
                  </a:cubicBezTo>
                  <a:cubicBezTo>
                    <a:pt x="21" y="8"/>
                    <a:pt x="1" y="42"/>
                    <a:pt x="7" y="82"/>
                  </a:cubicBezTo>
                  <a:lnTo>
                    <a:pt x="81" y="416"/>
                  </a:lnTo>
                  <a:cubicBezTo>
                    <a:pt x="88" y="443"/>
                    <a:pt x="114" y="463"/>
                    <a:pt x="141" y="463"/>
                  </a:cubicBezTo>
                  <a:lnTo>
                    <a:pt x="154" y="463"/>
                  </a:lnTo>
                  <a:cubicBezTo>
                    <a:pt x="188" y="450"/>
                    <a:pt x="215" y="416"/>
                    <a:pt x="201" y="383"/>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8"/>
            <p:cNvSpPr/>
            <p:nvPr/>
          </p:nvSpPr>
          <p:spPr>
            <a:xfrm>
              <a:off x="6983425" y="1492725"/>
              <a:ext cx="11075" cy="13700"/>
            </a:xfrm>
            <a:custGeom>
              <a:avLst/>
              <a:gdLst/>
              <a:ahLst/>
              <a:cxnLst/>
              <a:rect l="l" t="t" r="r" b="b"/>
              <a:pathLst>
                <a:path w="443" h="548" extrusionOk="0">
                  <a:moveTo>
                    <a:pt x="373" y="1"/>
                  </a:moveTo>
                  <a:cubicBezTo>
                    <a:pt x="354" y="1"/>
                    <a:pt x="334" y="10"/>
                    <a:pt x="322" y="26"/>
                  </a:cubicBezTo>
                  <a:lnTo>
                    <a:pt x="21" y="447"/>
                  </a:lnTo>
                  <a:cubicBezTo>
                    <a:pt x="1" y="474"/>
                    <a:pt x="8" y="514"/>
                    <a:pt x="34" y="534"/>
                  </a:cubicBezTo>
                  <a:cubicBezTo>
                    <a:pt x="48" y="541"/>
                    <a:pt x="61" y="548"/>
                    <a:pt x="75" y="548"/>
                  </a:cubicBezTo>
                  <a:cubicBezTo>
                    <a:pt x="95" y="548"/>
                    <a:pt x="108" y="534"/>
                    <a:pt x="121" y="521"/>
                  </a:cubicBezTo>
                  <a:lnTo>
                    <a:pt x="422" y="99"/>
                  </a:lnTo>
                  <a:cubicBezTo>
                    <a:pt x="443" y="73"/>
                    <a:pt x="436" y="32"/>
                    <a:pt x="409" y="12"/>
                  </a:cubicBezTo>
                  <a:cubicBezTo>
                    <a:pt x="399" y="4"/>
                    <a:pt x="386"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8"/>
            <p:cNvSpPr/>
            <p:nvPr/>
          </p:nvSpPr>
          <p:spPr>
            <a:xfrm>
              <a:off x="6963875" y="1493675"/>
              <a:ext cx="9875" cy="9575"/>
            </a:xfrm>
            <a:custGeom>
              <a:avLst/>
              <a:gdLst/>
              <a:ahLst/>
              <a:cxnLst/>
              <a:rect l="l" t="t" r="r" b="b"/>
              <a:pathLst>
                <a:path w="395" h="383" extrusionOk="0">
                  <a:moveTo>
                    <a:pt x="324" y="0"/>
                  </a:moveTo>
                  <a:cubicBezTo>
                    <a:pt x="309" y="0"/>
                    <a:pt x="294" y="5"/>
                    <a:pt x="281" y="14"/>
                  </a:cubicBezTo>
                  <a:lnTo>
                    <a:pt x="27" y="275"/>
                  </a:lnTo>
                  <a:cubicBezTo>
                    <a:pt x="0" y="295"/>
                    <a:pt x="0" y="336"/>
                    <a:pt x="27" y="362"/>
                  </a:cubicBezTo>
                  <a:cubicBezTo>
                    <a:pt x="40" y="376"/>
                    <a:pt x="54" y="382"/>
                    <a:pt x="74" y="382"/>
                  </a:cubicBezTo>
                  <a:cubicBezTo>
                    <a:pt x="87" y="382"/>
                    <a:pt x="100" y="376"/>
                    <a:pt x="114" y="362"/>
                  </a:cubicBezTo>
                  <a:lnTo>
                    <a:pt x="375" y="108"/>
                  </a:lnTo>
                  <a:cubicBezTo>
                    <a:pt x="395" y="81"/>
                    <a:pt x="395" y="41"/>
                    <a:pt x="375" y="21"/>
                  </a:cubicBezTo>
                  <a:cubicBezTo>
                    <a:pt x="360" y="7"/>
                    <a:pt x="342"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8"/>
            <p:cNvSpPr/>
            <p:nvPr/>
          </p:nvSpPr>
          <p:spPr>
            <a:xfrm>
              <a:off x="6937950" y="1483750"/>
              <a:ext cx="8050" cy="12975"/>
            </a:xfrm>
            <a:custGeom>
              <a:avLst/>
              <a:gdLst/>
              <a:ahLst/>
              <a:cxnLst/>
              <a:rect l="l" t="t" r="r" b="b"/>
              <a:pathLst>
                <a:path w="322" h="519" extrusionOk="0">
                  <a:moveTo>
                    <a:pt x="248" y="1"/>
                  </a:moveTo>
                  <a:cubicBezTo>
                    <a:pt x="225" y="1"/>
                    <a:pt x="203" y="14"/>
                    <a:pt x="194" y="37"/>
                  </a:cubicBezTo>
                  <a:lnTo>
                    <a:pt x="13" y="425"/>
                  </a:lnTo>
                  <a:cubicBezTo>
                    <a:pt x="0" y="458"/>
                    <a:pt x="13" y="498"/>
                    <a:pt x="47" y="512"/>
                  </a:cubicBezTo>
                  <a:cubicBezTo>
                    <a:pt x="54" y="512"/>
                    <a:pt x="60" y="519"/>
                    <a:pt x="74" y="519"/>
                  </a:cubicBezTo>
                  <a:cubicBezTo>
                    <a:pt x="94" y="519"/>
                    <a:pt x="121" y="505"/>
                    <a:pt x="127" y="478"/>
                  </a:cubicBezTo>
                  <a:lnTo>
                    <a:pt x="308" y="90"/>
                  </a:lnTo>
                  <a:cubicBezTo>
                    <a:pt x="321" y="57"/>
                    <a:pt x="308" y="23"/>
                    <a:pt x="281" y="10"/>
                  </a:cubicBezTo>
                  <a:cubicBezTo>
                    <a:pt x="270" y="4"/>
                    <a:pt x="259"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8"/>
            <p:cNvSpPr/>
            <p:nvPr/>
          </p:nvSpPr>
          <p:spPr>
            <a:xfrm>
              <a:off x="7005175" y="1255725"/>
              <a:ext cx="12075" cy="14850"/>
            </a:xfrm>
            <a:custGeom>
              <a:avLst/>
              <a:gdLst/>
              <a:ahLst/>
              <a:cxnLst/>
              <a:rect l="l" t="t" r="r" b="b"/>
              <a:pathLst>
                <a:path w="483" h="594" extrusionOk="0">
                  <a:moveTo>
                    <a:pt x="413" y="0"/>
                  </a:moveTo>
                  <a:cubicBezTo>
                    <a:pt x="394" y="0"/>
                    <a:pt x="374" y="9"/>
                    <a:pt x="362" y="25"/>
                  </a:cubicBezTo>
                  <a:lnTo>
                    <a:pt x="21" y="500"/>
                  </a:lnTo>
                  <a:cubicBezTo>
                    <a:pt x="1" y="527"/>
                    <a:pt x="1" y="560"/>
                    <a:pt x="34" y="587"/>
                  </a:cubicBezTo>
                  <a:cubicBezTo>
                    <a:pt x="41" y="594"/>
                    <a:pt x="54" y="594"/>
                    <a:pt x="68" y="594"/>
                  </a:cubicBezTo>
                  <a:cubicBezTo>
                    <a:pt x="88" y="594"/>
                    <a:pt x="108" y="587"/>
                    <a:pt x="121" y="574"/>
                  </a:cubicBezTo>
                  <a:lnTo>
                    <a:pt x="462" y="99"/>
                  </a:lnTo>
                  <a:cubicBezTo>
                    <a:pt x="482" y="72"/>
                    <a:pt x="482" y="32"/>
                    <a:pt x="449" y="12"/>
                  </a:cubicBezTo>
                  <a:cubicBezTo>
                    <a:pt x="438" y="4"/>
                    <a:pt x="42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8"/>
            <p:cNvSpPr/>
            <p:nvPr/>
          </p:nvSpPr>
          <p:spPr>
            <a:xfrm>
              <a:off x="6984775" y="1249350"/>
              <a:ext cx="10900" cy="13025"/>
            </a:xfrm>
            <a:custGeom>
              <a:avLst/>
              <a:gdLst/>
              <a:ahLst/>
              <a:cxnLst/>
              <a:rect l="l" t="t" r="r" b="b"/>
              <a:pathLst>
                <a:path w="436" h="521" extrusionOk="0">
                  <a:moveTo>
                    <a:pt x="366" y="1"/>
                  </a:moveTo>
                  <a:cubicBezTo>
                    <a:pt x="347" y="1"/>
                    <a:pt x="327" y="10"/>
                    <a:pt x="315" y="26"/>
                  </a:cubicBezTo>
                  <a:lnTo>
                    <a:pt x="21" y="421"/>
                  </a:lnTo>
                  <a:cubicBezTo>
                    <a:pt x="0" y="447"/>
                    <a:pt x="7" y="488"/>
                    <a:pt x="34" y="508"/>
                  </a:cubicBezTo>
                  <a:cubicBezTo>
                    <a:pt x="41" y="514"/>
                    <a:pt x="54" y="521"/>
                    <a:pt x="67" y="521"/>
                  </a:cubicBezTo>
                  <a:cubicBezTo>
                    <a:pt x="87" y="521"/>
                    <a:pt x="108" y="514"/>
                    <a:pt x="121" y="494"/>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8"/>
            <p:cNvSpPr/>
            <p:nvPr/>
          </p:nvSpPr>
          <p:spPr>
            <a:xfrm>
              <a:off x="6963700" y="1241500"/>
              <a:ext cx="7050" cy="12025"/>
            </a:xfrm>
            <a:custGeom>
              <a:avLst/>
              <a:gdLst/>
              <a:ahLst/>
              <a:cxnLst/>
              <a:rect l="l" t="t" r="r" b="b"/>
              <a:pathLst>
                <a:path w="282" h="481" extrusionOk="0">
                  <a:moveTo>
                    <a:pt x="209" y="0"/>
                  </a:moveTo>
                  <a:cubicBezTo>
                    <a:pt x="185" y="0"/>
                    <a:pt x="164" y="14"/>
                    <a:pt x="154" y="39"/>
                  </a:cubicBezTo>
                  <a:lnTo>
                    <a:pt x="14" y="393"/>
                  </a:lnTo>
                  <a:cubicBezTo>
                    <a:pt x="0" y="427"/>
                    <a:pt x="14" y="460"/>
                    <a:pt x="47" y="474"/>
                  </a:cubicBezTo>
                  <a:cubicBezTo>
                    <a:pt x="54" y="474"/>
                    <a:pt x="61" y="480"/>
                    <a:pt x="67" y="480"/>
                  </a:cubicBezTo>
                  <a:cubicBezTo>
                    <a:pt x="94" y="480"/>
                    <a:pt x="121" y="460"/>
                    <a:pt x="128" y="440"/>
                  </a:cubicBezTo>
                  <a:lnTo>
                    <a:pt x="268" y="86"/>
                  </a:lnTo>
                  <a:cubicBezTo>
                    <a:pt x="281" y="52"/>
                    <a:pt x="268" y="19"/>
                    <a:pt x="235" y="5"/>
                  </a:cubicBezTo>
                  <a:cubicBezTo>
                    <a:pt x="226" y="2"/>
                    <a:pt x="217"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4" name="Google Shape;3504;p18"/>
          <p:cNvGrpSpPr/>
          <p:nvPr/>
        </p:nvGrpSpPr>
        <p:grpSpPr>
          <a:xfrm flipH="1">
            <a:off x="8108745" y="-329491"/>
            <a:ext cx="1755027" cy="1737781"/>
            <a:chOff x="3580575" y="1066825"/>
            <a:chExt cx="729650" cy="722450"/>
          </a:xfrm>
        </p:grpSpPr>
        <p:sp>
          <p:nvSpPr>
            <p:cNvPr id="3505" name="Google Shape;3505;p18"/>
            <p:cNvSpPr/>
            <p:nvPr/>
          </p:nvSpPr>
          <p:spPr>
            <a:xfrm>
              <a:off x="3580575" y="1066825"/>
              <a:ext cx="729650" cy="722450"/>
            </a:xfrm>
            <a:custGeom>
              <a:avLst/>
              <a:gdLst/>
              <a:ahLst/>
              <a:cxnLst/>
              <a:rect l="l" t="t" r="r" b="b"/>
              <a:pathLst>
                <a:path w="29186" h="28898" extrusionOk="0">
                  <a:moveTo>
                    <a:pt x="14412" y="268"/>
                  </a:moveTo>
                  <a:cubicBezTo>
                    <a:pt x="16580" y="268"/>
                    <a:pt x="18741" y="710"/>
                    <a:pt x="20608" y="1586"/>
                  </a:cubicBezTo>
                  <a:cubicBezTo>
                    <a:pt x="25753" y="4008"/>
                    <a:pt x="29112" y="9662"/>
                    <a:pt x="28764" y="15342"/>
                  </a:cubicBezTo>
                  <a:cubicBezTo>
                    <a:pt x="28423" y="21016"/>
                    <a:pt x="24408" y="26221"/>
                    <a:pt x="19002" y="28001"/>
                  </a:cubicBezTo>
                  <a:cubicBezTo>
                    <a:pt x="17703" y="28430"/>
                    <a:pt x="16379" y="28646"/>
                    <a:pt x="15107" y="28646"/>
                  </a:cubicBezTo>
                  <a:cubicBezTo>
                    <a:pt x="14021" y="28646"/>
                    <a:pt x="12971" y="28489"/>
                    <a:pt x="12004" y="28175"/>
                  </a:cubicBezTo>
                  <a:cubicBezTo>
                    <a:pt x="9803" y="27459"/>
                    <a:pt x="7822" y="25994"/>
                    <a:pt x="6129" y="23826"/>
                  </a:cubicBezTo>
                  <a:cubicBezTo>
                    <a:pt x="2711" y="19444"/>
                    <a:pt x="275" y="12198"/>
                    <a:pt x="3005" y="6644"/>
                  </a:cubicBezTo>
                  <a:cubicBezTo>
                    <a:pt x="4249" y="4115"/>
                    <a:pt x="6638" y="2081"/>
                    <a:pt x="9555" y="1064"/>
                  </a:cubicBezTo>
                  <a:cubicBezTo>
                    <a:pt x="11080" y="529"/>
                    <a:pt x="12746" y="268"/>
                    <a:pt x="14412" y="268"/>
                  </a:cubicBezTo>
                  <a:close/>
                  <a:moveTo>
                    <a:pt x="14428" y="0"/>
                  </a:moveTo>
                  <a:cubicBezTo>
                    <a:pt x="12743" y="0"/>
                    <a:pt x="11054" y="273"/>
                    <a:pt x="9475" y="824"/>
                  </a:cubicBezTo>
                  <a:cubicBezTo>
                    <a:pt x="6497" y="1867"/>
                    <a:pt x="4055" y="3948"/>
                    <a:pt x="2784" y="6537"/>
                  </a:cubicBezTo>
                  <a:cubicBezTo>
                    <a:pt x="1" y="12184"/>
                    <a:pt x="2470" y="19537"/>
                    <a:pt x="5935" y="23980"/>
                  </a:cubicBezTo>
                  <a:cubicBezTo>
                    <a:pt x="7662" y="26188"/>
                    <a:pt x="9675" y="27680"/>
                    <a:pt x="11924" y="28409"/>
                  </a:cubicBezTo>
                  <a:cubicBezTo>
                    <a:pt x="12920" y="28730"/>
                    <a:pt x="13998" y="28897"/>
                    <a:pt x="15115" y="28897"/>
                  </a:cubicBezTo>
                  <a:cubicBezTo>
                    <a:pt x="16413" y="28897"/>
                    <a:pt x="17758" y="28677"/>
                    <a:pt x="19082" y="28242"/>
                  </a:cubicBezTo>
                  <a:cubicBezTo>
                    <a:pt x="21725" y="27365"/>
                    <a:pt x="24174" y="25606"/>
                    <a:pt x="25967" y="23277"/>
                  </a:cubicBezTo>
                  <a:cubicBezTo>
                    <a:pt x="27767" y="20949"/>
                    <a:pt x="28844" y="18132"/>
                    <a:pt x="29011" y="15356"/>
                  </a:cubicBezTo>
                  <a:cubicBezTo>
                    <a:pt x="29185" y="12572"/>
                    <a:pt x="28449" y="9649"/>
                    <a:pt x="26951" y="7119"/>
                  </a:cubicBezTo>
                  <a:cubicBezTo>
                    <a:pt x="25452" y="4590"/>
                    <a:pt x="23237" y="2550"/>
                    <a:pt x="20715" y="1366"/>
                  </a:cubicBezTo>
                  <a:cubicBezTo>
                    <a:pt x="18792" y="459"/>
                    <a:pt x="16614" y="0"/>
                    <a:pt x="144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8"/>
            <p:cNvSpPr/>
            <p:nvPr/>
          </p:nvSpPr>
          <p:spPr>
            <a:xfrm>
              <a:off x="3638950" y="1105625"/>
              <a:ext cx="371200" cy="316175"/>
            </a:xfrm>
            <a:custGeom>
              <a:avLst/>
              <a:gdLst/>
              <a:ahLst/>
              <a:cxnLst/>
              <a:rect l="l" t="t" r="r" b="b"/>
              <a:pathLst>
                <a:path w="14848" h="12647" extrusionOk="0">
                  <a:moveTo>
                    <a:pt x="931" y="8839"/>
                  </a:moveTo>
                  <a:lnTo>
                    <a:pt x="931" y="8839"/>
                  </a:lnTo>
                  <a:cubicBezTo>
                    <a:pt x="951" y="9381"/>
                    <a:pt x="1045" y="9943"/>
                    <a:pt x="1326" y="10432"/>
                  </a:cubicBezTo>
                  <a:cubicBezTo>
                    <a:pt x="1787" y="11214"/>
                    <a:pt x="2664" y="11629"/>
                    <a:pt x="3279" y="11870"/>
                  </a:cubicBezTo>
                  <a:cubicBezTo>
                    <a:pt x="3734" y="12051"/>
                    <a:pt x="4203" y="12205"/>
                    <a:pt x="4678" y="12318"/>
                  </a:cubicBezTo>
                  <a:cubicBezTo>
                    <a:pt x="4256" y="12271"/>
                    <a:pt x="3835" y="12211"/>
                    <a:pt x="3420" y="12124"/>
                  </a:cubicBezTo>
                  <a:cubicBezTo>
                    <a:pt x="2329" y="11897"/>
                    <a:pt x="1640" y="11529"/>
                    <a:pt x="1252" y="10960"/>
                  </a:cubicBezTo>
                  <a:cubicBezTo>
                    <a:pt x="824" y="10331"/>
                    <a:pt x="777" y="9589"/>
                    <a:pt x="931" y="8839"/>
                  </a:cubicBezTo>
                  <a:close/>
                  <a:moveTo>
                    <a:pt x="11145" y="248"/>
                  </a:moveTo>
                  <a:cubicBezTo>
                    <a:pt x="11629" y="248"/>
                    <a:pt x="12054" y="306"/>
                    <a:pt x="12445" y="422"/>
                  </a:cubicBezTo>
                  <a:cubicBezTo>
                    <a:pt x="13181" y="636"/>
                    <a:pt x="13790" y="1091"/>
                    <a:pt x="14111" y="1667"/>
                  </a:cubicBezTo>
                  <a:cubicBezTo>
                    <a:pt x="14419" y="2215"/>
                    <a:pt x="14479" y="2871"/>
                    <a:pt x="14513" y="3547"/>
                  </a:cubicBezTo>
                  <a:cubicBezTo>
                    <a:pt x="14600" y="5193"/>
                    <a:pt x="14600" y="6852"/>
                    <a:pt x="14506" y="8491"/>
                  </a:cubicBezTo>
                  <a:cubicBezTo>
                    <a:pt x="14473" y="9200"/>
                    <a:pt x="14399" y="9943"/>
                    <a:pt x="13964" y="10465"/>
                  </a:cubicBezTo>
                  <a:cubicBezTo>
                    <a:pt x="13583" y="10933"/>
                    <a:pt x="12974" y="11154"/>
                    <a:pt x="12432" y="11328"/>
                  </a:cubicBezTo>
                  <a:cubicBezTo>
                    <a:pt x="10782" y="11862"/>
                    <a:pt x="8550" y="12395"/>
                    <a:pt x="6196" y="12395"/>
                  </a:cubicBezTo>
                  <a:cubicBezTo>
                    <a:pt x="6012" y="12395"/>
                    <a:pt x="5827" y="12392"/>
                    <a:pt x="5641" y="12385"/>
                  </a:cubicBezTo>
                  <a:cubicBezTo>
                    <a:pt x="4852" y="12265"/>
                    <a:pt x="4075" y="12051"/>
                    <a:pt x="3326" y="11756"/>
                  </a:cubicBezTo>
                  <a:cubicBezTo>
                    <a:pt x="2724" y="11515"/>
                    <a:pt x="1874" y="11114"/>
                    <a:pt x="1433" y="10365"/>
                  </a:cubicBezTo>
                  <a:cubicBezTo>
                    <a:pt x="1085" y="9769"/>
                    <a:pt x="1045" y="9027"/>
                    <a:pt x="1045" y="8378"/>
                  </a:cubicBezTo>
                  <a:cubicBezTo>
                    <a:pt x="1265" y="7601"/>
                    <a:pt x="1647" y="6839"/>
                    <a:pt x="1975" y="6183"/>
                  </a:cubicBezTo>
                  <a:lnTo>
                    <a:pt x="2041" y="6056"/>
                  </a:lnTo>
                  <a:cubicBezTo>
                    <a:pt x="2436" y="5260"/>
                    <a:pt x="2925" y="4530"/>
                    <a:pt x="3493" y="3875"/>
                  </a:cubicBezTo>
                  <a:cubicBezTo>
                    <a:pt x="5206" y="1894"/>
                    <a:pt x="7682" y="596"/>
                    <a:pt x="10278" y="302"/>
                  </a:cubicBezTo>
                  <a:cubicBezTo>
                    <a:pt x="10588" y="266"/>
                    <a:pt x="10876" y="248"/>
                    <a:pt x="11145" y="248"/>
                  </a:cubicBezTo>
                  <a:close/>
                  <a:moveTo>
                    <a:pt x="11145" y="1"/>
                  </a:moveTo>
                  <a:cubicBezTo>
                    <a:pt x="10867" y="1"/>
                    <a:pt x="10571" y="19"/>
                    <a:pt x="10251" y="54"/>
                  </a:cubicBezTo>
                  <a:cubicBezTo>
                    <a:pt x="7588" y="355"/>
                    <a:pt x="5059" y="1687"/>
                    <a:pt x="3306" y="3707"/>
                  </a:cubicBezTo>
                  <a:cubicBezTo>
                    <a:pt x="2724" y="4383"/>
                    <a:pt x="2222" y="5133"/>
                    <a:pt x="1814" y="5942"/>
                  </a:cubicBezTo>
                  <a:lnTo>
                    <a:pt x="1754" y="6076"/>
                  </a:lnTo>
                  <a:cubicBezTo>
                    <a:pt x="1058" y="7468"/>
                    <a:pt x="1" y="9575"/>
                    <a:pt x="1045" y="11101"/>
                  </a:cubicBezTo>
                  <a:cubicBezTo>
                    <a:pt x="1473" y="11730"/>
                    <a:pt x="2215" y="12131"/>
                    <a:pt x="3366" y="12372"/>
                  </a:cubicBezTo>
                  <a:cubicBezTo>
                    <a:pt x="4310" y="12566"/>
                    <a:pt x="5253" y="12646"/>
                    <a:pt x="6183" y="12646"/>
                  </a:cubicBezTo>
                  <a:cubicBezTo>
                    <a:pt x="8572" y="12646"/>
                    <a:pt x="10840" y="12104"/>
                    <a:pt x="12506" y="11569"/>
                  </a:cubicBezTo>
                  <a:cubicBezTo>
                    <a:pt x="13081" y="11382"/>
                    <a:pt x="13730" y="11141"/>
                    <a:pt x="14158" y="10626"/>
                  </a:cubicBezTo>
                  <a:cubicBezTo>
                    <a:pt x="14633" y="10043"/>
                    <a:pt x="14720" y="9261"/>
                    <a:pt x="14760" y="8505"/>
                  </a:cubicBezTo>
                  <a:cubicBezTo>
                    <a:pt x="14847" y="6859"/>
                    <a:pt x="14847" y="5186"/>
                    <a:pt x="14760" y="3534"/>
                  </a:cubicBezTo>
                  <a:cubicBezTo>
                    <a:pt x="14727" y="2824"/>
                    <a:pt x="14660" y="2142"/>
                    <a:pt x="14325" y="1540"/>
                  </a:cubicBezTo>
                  <a:cubicBezTo>
                    <a:pt x="13978" y="911"/>
                    <a:pt x="13315" y="416"/>
                    <a:pt x="12512" y="182"/>
                  </a:cubicBezTo>
                  <a:cubicBezTo>
                    <a:pt x="12097" y="61"/>
                    <a:pt x="11652" y="1"/>
                    <a:pt x="11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8"/>
            <p:cNvSpPr/>
            <p:nvPr/>
          </p:nvSpPr>
          <p:spPr>
            <a:xfrm>
              <a:off x="3716225" y="1427950"/>
              <a:ext cx="386925" cy="294750"/>
            </a:xfrm>
            <a:custGeom>
              <a:avLst/>
              <a:gdLst/>
              <a:ahLst/>
              <a:cxnLst/>
              <a:rect l="l" t="t" r="r" b="b"/>
              <a:pathLst>
                <a:path w="15477" h="11790" extrusionOk="0">
                  <a:moveTo>
                    <a:pt x="9348" y="248"/>
                  </a:moveTo>
                  <a:cubicBezTo>
                    <a:pt x="9769" y="248"/>
                    <a:pt x="10184" y="308"/>
                    <a:pt x="10559" y="496"/>
                  </a:cubicBezTo>
                  <a:cubicBezTo>
                    <a:pt x="10585" y="516"/>
                    <a:pt x="10619" y="529"/>
                    <a:pt x="10646" y="549"/>
                  </a:cubicBezTo>
                  <a:cubicBezTo>
                    <a:pt x="10291" y="409"/>
                    <a:pt x="9903" y="329"/>
                    <a:pt x="9488" y="315"/>
                  </a:cubicBezTo>
                  <a:cubicBezTo>
                    <a:pt x="9430" y="313"/>
                    <a:pt x="9372" y="312"/>
                    <a:pt x="9315" y="312"/>
                  </a:cubicBezTo>
                  <a:cubicBezTo>
                    <a:pt x="8479" y="312"/>
                    <a:pt x="7661" y="531"/>
                    <a:pt x="6872" y="743"/>
                  </a:cubicBezTo>
                  <a:lnTo>
                    <a:pt x="3948" y="1526"/>
                  </a:lnTo>
                  <a:cubicBezTo>
                    <a:pt x="3179" y="1727"/>
                    <a:pt x="2316" y="1961"/>
                    <a:pt x="1667" y="2530"/>
                  </a:cubicBezTo>
                  <a:cubicBezTo>
                    <a:pt x="897" y="3205"/>
                    <a:pt x="536" y="4383"/>
                    <a:pt x="703" y="5387"/>
                  </a:cubicBezTo>
                  <a:cubicBezTo>
                    <a:pt x="483" y="4999"/>
                    <a:pt x="295" y="4590"/>
                    <a:pt x="282" y="4222"/>
                  </a:cubicBezTo>
                  <a:cubicBezTo>
                    <a:pt x="255" y="3620"/>
                    <a:pt x="663" y="3032"/>
                    <a:pt x="1051" y="2684"/>
                  </a:cubicBezTo>
                  <a:cubicBezTo>
                    <a:pt x="1567" y="2222"/>
                    <a:pt x="2222" y="1954"/>
                    <a:pt x="2804" y="1734"/>
                  </a:cubicBezTo>
                  <a:cubicBezTo>
                    <a:pt x="4611" y="1044"/>
                    <a:pt x="6498" y="569"/>
                    <a:pt x="8418" y="322"/>
                  </a:cubicBezTo>
                  <a:cubicBezTo>
                    <a:pt x="8712" y="282"/>
                    <a:pt x="9033" y="248"/>
                    <a:pt x="9348" y="248"/>
                  </a:cubicBezTo>
                  <a:close/>
                  <a:moveTo>
                    <a:pt x="9312" y="432"/>
                  </a:moveTo>
                  <a:cubicBezTo>
                    <a:pt x="9368" y="432"/>
                    <a:pt x="9425" y="433"/>
                    <a:pt x="9482" y="436"/>
                  </a:cubicBezTo>
                  <a:cubicBezTo>
                    <a:pt x="10117" y="462"/>
                    <a:pt x="10699" y="643"/>
                    <a:pt x="11154" y="944"/>
                  </a:cubicBezTo>
                  <a:cubicBezTo>
                    <a:pt x="11455" y="1252"/>
                    <a:pt x="11703" y="1633"/>
                    <a:pt x="11937" y="2015"/>
                  </a:cubicBezTo>
                  <a:cubicBezTo>
                    <a:pt x="12994" y="3761"/>
                    <a:pt x="13917" y="5607"/>
                    <a:pt x="14673" y="7508"/>
                  </a:cubicBezTo>
                  <a:cubicBezTo>
                    <a:pt x="14948" y="8183"/>
                    <a:pt x="15215" y="8966"/>
                    <a:pt x="14981" y="9662"/>
                  </a:cubicBezTo>
                  <a:cubicBezTo>
                    <a:pt x="14767" y="10298"/>
                    <a:pt x="14185" y="10706"/>
                    <a:pt x="13737" y="10940"/>
                  </a:cubicBezTo>
                  <a:cubicBezTo>
                    <a:pt x="12960" y="11344"/>
                    <a:pt x="12020" y="11540"/>
                    <a:pt x="10883" y="11540"/>
                  </a:cubicBezTo>
                  <a:cubicBezTo>
                    <a:pt x="10777" y="11540"/>
                    <a:pt x="10669" y="11539"/>
                    <a:pt x="10559" y="11535"/>
                  </a:cubicBezTo>
                  <a:cubicBezTo>
                    <a:pt x="8358" y="11468"/>
                    <a:pt x="6143" y="10739"/>
                    <a:pt x="4336" y="9475"/>
                  </a:cubicBezTo>
                  <a:cubicBezTo>
                    <a:pt x="3079" y="8598"/>
                    <a:pt x="1981" y="7441"/>
                    <a:pt x="1165" y="6123"/>
                  </a:cubicBezTo>
                  <a:cubicBezTo>
                    <a:pt x="1118" y="6056"/>
                    <a:pt x="1078" y="5989"/>
                    <a:pt x="1031" y="5922"/>
                  </a:cubicBezTo>
                  <a:cubicBezTo>
                    <a:pt x="998" y="5862"/>
                    <a:pt x="964" y="5808"/>
                    <a:pt x="924" y="5748"/>
                  </a:cubicBezTo>
                  <a:cubicBezTo>
                    <a:pt x="590" y="4731"/>
                    <a:pt x="924" y="3346"/>
                    <a:pt x="1754" y="2623"/>
                  </a:cubicBezTo>
                  <a:cubicBezTo>
                    <a:pt x="2376" y="2075"/>
                    <a:pt x="3226" y="1847"/>
                    <a:pt x="3982" y="1647"/>
                  </a:cubicBezTo>
                  <a:lnTo>
                    <a:pt x="6906" y="864"/>
                  </a:lnTo>
                  <a:cubicBezTo>
                    <a:pt x="7688" y="651"/>
                    <a:pt x="8494" y="432"/>
                    <a:pt x="9312" y="432"/>
                  </a:cubicBezTo>
                  <a:close/>
                  <a:moveTo>
                    <a:pt x="9346" y="0"/>
                  </a:moveTo>
                  <a:cubicBezTo>
                    <a:pt x="9017" y="0"/>
                    <a:pt x="8691" y="35"/>
                    <a:pt x="8384" y="74"/>
                  </a:cubicBezTo>
                  <a:cubicBezTo>
                    <a:pt x="6444" y="329"/>
                    <a:pt x="4537" y="804"/>
                    <a:pt x="2711" y="1499"/>
                  </a:cubicBezTo>
                  <a:cubicBezTo>
                    <a:pt x="2115" y="1727"/>
                    <a:pt x="1433" y="2008"/>
                    <a:pt x="884" y="2496"/>
                  </a:cubicBezTo>
                  <a:cubicBezTo>
                    <a:pt x="449" y="2884"/>
                    <a:pt x="1" y="3547"/>
                    <a:pt x="34" y="4229"/>
                  </a:cubicBezTo>
                  <a:cubicBezTo>
                    <a:pt x="61" y="4851"/>
                    <a:pt x="483" y="5520"/>
                    <a:pt x="824" y="6056"/>
                  </a:cubicBezTo>
                  <a:cubicBezTo>
                    <a:pt x="864" y="6123"/>
                    <a:pt x="911" y="6190"/>
                    <a:pt x="951" y="6256"/>
                  </a:cubicBezTo>
                  <a:cubicBezTo>
                    <a:pt x="1787" y="7601"/>
                    <a:pt x="2911" y="8785"/>
                    <a:pt x="4196" y="9682"/>
                  </a:cubicBezTo>
                  <a:cubicBezTo>
                    <a:pt x="6043" y="10973"/>
                    <a:pt x="8297" y="11716"/>
                    <a:pt x="10552" y="11783"/>
                  </a:cubicBezTo>
                  <a:cubicBezTo>
                    <a:pt x="10659" y="11790"/>
                    <a:pt x="10766" y="11790"/>
                    <a:pt x="10873" y="11790"/>
                  </a:cubicBezTo>
                  <a:cubicBezTo>
                    <a:pt x="12057" y="11790"/>
                    <a:pt x="13034" y="11582"/>
                    <a:pt x="13851" y="11161"/>
                  </a:cubicBezTo>
                  <a:cubicBezTo>
                    <a:pt x="14339" y="10906"/>
                    <a:pt x="14975" y="10458"/>
                    <a:pt x="15215" y="9742"/>
                  </a:cubicBezTo>
                  <a:cubicBezTo>
                    <a:pt x="15476" y="8966"/>
                    <a:pt x="15195" y="8130"/>
                    <a:pt x="14908" y="7414"/>
                  </a:cubicBezTo>
                  <a:cubicBezTo>
                    <a:pt x="14145" y="5500"/>
                    <a:pt x="13215" y="3647"/>
                    <a:pt x="12151" y="1887"/>
                  </a:cubicBezTo>
                  <a:cubicBezTo>
                    <a:pt x="11763" y="1259"/>
                    <a:pt x="11335" y="616"/>
                    <a:pt x="10672" y="275"/>
                  </a:cubicBezTo>
                  <a:cubicBezTo>
                    <a:pt x="10254" y="66"/>
                    <a:pt x="9798" y="0"/>
                    <a:pt x="9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8"/>
            <p:cNvSpPr/>
            <p:nvPr/>
          </p:nvSpPr>
          <p:spPr>
            <a:xfrm>
              <a:off x="4029200" y="1199050"/>
              <a:ext cx="238525" cy="387000"/>
            </a:xfrm>
            <a:custGeom>
              <a:avLst/>
              <a:gdLst/>
              <a:ahLst/>
              <a:cxnLst/>
              <a:rect l="l" t="t" r="r" b="b"/>
              <a:pathLst>
                <a:path w="9541" h="15480" extrusionOk="0">
                  <a:moveTo>
                    <a:pt x="3620" y="251"/>
                  </a:moveTo>
                  <a:cubicBezTo>
                    <a:pt x="3887" y="251"/>
                    <a:pt x="4175" y="305"/>
                    <a:pt x="4469" y="412"/>
                  </a:cubicBezTo>
                  <a:cubicBezTo>
                    <a:pt x="4423" y="410"/>
                    <a:pt x="4376" y="408"/>
                    <a:pt x="4330" y="408"/>
                  </a:cubicBezTo>
                  <a:cubicBezTo>
                    <a:pt x="3999" y="408"/>
                    <a:pt x="3661" y="471"/>
                    <a:pt x="3339" y="606"/>
                  </a:cubicBezTo>
                  <a:cubicBezTo>
                    <a:pt x="2743" y="854"/>
                    <a:pt x="2195" y="1322"/>
                    <a:pt x="1753" y="1958"/>
                  </a:cubicBezTo>
                  <a:cubicBezTo>
                    <a:pt x="1586" y="2198"/>
                    <a:pt x="1439" y="2453"/>
                    <a:pt x="1311" y="2707"/>
                  </a:cubicBezTo>
                  <a:cubicBezTo>
                    <a:pt x="1445" y="2332"/>
                    <a:pt x="1599" y="1951"/>
                    <a:pt x="1760" y="1576"/>
                  </a:cubicBezTo>
                  <a:cubicBezTo>
                    <a:pt x="2128" y="720"/>
                    <a:pt x="2803" y="251"/>
                    <a:pt x="3620" y="251"/>
                  </a:cubicBezTo>
                  <a:close/>
                  <a:moveTo>
                    <a:pt x="4328" y="530"/>
                  </a:moveTo>
                  <a:cubicBezTo>
                    <a:pt x="4542" y="530"/>
                    <a:pt x="4752" y="559"/>
                    <a:pt x="4951" y="619"/>
                  </a:cubicBezTo>
                  <a:cubicBezTo>
                    <a:pt x="6042" y="1168"/>
                    <a:pt x="7005" y="2192"/>
                    <a:pt x="7815" y="3677"/>
                  </a:cubicBezTo>
                  <a:cubicBezTo>
                    <a:pt x="8798" y="5477"/>
                    <a:pt x="9287" y="7364"/>
                    <a:pt x="9240" y="9143"/>
                  </a:cubicBezTo>
                  <a:cubicBezTo>
                    <a:pt x="9186" y="11130"/>
                    <a:pt x="8430" y="13004"/>
                    <a:pt x="7166" y="14288"/>
                  </a:cubicBezTo>
                  <a:cubicBezTo>
                    <a:pt x="6751" y="14703"/>
                    <a:pt x="6109" y="15205"/>
                    <a:pt x="5386" y="15225"/>
                  </a:cubicBezTo>
                  <a:cubicBezTo>
                    <a:pt x="5374" y="15225"/>
                    <a:pt x="5361" y="15226"/>
                    <a:pt x="5349" y="15226"/>
                  </a:cubicBezTo>
                  <a:cubicBezTo>
                    <a:pt x="4736" y="15226"/>
                    <a:pt x="4220" y="14742"/>
                    <a:pt x="3807" y="14355"/>
                  </a:cubicBezTo>
                  <a:cubicBezTo>
                    <a:pt x="2382" y="13017"/>
                    <a:pt x="1271" y="11338"/>
                    <a:pt x="676" y="9625"/>
                  </a:cubicBezTo>
                  <a:cubicBezTo>
                    <a:pt x="254" y="8387"/>
                    <a:pt x="274" y="6715"/>
                    <a:pt x="749" y="4641"/>
                  </a:cubicBezTo>
                  <a:cubicBezTo>
                    <a:pt x="803" y="4393"/>
                    <a:pt x="870" y="4139"/>
                    <a:pt x="937" y="3891"/>
                  </a:cubicBezTo>
                  <a:cubicBezTo>
                    <a:pt x="943" y="3884"/>
                    <a:pt x="943" y="3878"/>
                    <a:pt x="950" y="3871"/>
                  </a:cubicBezTo>
                  <a:cubicBezTo>
                    <a:pt x="1184" y="3256"/>
                    <a:pt x="1452" y="2607"/>
                    <a:pt x="1853" y="2024"/>
                  </a:cubicBezTo>
                  <a:cubicBezTo>
                    <a:pt x="2282" y="1409"/>
                    <a:pt x="2817" y="961"/>
                    <a:pt x="3386" y="720"/>
                  </a:cubicBezTo>
                  <a:cubicBezTo>
                    <a:pt x="3695" y="593"/>
                    <a:pt x="4016" y="530"/>
                    <a:pt x="4328" y="530"/>
                  </a:cubicBezTo>
                  <a:close/>
                  <a:moveTo>
                    <a:pt x="3610" y="0"/>
                  </a:moveTo>
                  <a:cubicBezTo>
                    <a:pt x="2702" y="0"/>
                    <a:pt x="1947" y="517"/>
                    <a:pt x="1532" y="1476"/>
                  </a:cubicBezTo>
                  <a:cubicBezTo>
                    <a:pt x="1084" y="2513"/>
                    <a:pt x="736" y="3557"/>
                    <a:pt x="502" y="4587"/>
                  </a:cubicBezTo>
                  <a:cubicBezTo>
                    <a:pt x="20" y="6701"/>
                    <a:pt x="0" y="8427"/>
                    <a:pt x="442" y="9705"/>
                  </a:cubicBezTo>
                  <a:cubicBezTo>
                    <a:pt x="1051" y="11458"/>
                    <a:pt x="2181" y="13171"/>
                    <a:pt x="3640" y="14536"/>
                  </a:cubicBezTo>
                  <a:cubicBezTo>
                    <a:pt x="4061" y="14937"/>
                    <a:pt x="4637" y="15479"/>
                    <a:pt x="5353" y="15479"/>
                  </a:cubicBezTo>
                  <a:cubicBezTo>
                    <a:pt x="5366" y="15479"/>
                    <a:pt x="5379" y="15479"/>
                    <a:pt x="5393" y="15473"/>
                  </a:cubicBezTo>
                  <a:cubicBezTo>
                    <a:pt x="6035" y="15459"/>
                    <a:pt x="6704" y="15111"/>
                    <a:pt x="7340" y="14462"/>
                  </a:cubicBezTo>
                  <a:cubicBezTo>
                    <a:pt x="8651" y="13138"/>
                    <a:pt x="9434" y="11197"/>
                    <a:pt x="9487" y="9150"/>
                  </a:cubicBezTo>
                  <a:cubicBezTo>
                    <a:pt x="9541" y="7330"/>
                    <a:pt x="9039" y="5397"/>
                    <a:pt x="8036" y="3557"/>
                  </a:cubicBezTo>
                  <a:cubicBezTo>
                    <a:pt x="7092" y="1837"/>
                    <a:pt x="5948" y="706"/>
                    <a:pt x="4623" y="198"/>
                  </a:cubicBezTo>
                  <a:cubicBezTo>
                    <a:pt x="4272" y="65"/>
                    <a:pt x="3931" y="0"/>
                    <a:pt x="3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8"/>
            <p:cNvSpPr/>
            <p:nvPr/>
          </p:nvSpPr>
          <p:spPr>
            <a:xfrm>
              <a:off x="3743675" y="1303675"/>
              <a:ext cx="83650" cy="39825"/>
            </a:xfrm>
            <a:custGeom>
              <a:avLst/>
              <a:gdLst/>
              <a:ahLst/>
              <a:cxnLst/>
              <a:rect l="l" t="t" r="r" b="b"/>
              <a:pathLst>
                <a:path w="3346" h="1593" extrusionOk="0">
                  <a:moveTo>
                    <a:pt x="711" y="126"/>
                  </a:moveTo>
                  <a:cubicBezTo>
                    <a:pt x="738" y="126"/>
                    <a:pt x="764" y="126"/>
                    <a:pt x="790" y="128"/>
                  </a:cubicBezTo>
                  <a:cubicBezTo>
                    <a:pt x="1506" y="148"/>
                    <a:pt x="2215" y="409"/>
                    <a:pt x="2797" y="864"/>
                  </a:cubicBezTo>
                  <a:cubicBezTo>
                    <a:pt x="3178" y="1165"/>
                    <a:pt x="3205" y="1299"/>
                    <a:pt x="3198" y="1345"/>
                  </a:cubicBezTo>
                  <a:cubicBezTo>
                    <a:pt x="3192" y="1379"/>
                    <a:pt x="3158" y="1412"/>
                    <a:pt x="3091" y="1432"/>
                  </a:cubicBezTo>
                  <a:cubicBezTo>
                    <a:pt x="3011" y="1460"/>
                    <a:pt x="2913" y="1471"/>
                    <a:pt x="2806" y="1471"/>
                  </a:cubicBezTo>
                  <a:cubicBezTo>
                    <a:pt x="2574" y="1471"/>
                    <a:pt x="2301" y="1420"/>
                    <a:pt x="2081" y="1379"/>
                  </a:cubicBezTo>
                  <a:cubicBezTo>
                    <a:pt x="2027" y="1365"/>
                    <a:pt x="1967" y="1359"/>
                    <a:pt x="1920" y="1345"/>
                  </a:cubicBezTo>
                  <a:cubicBezTo>
                    <a:pt x="1472" y="1272"/>
                    <a:pt x="1037" y="1145"/>
                    <a:pt x="622" y="971"/>
                  </a:cubicBezTo>
                  <a:cubicBezTo>
                    <a:pt x="502" y="917"/>
                    <a:pt x="375" y="857"/>
                    <a:pt x="274" y="763"/>
                  </a:cubicBezTo>
                  <a:cubicBezTo>
                    <a:pt x="181" y="670"/>
                    <a:pt x="134" y="543"/>
                    <a:pt x="154" y="435"/>
                  </a:cubicBezTo>
                  <a:cubicBezTo>
                    <a:pt x="174" y="328"/>
                    <a:pt x="261" y="228"/>
                    <a:pt x="388" y="181"/>
                  </a:cubicBezTo>
                  <a:cubicBezTo>
                    <a:pt x="490" y="138"/>
                    <a:pt x="604" y="126"/>
                    <a:pt x="711" y="126"/>
                  </a:cubicBezTo>
                  <a:close/>
                  <a:moveTo>
                    <a:pt x="790" y="1"/>
                  </a:moveTo>
                  <a:cubicBezTo>
                    <a:pt x="656" y="1"/>
                    <a:pt x="489" y="1"/>
                    <a:pt x="341" y="61"/>
                  </a:cubicBezTo>
                  <a:cubicBezTo>
                    <a:pt x="174" y="128"/>
                    <a:pt x="54" y="261"/>
                    <a:pt x="27" y="415"/>
                  </a:cubicBezTo>
                  <a:cubicBezTo>
                    <a:pt x="0" y="563"/>
                    <a:pt x="60" y="730"/>
                    <a:pt x="188" y="857"/>
                  </a:cubicBezTo>
                  <a:cubicBezTo>
                    <a:pt x="301" y="964"/>
                    <a:pt x="448" y="1031"/>
                    <a:pt x="576" y="1084"/>
                  </a:cubicBezTo>
                  <a:cubicBezTo>
                    <a:pt x="997" y="1265"/>
                    <a:pt x="1439" y="1392"/>
                    <a:pt x="1900" y="1472"/>
                  </a:cubicBezTo>
                  <a:cubicBezTo>
                    <a:pt x="1947" y="1479"/>
                    <a:pt x="2001" y="1493"/>
                    <a:pt x="2061" y="1499"/>
                  </a:cubicBezTo>
                  <a:cubicBezTo>
                    <a:pt x="2282" y="1539"/>
                    <a:pt x="2563" y="1593"/>
                    <a:pt x="2810" y="1593"/>
                  </a:cubicBezTo>
                  <a:cubicBezTo>
                    <a:pt x="2931" y="1593"/>
                    <a:pt x="3038" y="1580"/>
                    <a:pt x="3131" y="1553"/>
                  </a:cubicBezTo>
                  <a:cubicBezTo>
                    <a:pt x="3245" y="1513"/>
                    <a:pt x="3305" y="1452"/>
                    <a:pt x="3319" y="1365"/>
                  </a:cubicBezTo>
                  <a:cubicBezTo>
                    <a:pt x="3345" y="1218"/>
                    <a:pt x="3198" y="1018"/>
                    <a:pt x="2870" y="763"/>
                  </a:cubicBezTo>
                  <a:cubicBezTo>
                    <a:pt x="2275" y="295"/>
                    <a:pt x="1532" y="27"/>
                    <a:pt x="7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8"/>
            <p:cNvSpPr/>
            <p:nvPr/>
          </p:nvSpPr>
          <p:spPr>
            <a:xfrm>
              <a:off x="3810750" y="1227150"/>
              <a:ext cx="56375" cy="65850"/>
            </a:xfrm>
            <a:custGeom>
              <a:avLst/>
              <a:gdLst/>
              <a:ahLst/>
              <a:cxnLst/>
              <a:rect l="l" t="t" r="r" b="b"/>
              <a:pathLst>
                <a:path w="2255" h="2634" extrusionOk="0">
                  <a:moveTo>
                    <a:pt x="492" y="126"/>
                  </a:moveTo>
                  <a:cubicBezTo>
                    <a:pt x="554" y="126"/>
                    <a:pt x="616" y="138"/>
                    <a:pt x="669" y="158"/>
                  </a:cubicBezTo>
                  <a:cubicBezTo>
                    <a:pt x="823" y="218"/>
                    <a:pt x="943" y="332"/>
                    <a:pt x="1051" y="452"/>
                  </a:cubicBezTo>
                  <a:cubicBezTo>
                    <a:pt x="1332" y="753"/>
                    <a:pt x="1566" y="1101"/>
                    <a:pt x="1740" y="1483"/>
                  </a:cubicBezTo>
                  <a:cubicBezTo>
                    <a:pt x="1894" y="1824"/>
                    <a:pt x="2094" y="2366"/>
                    <a:pt x="2041" y="2506"/>
                  </a:cubicBezTo>
                  <a:cubicBezTo>
                    <a:pt x="2041" y="2506"/>
                    <a:pt x="2041" y="2513"/>
                    <a:pt x="2041" y="2513"/>
                  </a:cubicBezTo>
                  <a:cubicBezTo>
                    <a:pt x="2039" y="2513"/>
                    <a:pt x="2037" y="2513"/>
                    <a:pt x="2034" y="2513"/>
                  </a:cubicBezTo>
                  <a:cubicBezTo>
                    <a:pt x="1983" y="2513"/>
                    <a:pt x="1851" y="2440"/>
                    <a:pt x="1633" y="2292"/>
                  </a:cubicBezTo>
                  <a:cubicBezTo>
                    <a:pt x="1606" y="2272"/>
                    <a:pt x="1586" y="2259"/>
                    <a:pt x="1566" y="2245"/>
                  </a:cubicBezTo>
                  <a:cubicBezTo>
                    <a:pt x="1398" y="2138"/>
                    <a:pt x="1231" y="2018"/>
                    <a:pt x="1077" y="1884"/>
                  </a:cubicBezTo>
                  <a:cubicBezTo>
                    <a:pt x="770" y="1610"/>
                    <a:pt x="509" y="1295"/>
                    <a:pt x="301" y="941"/>
                  </a:cubicBezTo>
                  <a:cubicBezTo>
                    <a:pt x="234" y="827"/>
                    <a:pt x="167" y="700"/>
                    <a:pt x="147" y="559"/>
                  </a:cubicBezTo>
                  <a:cubicBezTo>
                    <a:pt x="127" y="425"/>
                    <a:pt x="167" y="292"/>
                    <a:pt x="254" y="211"/>
                  </a:cubicBezTo>
                  <a:cubicBezTo>
                    <a:pt x="320" y="149"/>
                    <a:pt x="406" y="126"/>
                    <a:pt x="492" y="126"/>
                  </a:cubicBezTo>
                  <a:close/>
                  <a:moveTo>
                    <a:pt x="493" y="0"/>
                  </a:moveTo>
                  <a:cubicBezTo>
                    <a:pt x="368" y="0"/>
                    <a:pt x="252" y="42"/>
                    <a:pt x="167" y="118"/>
                  </a:cubicBezTo>
                  <a:cubicBezTo>
                    <a:pt x="54" y="225"/>
                    <a:pt x="0" y="399"/>
                    <a:pt x="27" y="579"/>
                  </a:cubicBezTo>
                  <a:cubicBezTo>
                    <a:pt x="47" y="733"/>
                    <a:pt x="121" y="880"/>
                    <a:pt x="194" y="1008"/>
                  </a:cubicBezTo>
                  <a:cubicBezTo>
                    <a:pt x="408" y="1369"/>
                    <a:pt x="676" y="1697"/>
                    <a:pt x="997" y="1978"/>
                  </a:cubicBezTo>
                  <a:cubicBezTo>
                    <a:pt x="1151" y="2111"/>
                    <a:pt x="1325" y="2239"/>
                    <a:pt x="1499" y="2352"/>
                  </a:cubicBezTo>
                  <a:cubicBezTo>
                    <a:pt x="1519" y="2359"/>
                    <a:pt x="1539" y="2372"/>
                    <a:pt x="1566" y="2392"/>
                  </a:cubicBezTo>
                  <a:cubicBezTo>
                    <a:pt x="1793" y="2546"/>
                    <a:pt x="1940" y="2633"/>
                    <a:pt x="2041" y="2633"/>
                  </a:cubicBezTo>
                  <a:cubicBezTo>
                    <a:pt x="2054" y="2633"/>
                    <a:pt x="2068" y="2633"/>
                    <a:pt x="2081" y="2627"/>
                  </a:cubicBezTo>
                  <a:cubicBezTo>
                    <a:pt x="2108" y="2620"/>
                    <a:pt x="2141" y="2600"/>
                    <a:pt x="2161" y="2546"/>
                  </a:cubicBezTo>
                  <a:cubicBezTo>
                    <a:pt x="2255" y="2312"/>
                    <a:pt x="1894" y="1523"/>
                    <a:pt x="1853" y="1429"/>
                  </a:cubicBezTo>
                  <a:cubicBezTo>
                    <a:pt x="1673" y="1041"/>
                    <a:pt x="1432" y="680"/>
                    <a:pt x="1144" y="365"/>
                  </a:cubicBezTo>
                  <a:cubicBezTo>
                    <a:pt x="1030" y="245"/>
                    <a:pt x="890" y="111"/>
                    <a:pt x="716" y="44"/>
                  </a:cubicBezTo>
                  <a:cubicBezTo>
                    <a:pt x="642" y="14"/>
                    <a:pt x="566" y="0"/>
                    <a:pt x="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8"/>
            <p:cNvSpPr/>
            <p:nvPr/>
          </p:nvSpPr>
          <p:spPr>
            <a:xfrm>
              <a:off x="3899550" y="1176350"/>
              <a:ext cx="49700" cy="69475"/>
            </a:xfrm>
            <a:custGeom>
              <a:avLst/>
              <a:gdLst/>
              <a:ahLst/>
              <a:cxnLst/>
              <a:rect l="l" t="t" r="r" b="b"/>
              <a:pathLst>
                <a:path w="1988" h="2779" extrusionOk="0">
                  <a:moveTo>
                    <a:pt x="543" y="122"/>
                  </a:moveTo>
                  <a:cubicBezTo>
                    <a:pt x="650" y="122"/>
                    <a:pt x="764" y="163"/>
                    <a:pt x="857" y="243"/>
                  </a:cubicBezTo>
                  <a:cubicBezTo>
                    <a:pt x="984" y="343"/>
                    <a:pt x="1065" y="490"/>
                    <a:pt x="1145" y="631"/>
                  </a:cubicBezTo>
                  <a:cubicBezTo>
                    <a:pt x="1339" y="1006"/>
                    <a:pt x="1807" y="2076"/>
                    <a:pt x="1607" y="2491"/>
                  </a:cubicBezTo>
                  <a:cubicBezTo>
                    <a:pt x="1566" y="2571"/>
                    <a:pt x="1506" y="2625"/>
                    <a:pt x="1413" y="2645"/>
                  </a:cubicBezTo>
                  <a:cubicBezTo>
                    <a:pt x="1371" y="2653"/>
                    <a:pt x="1330" y="2657"/>
                    <a:pt x="1291" y="2657"/>
                  </a:cubicBezTo>
                  <a:cubicBezTo>
                    <a:pt x="648" y="2657"/>
                    <a:pt x="367" y="1617"/>
                    <a:pt x="228" y="1106"/>
                  </a:cubicBezTo>
                  <a:lnTo>
                    <a:pt x="215" y="1046"/>
                  </a:lnTo>
                  <a:cubicBezTo>
                    <a:pt x="168" y="885"/>
                    <a:pt x="128" y="698"/>
                    <a:pt x="155" y="517"/>
                  </a:cubicBezTo>
                  <a:cubicBezTo>
                    <a:pt x="181" y="337"/>
                    <a:pt x="295" y="189"/>
                    <a:pt x="436" y="143"/>
                  </a:cubicBezTo>
                  <a:cubicBezTo>
                    <a:pt x="469" y="129"/>
                    <a:pt x="509" y="122"/>
                    <a:pt x="543" y="122"/>
                  </a:cubicBezTo>
                  <a:close/>
                  <a:moveTo>
                    <a:pt x="540" y="0"/>
                  </a:moveTo>
                  <a:cubicBezTo>
                    <a:pt x="490" y="0"/>
                    <a:pt x="441" y="7"/>
                    <a:pt x="396" y="22"/>
                  </a:cubicBezTo>
                  <a:cubicBezTo>
                    <a:pt x="215" y="82"/>
                    <a:pt x="68" y="270"/>
                    <a:pt x="34" y="497"/>
                  </a:cubicBezTo>
                  <a:cubicBezTo>
                    <a:pt x="1" y="705"/>
                    <a:pt x="48" y="905"/>
                    <a:pt x="95" y="1079"/>
                  </a:cubicBezTo>
                  <a:lnTo>
                    <a:pt x="108" y="1139"/>
                  </a:lnTo>
                  <a:cubicBezTo>
                    <a:pt x="255" y="1681"/>
                    <a:pt x="549" y="2779"/>
                    <a:pt x="1279" y="2779"/>
                  </a:cubicBezTo>
                  <a:cubicBezTo>
                    <a:pt x="1332" y="2779"/>
                    <a:pt x="1379" y="2772"/>
                    <a:pt x="1433" y="2765"/>
                  </a:cubicBezTo>
                  <a:cubicBezTo>
                    <a:pt x="1566" y="2738"/>
                    <a:pt x="1660" y="2665"/>
                    <a:pt x="1720" y="2544"/>
                  </a:cubicBezTo>
                  <a:cubicBezTo>
                    <a:pt x="1988" y="1989"/>
                    <a:pt x="1259" y="591"/>
                    <a:pt x="1252" y="571"/>
                  </a:cubicBezTo>
                  <a:cubicBezTo>
                    <a:pt x="1172" y="417"/>
                    <a:pt x="1078" y="263"/>
                    <a:pt x="931" y="143"/>
                  </a:cubicBezTo>
                  <a:cubicBezTo>
                    <a:pt x="814" y="50"/>
                    <a:pt x="673" y="0"/>
                    <a:pt x="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8"/>
            <p:cNvSpPr/>
            <p:nvPr/>
          </p:nvSpPr>
          <p:spPr>
            <a:xfrm>
              <a:off x="3822775" y="1484125"/>
              <a:ext cx="81000" cy="51575"/>
            </a:xfrm>
            <a:custGeom>
              <a:avLst/>
              <a:gdLst/>
              <a:ahLst/>
              <a:cxnLst/>
              <a:rect l="l" t="t" r="r" b="b"/>
              <a:pathLst>
                <a:path w="3240" h="2063" extrusionOk="0">
                  <a:moveTo>
                    <a:pt x="2985" y="122"/>
                  </a:moveTo>
                  <a:cubicBezTo>
                    <a:pt x="3045" y="122"/>
                    <a:pt x="3072" y="149"/>
                    <a:pt x="3085" y="209"/>
                  </a:cubicBezTo>
                  <a:cubicBezTo>
                    <a:pt x="3105" y="289"/>
                    <a:pt x="2992" y="483"/>
                    <a:pt x="2945" y="564"/>
                  </a:cubicBezTo>
                  <a:lnTo>
                    <a:pt x="2925" y="604"/>
                  </a:lnTo>
                  <a:cubicBezTo>
                    <a:pt x="2791" y="845"/>
                    <a:pt x="2577" y="1072"/>
                    <a:pt x="2316" y="1253"/>
                  </a:cubicBezTo>
                  <a:cubicBezTo>
                    <a:pt x="1901" y="1541"/>
                    <a:pt x="1406" y="1701"/>
                    <a:pt x="931" y="1855"/>
                  </a:cubicBezTo>
                  <a:cubicBezTo>
                    <a:pt x="799" y="1901"/>
                    <a:pt x="663" y="1939"/>
                    <a:pt x="541" y="1939"/>
                  </a:cubicBezTo>
                  <a:cubicBezTo>
                    <a:pt x="451" y="1939"/>
                    <a:pt x="370" y="1919"/>
                    <a:pt x="302" y="1868"/>
                  </a:cubicBezTo>
                  <a:cubicBezTo>
                    <a:pt x="141" y="1748"/>
                    <a:pt x="135" y="1500"/>
                    <a:pt x="215" y="1326"/>
                  </a:cubicBezTo>
                  <a:cubicBezTo>
                    <a:pt x="315" y="1139"/>
                    <a:pt x="496" y="1005"/>
                    <a:pt x="677" y="892"/>
                  </a:cubicBezTo>
                  <a:cubicBezTo>
                    <a:pt x="1306" y="497"/>
                    <a:pt x="2028" y="243"/>
                    <a:pt x="2764" y="156"/>
                  </a:cubicBezTo>
                  <a:cubicBezTo>
                    <a:pt x="2798" y="149"/>
                    <a:pt x="2824" y="142"/>
                    <a:pt x="2858" y="142"/>
                  </a:cubicBezTo>
                  <a:cubicBezTo>
                    <a:pt x="2911" y="129"/>
                    <a:pt x="2958" y="122"/>
                    <a:pt x="2985" y="122"/>
                  </a:cubicBezTo>
                  <a:close/>
                  <a:moveTo>
                    <a:pt x="2984" y="0"/>
                  </a:moveTo>
                  <a:cubicBezTo>
                    <a:pt x="2937" y="0"/>
                    <a:pt x="2886" y="9"/>
                    <a:pt x="2838" y="15"/>
                  </a:cubicBezTo>
                  <a:cubicBezTo>
                    <a:pt x="2811" y="22"/>
                    <a:pt x="2777" y="28"/>
                    <a:pt x="2744" y="28"/>
                  </a:cubicBezTo>
                  <a:cubicBezTo>
                    <a:pt x="1995" y="122"/>
                    <a:pt x="1252" y="383"/>
                    <a:pt x="616" y="785"/>
                  </a:cubicBezTo>
                  <a:cubicBezTo>
                    <a:pt x="422" y="905"/>
                    <a:pt x="215" y="1052"/>
                    <a:pt x="108" y="1273"/>
                  </a:cubicBezTo>
                  <a:cubicBezTo>
                    <a:pt x="1" y="1487"/>
                    <a:pt x="14" y="1808"/>
                    <a:pt x="228" y="1969"/>
                  </a:cubicBezTo>
                  <a:cubicBezTo>
                    <a:pt x="322" y="2036"/>
                    <a:pt x="429" y="2062"/>
                    <a:pt x="543" y="2062"/>
                  </a:cubicBezTo>
                  <a:cubicBezTo>
                    <a:pt x="677" y="2062"/>
                    <a:pt x="824" y="2022"/>
                    <a:pt x="971" y="1975"/>
                  </a:cubicBezTo>
                  <a:cubicBezTo>
                    <a:pt x="1453" y="1815"/>
                    <a:pt x="1955" y="1654"/>
                    <a:pt x="2389" y="1353"/>
                  </a:cubicBezTo>
                  <a:cubicBezTo>
                    <a:pt x="2664" y="1159"/>
                    <a:pt x="2891" y="925"/>
                    <a:pt x="3032" y="664"/>
                  </a:cubicBezTo>
                  <a:lnTo>
                    <a:pt x="3052" y="631"/>
                  </a:lnTo>
                  <a:cubicBezTo>
                    <a:pt x="3145" y="463"/>
                    <a:pt x="3239" y="296"/>
                    <a:pt x="3206" y="182"/>
                  </a:cubicBezTo>
                  <a:cubicBezTo>
                    <a:pt x="3170" y="34"/>
                    <a:pt x="3082" y="0"/>
                    <a:pt x="2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8"/>
            <p:cNvSpPr/>
            <p:nvPr/>
          </p:nvSpPr>
          <p:spPr>
            <a:xfrm>
              <a:off x="3874800" y="1516400"/>
              <a:ext cx="56900" cy="89875"/>
            </a:xfrm>
            <a:custGeom>
              <a:avLst/>
              <a:gdLst/>
              <a:ahLst/>
              <a:cxnLst/>
              <a:rect l="l" t="t" r="r" b="b"/>
              <a:pathLst>
                <a:path w="2276" h="3595" extrusionOk="0">
                  <a:moveTo>
                    <a:pt x="1610" y="122"/>
                  </a:moveTo>
                  <a:cubicBezTo>
                    <a:pt x="1616" y="122"/>
                    <a:pt x="1621" y="122"/>
                    <a:pt x="1626" y="122"/>
                  </a:cubicBezTo>
                  <a:cubicBezTo>
                    <a:pt x="1680" y="129"/>
                    <a:pt x="1733" y="176"/>
                    <a:pt x="1774" y="256"/>
                  </a:cubicBezTo>
                  <a:cubicBezTo>
                    <a:pt x="2148" y="972"/>
                    <a:pt x="2128" y="2110"/>
                    <a:pt x="1733" y="2846"/>
                  </a:cubicBezTo>
                  <a:cubicBezTo>
                    <a:pt x="1570" y="3147"/>
                    <a:pt x="1265" y="3472"/>
                    <a:pt x="897" y="3472"/>
                  </a:cubicBezTo>
                  <a:cubicBezTo>
                    <a:pt x="873" y="3472"/>
                    <a:pt x="848" y="3471"/>
                    <a:pt x="824" y="3468"/>
                  </a:cubicBezTo>
                  <a:cubicBezTo>
                    <a:pt x="543" y="3434"/>
                    <a:pt x="288" y="3187"/>
                    <a:pt x="201" y="2866"/>
                  </a:cubicBezTo>
                  <a:cubicBezTo>
                    <a:pt x="128" y="2605"/>
                    <a:pt x="148" y="2297"/>
                    <a:pt x="262" y="1929"/>
                  </a:cubicBezTo>
                  <a:cubicBezTo>
                    <a:pt x="402" y="1487"/>
                    <a:pt x="636" y="1059"/>
                    <a:pt x="944" y="698"/>
                  </a:cubicBezTo>
                  <a:cubicBezTo>
                    <a:pt x="964" y="678"/>
                    <a:pt x="984" y="658"/>
                    <a:pt x="1004" y="631"/>
                  </a:cubicBezTo>
                  <a:cubicBezTo>
                    <a:pt x="1160" y="443"/>
                    <a:pt x="1423" y="122"/>
                    <a:pt x="1610" y="122"/>
                  </a:cubicBezTo>
                  <a:close/>
                  <a:moveTo>
                    <a:pt x="1611" y="1"/>
                  </a:moveTo>
                  <a:cubicBezTo>
                    <a:pt x="1365" y="1"/>
                    <a:pt x="1103" y="319"/>
                    <a:pt x="904" y="551"/>
                  </a:cubicBezTo>
                  <a:cubicBezTo>
                    <a:pt x="884" y="577"/>
                    <a:pt x="864" y="597"/>
                    <a:pt x="850" y="618"/>
                  </a:cubicBezTo>
                  <a:cubicBezTo>
                    <a:pt x="529" y="992"/>
                    <a:pt x="288" y="1434"/>
                    <a:pt x="148" y="1889"/>
                  </a:cubicBezTo>
                  <a:cubicBezTo>
                    <a:pt x="21" y="2284"/>
                    <a:pt x="1" y="2618"/>
                    <a:pt x="81" y="2899"/>
                  </a:cubicBezTo>
                  <a:cubicBezTo>
                    <a:pt x="181" y="3274"/>
                    <a:pt x="476" y="3555"/>
                    <a:pt x="810" y="3595"/>
                  </a:cubicBezTo>
                  <a:lnTo>
                    <a:pt x="897" y="3595"/>
                  </a:lnTo>
                  <a:cubicBezTo>
                    <a:pt x="1319" y="3595"/>
                    <a:pt x="1667" y="3234"/>
                    <a:pt x="1841" y="2906"/>
                  </a:cubicBezTo>
                  <a:cubicBezTo>
                    <a:pt x="2255" y="2136"/>
                    <a:pt x="2275" y="945"/>
                    <a:pt x="1881" y="196"/>
                  </a:cubicBezTo>
                  <a:cubicBezTo>
                    <a:pt x="1820" y="76"/>
                    <a:pt x="1740" y="15"/>
                    <a:pt x="1640" y="2"/>
                  </a:cubicBezTo>
                  <a:cubicBezTo>
                    <a:pt x="1630" y="1"/>
                    <a:pt x="1621" y="1"/>
                    <a:pt x="16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8"/>
            <p:cNvSpPr/>
            <p:nvPr/>
          </p:nvSpPr>
          <p:spPr>
            <a:xfrm>
              <a:off x="3962775" y="1544375"/>
              <a:ext cx="49375" cy="89675"/>
            </a:xfrm>
            <a:custGeom>
              <a:avLst/>
              <a:gdLst/>
              <a:ahLst/>
              <a:cxnLst/>
              <a:rect l="l" t="t" r="r" b="b"/>
              <a:pathLst>
                <a:path w="1975" h="3587" extrusionOk="0">
                  <a:moveTo>
                    <a:pt x="797" y="127"/>
                  </a:moveTo>
                  <a:cubicBezTo>
                    <a:pt x="1105" y="127"/>
                    <a:pt x="1386" y="509"/>
                    <a:pt x="1633" y="1258"/>
                  </a:cubicBezTo>
                  <a:cubicBezTo>
                    <a:pt x="1801" y="1753"/>
                    <a:pt x="1848" y="2289"/>
                    <a:pt x="1781" y="2797"/>
                  </a:cubicBezTo>
                  <a:cubicBezTo>
                    <a:pt x="1740" y="3098"/>
                    <a:pt x="1600" y="3426"/>
                    <a:pt x="1332" y="3459"/>
                  </a:cubicBezTo>
                  <a:cubicBezTo>
                    <a:pt x="1317" y="3462"/>
                    <a:pt x="1301" y="3463"/>
                    <a:pt x="1284" y="3463"/>
                  </a:cubicBezTo>
                  <a:cubicBezTo>
                    <a:pt x="1163" y="3463"/>
                    <a:pt x="1032" y="3398"/>
                    <a:pt x="938" y="3285"/>
                  </a:cubicBezTo>
                  <a:cubicBezTo>
                    <a:pt x="837" y="3172"/>
                    <a:pt x="770" y="3031"/>
                    <a:pt x="710" y="2851"/>
                  </a:cubicBezTo>
                  <a:cubicBezTo>
                    <a:pt x="543" y="2362"/>
                    <a:pt x="168" y="776"/>
                    <a:pt x="516" y="275"/>
                  </a:cubicBezTo>
                  <a:cubicBezTo>
                    <a:pt x="583" y="181"/>
                    <a:pt x="670" y="127"/>
                    <a:pt x="790" y="127"/>
                  </a:cubicBezTo>
                  <a:close/>
                  <a:moveTo>
                    <a:pt x="790" y="0"/>
                  </a:moveTo>
                  <a:cubicBezTo>
                    <a:pt x="630" y="7"/>
                    <a:pt x="503" y="74"/>
                    <a:pt x="409" y="208"/>
                  </a:cubicBezTo>
                  <a:cubicBezTo>
                    <a:pt x="1" y="790"/>
                    <a:pt x="463" y="2503"/>
                    <a:pt x="596" y="2891"/>
                  </a:cubicBezTo>
                  <a:cubicBezTo>
                    <a:pt x="650" y="3058"/>
                    <a:pt x="723" y="3232"/>
                    <a:pt x="844" y="3366"/>
                  </a:cubicBezTo>
                  <a:cubicBezTo>
                    <a:pt x="964" y="3506"/>
                    <a:pt x="1132" y="3587"/>
                    <a:pt x="1292" y="3587"/>
                  </a:cubicBezTo>
                  <a:lnTo>
                    <a:pt x="1352" y="3587"/>
                  </a:lnTo>
                  <a:cubicBezTo>
                    <a:pt x="1774" y="3526"/>
                    <a:pt x="1881" y="2984"/>
                    <a:pt x="1901" y="2817"/>
                  </a:cubicBezTo>
                  <a:cubicBezTo>
                    <a:pt x="1975" y="2289"/>
                    <a:pt x="1921" y="1733"/>
                    <a:pt x="1754" y="1218"/>
                  </a:cubicBezTo>
                  <a:cubicBezTo>
                    <a:pt x="1653" y="917"/>
                    <a:pt x="1352" y="0"/>
                    <a:pt x="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8"/>
            <p:cNvSpPr/>
            <p:nvPr/>
          </p:nvSpPr>
          <p:spPr>
            <a:xfrm>
              <a:off x="3920125" y="1617600"/>
              <a:ext cx="27125" cy="35675"/>
            </a:xfrm>
            <a:custGeom>
              <a:avLst/>
              <a:gdLst/>
              <a:ahLst/>
              <a:cxnLst/>
              <a:rect l="l" t="t" r="r" b="b"/>
              <a:pathLst>
                <a:path w="1085" h="1427" extrusionOk="0">
                  <a:moveTo>
                    <a:pt x="603" y="122"/>
                  </a:moveTo>
                  <a:cubicBezTo>
                    <a:pt x="616" y="122"/>
                    <a:pt x="623" y="122"/>
                    <a:pt x="630" y="129"/>
                  </a:cubicBezTo>
                  <a:cubicBezTo>
                    <a:pt x="717" y="136"/>
                    <a:pt x="777" y="176"/>
                    <a:pt x="824" y="256"/>
                  </a:cubicBezTo>
                  <a:cubicBezTo>
                    <a:pt x="944" y="457"/>
                    <a:pt x="911" y="852"/>
                    <a:pt x="830" y="1026"/>
                  </a:cubicBezTo>
                  <a:cubicBezTo>
                    <a:pt x="770" y="1159"/>
                    <a:pt x="656" y="1300"/>
                    <a:pt x="503" y="1307"/>
                  </a:cubicBezTo>
                  <a:cubicBezTo>
                    <a:pt x="349" y="1307"/>
                    <a:pt x="222" y="1146"/>
                    <a:pt x="181" y="985"/>
                  </a:cubicBezTo>
                  <a:cubicBezTo>
                    <a:pt x="128" y="805"/>
                    <a:pt x="195" y="450"/>
                    <a:pt x="355" y="256"/>
                  </a:cubicBezTo>
                  <a:cubicBezTo>
                    <a:pt x="429" y="169"/>
                    <a:pt x="516" y="122"/>
                    <a:pt x="603" y="122"/>
                  </a:cubicBezTo>
                  <a:close/>
                  <a:moveTo>
                    <a:pt x="603" y="0"/>
                  </a:moveTo>
                  <a:cubicBezTo>
                    <a:pt x="472" y="0"/>
                    <a:pt x="353" y="60"/>
                    <a:pt x="262" y="176"/>
                  </a:cubicBezTo>
                  <a:cubicBezTo>
                    <a:pt x="68" y="410"/>
                    <a:pt x="1" y="805"/>
                    <a:pt x="61" y="1019"/>
                  </a:cubicBezTo>
                  <a:cubicBezTo>
                    <a:pt x="115" y="1220"/>
                    <a:pt x="275" y="1427"/>
                    <a:pt x="503" y="1427"/>
                  </a:cubicBezTo>
                  <a:lnTo>
                    <a:pt x="509" y="1427"/>
                  </a:lnTo>
                  <a:cubicBezTo>
                    <a:pt x="717" y="1427"/>
                    <a:pt x="871" y="1246"/>
                    <a:pt x="944" y="1079"/>
                  </a:cubicBezTo>
                  <a:cubicBezTo>
                    <a:pt x="1038" y="878"/>
                    <a:pt x="1085" y="443"/>
                    <a:pt x="931" y="189"/>
                  </a:cubicBezTo>
                  <a:cubicBezTo>
                    <a:pt x="864" y="75"/>
                    <a:pt x="764" y="15"/>
                    <a:pt x="643" y="2"/>
                  </a:cubicBezTo>
                  <a:cubicBezTo>
                    <a:pt x="630" y="1"/>
                    <a:pt x="616" y="0"/>
                    <a:pt x="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8"/>
            <p:cNvSpPr/>
            <p:nvPr/>
          </p:nvSpPr>
          <p:spPr>
            <a:xfrm>
              <a:off x="3778625" y="1545750"/>
              <a:ext cx="36325" cy="30925"/>
            </a:xfrm>
            <a:custGeom>
              <a:avLst/>
              <a:gdLst/>
              <a:ahLst/>
              <a:cxnLst/>
              <a:rect l="l" t="t" r="r" b="b"/>
              <a:pathLst>
                <a:path w="1453" h="1237" extrusionOk="0">
                  <a:moveTo>
                    <a:pt x="1024" y="126"/>
                  </a:moveTo>
                  <a:cubicBezTo>
                    <a:pt x="1044" y="126"/>
                    <a:pt x="1064" y="126"/>
                    <a:pt x="1091" y="133"/>
                  </a:cubicBezTo>
                  <a:cubicBezTo>
                    <a:pt x="1198" y="159"/>
                    <a:pt x="1258" y="220"/>
                    <a:pt x="1278" y="320"/>
                  </a:cubicBezTo>
                  <a:cubicBezTo>
                    <a:pt x="1319" y="494"/>
                    <a:pt x="1212" y="715"/>
                    <a:pt x="1084" y="815"/>
                  </a:cubicBezTo>
                  <a:cubicBezTo>
                    <a:pt x="957" y="922"/>
                    <a:pt x="797" y="982"/>
                    <a:pt x="643" y="1043"/>
                  </a:cubicBezTo>
                  <a:cubicBezTo>
                    <a:pt x="556" y="1076"/>
                    <a:pt x="469" y="1110"/>
                    <a:pt x="375" y="1116"/>
                  </a:cubicBezTo>
                  <a:cubicBezTo>
                    <a:pt x="288" y="1116"/>
                    <a:pt x="208" y="1076"/>
                    <a:pt x="174" y="1023"/>
                  </a:cubicBezTo>
                  <a:cubicBezTo>
                    <a:pt x="121" y="915"/>
                    <a:pt x="195" y="775"/>
                    <a:pt x="248" y="701"/>
                  </a:cubicBezTo>
                  <a:cubicBezTo>
                    <a:pt x="422" y="454"/>
                    <a:pt x="770" y="126"/>
                    <a:pt x="1024" y="126"/>
                  </a:cubicBezTo>
                  <a:close/>
                  <a:moveTo>
                    <a:pt x="1022" y="1"/>
                  </a:moveTo>
                  <a:cubicBezTo>
                    <a:pt x="664" y="1"/>
                    <a:pt x="277" y="444"/>
                    <a:pt x="148" y="628"/>
                  </a:cubicBezTo>
                  <a:cubicBezTo>
                    <a:pt x="27" y="802"/>
                    <a:pt x="1" y="962"/>
                    <a:pt x="67" y="1083"/>
                  </a:cubicBezTo>
                  <a:cubicBezTo>
                    <a:pt x="121" y="1176"/>
                    <a:pt x="241" y="1237"/>
                    <a:pt x="368" y="1237"/>
                  </a:cubicBezTo>
                  <a:lnTo>
                    <a:pt x="382" y="1237"/>
                  </a:lnTo>
                  <a:cubicBezTo>
                    <a:pt x="489" y="1237"/>
                    <a:pt x="596" y="1196"/>
                    <a:pt x="690" y="1163"/>
                  </a:cubicBezTo>
                  <a:cubicBezTo>
                    <a:pt x="850" y="1096"/>
                    <a:pt x="1017" y="1029"/>
                    <a:pt x="1165" y="915"/>
                  </a:cubicBezTo>
                  <a:cubicBezTo>
                    <a:pt x="1319" y="788"/>
                    <a:pt x="1452" y="521"/>
                    <a:pt x="1406" y="293"/>
                  </a:cubicBezTo>
                  <a:cubicBezTo>
                    <a:pt x="1372" y="153"/>
                    <a:pt x="1272" y="52"/>
                    <a:pt x="1118" y="12"/>
                  </a:cubicBezTo>
                  <a:cubicBezTo>
                    <a:pt x="1086" y="4"/>
                    <a:pt x="1054" y="1"/>
                    <a:pt x="1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8"/>
            <p:cNvSpPr/>
            <p:nvPr/>
          </p:nvSpPr>
          <p:spPr>
            <a:xfrm>
              <a:off x="3847550" y="1318600"/>
              <a:ext cx="31800" cy="23250"/>
            </a:xfrm>
            <a:custGeom>
              <a:avLst/>
              <a:gdLst/>
              <a:ahLst/>
              <a:cxnLst/>
              <a:rect l="l" t="t" r="r" b="b"/>
              <a:pathLst>
                <a:path w="1272" h="930" extrusionOk="0">
                  <a:moveTo>
                    <a:pt x="503" y="123"/>
                  </a:moveTo>
                  <a:cubicBezTo>
                    <a:pt x="697" y="123"/>
                    <a:pt x="917" y="185"/>
                    <a:pt x="1030" y="313"/>
                  </a:cubicBezTo>
                  <a:cubicBezTo>
                    <a:pt x="1104" y="394"/>
                    <a:pt x="1124" y="501"/>
                    <a:pt x="1077" y="621"/>
                  </a:cubicBezTo>
                  <a:cubicBezTo>
                    <a:pt x="1044" y="722"/>
                    <a:pt x="997" y="782"/>
                    <a:pt x="923" y="795"/>
                  </a:cubicBezTo>
                  <a:cubicBezTo>
                    <a:pt x="905" y="800"/>
                    <a:pt x="886" y="802"/>
                    <a:pt x="866" y="802"/>
                  </a:cubicBezTo>
                  <a:cubicBezTo>
                    <a:pt x="685" y="802"/>
                    <a:pt x="426" y="621"/>
                    <a:pt x="228" y="441"/>
                  </a:cubicBezTo>
                  <a:cubicBezTo>
                    <a:pt x="187" y="407"/>
                    <a:pt x="147" y="360"/>
                    <a:pt x="141" y="313"/>
                  </a:cubicBezTo>
                  <a:cubicBezTo>
                    <a:pt x="134" y="233"/>
                    <a:pt x="241" y="166"/>
                    <a:pt x="341" y="140"/>
                  </a:cubicBezTo>
                  <a:cubicBezTo>
                    <a:pt x="390" y="129"/>
                    <a:pt x="446" y="123"/>
                    <a:pt x="503" y="123"/>
                  </a:cubicBezTo>
                  <a:close/>
                  <a:moveTo>
                    <a:pt x="498" y="1"/>
                  </a:moveTo>
                  <a:cubicBezTo>
                    <a:pt x="431" y="1"/>
                    <a:pt x="366" y="7"/>
                    <a:pt x="308" y="19"/>
                  </a:cubicBezTo>
                  <a:cubicBezTo>
                    <a:pt x="161" y="53"/>
                    <a:pt x="0" y="166"/>
                    <a:pt x="20" y="327"/>
                  </a:cubicBezTo>
                  <a:cubicBezTo>
                    <a:pt x="27" y="414"/>
                    <a:pt x="87" y="481"/>
                    <a:pt x="147" y="534"/>
                  </a:cubicBezTo>
                  <a:cubicBezTo>
                    <a:pt x="315" y="688"/>
                    <a:pt x="616" y="929"/>
                    <a:pt x="863" y="929"/>
                  </a:cubicBezTo>
                  <a:cubicBezTo>
                    <a:pt x="897" y="929"/>
                    <a:pt x="923" y="922"/>
                    <a:pt x="950" y="916"/>
                  </a:cubicBezTo>
                  <a:cubicBezTo>
                    <a:pt x="1064" y="889"/>
                    <a:pt x="1151" y="802"/>
                    <a:pt x="1198" y="661"/>
                  </a:cubicBezTo>
                  <a:cubicBezTo>
                    <a:pt x="1271" y="454"/>
                    <a:pt x="1198" y="313"/>
                    <a:pt x="1124" y="227"/>
                  </a:cubicBezTo>
                  <a:cubicBezTo>
                    <a:pt x="980" y="72"/>
                    <a:pt x="724" y="1"/>
                    <a:pt x="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8"/>
            <p:cNvSpPr/>
            <p:nvPr/>
          </p:nvSpPr>
          <p:spPr>
            <a:xfrm>
              <a:off x="3900400" y="1271450"/>
              <a:ext cx="21250" cy="13350"/>
            </a:xfrm>
            <a:custGeom>
              <a:avLst/>
              <a:gdLst/>
              <a:ahLst/>
              <a:cxnLst/>
              <a:rect l="l" t="t" r="r" b="b"/>
              <a:pathLst>
                <a:path w="850" h="534" extrusionOk="0">
                  <a:moveTo>
                    <a:pt x="338" y="127"/>
                  </a:moveTo>
                  <a:cubicBezTo>
                    <a:pt x="356" y="127"/>
                    <a:pt x="373" y="129"/>
                    <a:pt x="388" y="132"/>
                  </a:cubicBezTo>
                  <a:lnTo>
                    <a:pt x="402" y="139"/>
                  </a:lnTo>
                  <a:cubicBezTo>
                    <a:pt x="489" y="159"/>
                    <a:pt x="569" y="226"/>
                    <a:pt x="623" y="279"/>
                  </a:cubicBezTo>
                  <a:cubicBezTo>
                    <a:pt x="676" y="326"/>
                    <a:pt x="689" y="360"/>
                    <a:pt x="683" y="366"/>
                  </a:cubicBezTo>
                  <a:cubicBezTo>
                    <a:pt x="660" y="395"/>
                    <a:pt x="590" y="410"/>
                    <a:pt x="507" y="410"/>
                  </a:cubicBezTo>
                  <a:cubicBezTo>
                    <a:pt x="397" y="410"/>
                    <a:pt x="264" y="383"/>
                    <a:pt x="188" y="326"/>
                  </a:cubicBezTo>
                  <a:cubicBezTo>
                    <a:pt x="141" y="286"/>
                    <a:pt x="141" y="253"/>
                    <a:pt x="174" y="192"/>
                  </a:cubicBezTo>
                  <a:cubicBezTo>
                    <a:pt x="210" y="146"/>
                    <a:pt x="278" y="127"/>
                    <a:pt x="338" y="127"/>
                  </a:cubicBezTo>
                  <a:close/>
                  <a:moveTo>
                    <a:pt x="332" y="1"/>
                  </a:moveTo>
                  <a:cubicBezTo>
                    <a:pt x="226" y="1"/>
                    <a:pt x="132" y="47"/>
                    <a:pt x="74" y="125"/>
                  </a:cubicBezTo>
                  <a:cubicBezTo>
                    <a:pt x="0" y="232"/>
                    <a:pt x="14" y="339"/>
                    <a:pt x="114" y="420"/>
                  </a:cubicBezTo>
                  <a:cubicBezTo>
                    <a:pt x="201" y="493"/>
                    <a:pt x="362" y="534"/>
                    <a:pt x="509" y="534"/>
                  </a:cubicBezTo>
                  <a:cubicBezTo>
                    <a:pt x="623" y="534"/>
                    <a:pt x="730" y="507"/>
                    <a:pt x="776" y="453"/>
                  </a:cubicBezTo>
                  <a:cubicBezTo>
                    <a:pt x="810" y="406"/>
                    <a:pt x="850" y="319"/>
                    <a:pt x="709" y="186"/>
                  </a:cubicBezTo>
                  <a:cubicBezTo>
                    <a:pt x="643" y="125"/>
                    <a:pt x="549" y="52"/>
                    <a:pt x="435" y="18"/>
                  </a:cubicBezTo>
                  <a:lnTo>
                    <a:pt x="422" y="12"/>
                  </a:lnTo>
                  <a:cubicBezTo>
                    <a:pt x="391" y="4"/>
                    <a:pt x="361" y="1"/>
                    <a:pt x="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8"/>
            <p:cNvSpPr/>
            <p:nvPr/>
          </p:nvSpPr>
          <p:spPr>
            <a:xfrm>
              <a:off x="4079875" y="1271050"/>
              <a:ext cx="59900" cy="85675"/>
            </a:xfrm>
            <a:custGeom>
              <a:avLst/>
              <a:gdLst/>
              <a:ahLst/>
              <a:cxnLst/>
              <a:rect l="l" t="t" r="r" b="b"/>
              <a:pathLst>
                <a:path w="2396" h="3427" extrusionOk="0">
                  <a:moveTo>
                    <a:pt x="1671" y="126"/>
                  </a:moveTo>
                  <a:cubicBezTo>
                    <a:pt x="1711" y="126"/>
                    <a:pt x="1752" y="131"/>
                    <a:pt x="1793" y="141"/>
                  </a:cubicBezTo>
                  <a:cubicBezTo>
                    <a:pt x="1987" y="188"/>
                    <a:pt x="2148" y="362"/>
                    <a:pt x="2215" y="590"/>
                  </a:cubicBezTo>
                  <a:cubicBezTo>
                    <a:pt x="2268" y="770"/>
                    <a:pt x="2268" y="984"/>
                    <a:pt x="2208" y="1265"/>
                  </a:cubicBezTo>
                  <a:cubicBezTo>
                    <a:pt x="2074" y="1908"/>
                    <a:pt x="1727" y="2517"/>
                    <a:pt x="1238" y="2965"/>
                  </a:cubicBezTo>
                  <a:cubicBezTo>
                    <a:pt x="1051" y="3139"/>
                    <a:pt x="890" y="3232"/>
                    <a:pt x="730" y="3279"/>
                  </a:cubicBezTo>
                  <a:cubicBezTo>
                    <a:pt x="670" y="3296"/>
                    <a:pt x="616" y="3304"/>
                    <a:pt x="568" y="3304"/>
                  </a:cubicBezTo>
                  <a:cubicBezTo>
                    <a:pt x="481" y="3304"/>
                    <a:pt x="411" y="3277"/>
                    <a:pt x="355" y="3226"/>
                  </a:cubicBezTo>
                  <a:cubicBezTo>
                    <a:pt x="188" y="3079"/>
                    <a:pt x="148" y="2697"/>
                    <a:pt x="235" y="2088"/>
                  </a:cubicBezTo>
                  <a:cubicBezTo>
                    <a:pt x="328" y="1480"/>
                    <a:pt x="602" y="911"/>
                    <a:pt x="1011" y="483"/>
                  </a:cubicBezTo>
                  <a:cubicBezTo>
                    <a:pt x="1145" y="343"/>
                    <a:pt x="1396" y="126"/>
                    <a:pt x="1671" y="126"/>
                  </a:cubicBezTo>
                  <a:close/>
                  <a:moveTo>
                    <a:pt x="1669" y="1"/>
                  </a:moveTo>
                  <a:cubicBezTo>
                    <a:pt x="1350" y="1"/>
                    <a:pt x="1067" y="241"/>
                    <a:pt x="917" y="402"/>
                  </a:cubicBezTo>
                  <a:cubicBezTo>
                    <a:pt x="495" y="844"/>
                    <a:pt x="208" y="1439"/>
                    <a:pt x="114" y="2068"/>
                  </a:cubicBezTo>
                  <a:cubicBezTo>
                    <a:pt x="47" y="2490"/>
                    <a:pt x="0" y="3079"/>
                    <a:pt x="268" y="3319"/>
                  </a:cubicBezTo>
                  <a:cubicBezTo>
                    <a:pt x="348" y="3393"/>
                    <a:pt x="449" y="3426"/>
                    <a:pt x="562" y="3426"/>
                  </a:cubicBezTo>
                  <a:cubicBezTo>
                    <a:pt x="623" y="3426"/>
                    <a:pt x="689" y="3420"/>
                    <a:pt x="756" y="3400"/>
                  </a:cubicBezTo>
                  <a:cubicBezTo>
                    <a:pt x="997" y="3333"/>
                    <a:pt x="1198" y="3172"/>
                    <a:pt x="1325" y="3052"/>
                  </a:cubicBezTo>
                  <a:cubicBezTo>
                    <a:pt x="1834" y="2590"/>
                    <a:pt x="2188" y="1961"/>
                    <a:pt x="2329" y="1285"/>
                  </a:cubicBezTo>
                  <a:cubicBezTo>
                    <a:pt x="2396" y="991"/>
                    <a:pt x="2396" y="757"/>
                    <a:pt x="2335" y="556"/>
                  </a:cubicBezTo>
                  <a:cubicBezTo>
                    <a:pt x="2255" y="282"/>
                    <a:pt x="2061" y="81"/>
                    <a:pt x="1827" y="21"/>
                  </a:cubicBezTo>
                  <a:cubicBezTo>
                    <a:pt x="1774" y="7"/>
                    <a:pt x="1721" y="1"/>
                    <a:pt x="1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8"/>
            <p:cNvSpPr/>
            <p:nvPr/>
          </p:nvSpPr>
          <p:spPr>
            <a:xfrm>
              <a:off x="4115325" y="1361850"/>
              <a:ext cx="77150" cy="39025"/>
            </a:xfrm>
            <a:custGeom>
              <a:avLst/>
              <a:gdLst/>
              <a:ahLst/>
              <a:cxnLst/>
              <a:rect l="l" t="t" r="r" b="b"/>
              <a:pathLst>
                <a:path w="3086" h="1561" extrusionOk="0">
                  <a:moveTo>
                    <a:pt x="2108" y="125"/>
                  </a:moveTo>
                  <a:cubicBezTo>
                    <a:pt x="2267" y="125"/>
                    <a:pt x="2430" y="149"/>
                    <a:pt x="2577" y="223"/>
                  </a:cubicBezTo>
                  <a:cubicBezTo>
                    <a:pt x="2731" y="303"/>
                    <a:pt x="2858" y="450"/>
                    <a:pt x="2918" y="617"/>
                  </a:cubicBezTo>
                  <a:cubicBezTo>
                    <a:pt x="2945" y="704"/>
                    <a:pt x="2965" y="838"/>
                    <a:pt x="2898" y="972"/>
                  </a:cubicBezTo>
                  <a:cubicBezTo>
                    <a:pt x="2764" y="1226"/>
                    <a:pt x="2416" y="1300"/>
                    <a:pt x="2088" y="1333"/>
                  </a:cubicBezTo>
                  <a:lnTo>
                    <a:pt x="1192" y="1420"/>
                  </a:lnTo>
                  <a:cubicBezTo>
                    <a:pt x="1108" y="1428"/>
                    <a:pt x="1019" y="1433"/>
                    <a:pt x="930" y="1433"/>
                  </a:cubicBezTo>
                  <a:cubicBezTo>
                    <a:pt x="631" y="1433"/>
                    <a:pt x="325" y="1382"/>
                    <a:pt x="201" y="1233"/>
                  </a:cubicBezTo>
                  <a:cubicBezTo>
                    <a:pt x="141" y="1159"/>
                    <a:pt x="135" y="1059"/>
                    <a:pt x="175" y="932"/>
                  </a:cubicBezTo>
                  <a:cubicBezTo>
                    <a:pt x="335" y="450"/>
                    <a:pt x="1165" y="276"/>
                    <a:pt x="1613" y="183"/>
                  </a:cubicBezTo>
                  <a:lnTo>
                    <a:pt x="1633" y="183"/>
                  </a:lnTo>
                  <a:cubicBezTo>
                    <a:pt x="1766" y="155"/>
                    <a:pt x="1934" y="125"/>
                    <a:pt x="2108" y="125"/>
                  </a:cubicBezTo>
                  <a:close/>
                  <a:moveTo>
                    <a:pt x="2093" y="0"/>
                  </a:moveTo>
                  <a:cubicBezTo>
                    <a:pt x="1914" y="0"/>
                    <a:pt x="1744" y="29"/>
                    <a:pt x="1606" y="55"/>
                  </a:cubicBezTo>
                  <a:lnTo>
                    <a:pt x="1586" y="62"/>
                  </a:lnTo>
                  <a:cubicBezTo>
                    <a:pt x="1111" y="162"/>
                    <a:pt x="235" y="343"/>
                    <a:pt x="54" y="892"/>
                  </a:cubicBezTo>
                  <a:cubicBezTo>
                    <a:pt x="1" y="1059"/>
                    <a:pt x="21" y="1200"/>
                    <a:pt x="108" y="1313"/>
                  </a:cubicBezTo>
                  <a:cubicBezTo>
                    <a:pt x="268" y="1514"/>
                    <a:pt x="643" y="1561"/>
                    <a:pt x="917" y="1561"/>
                  </a:cubicBezTo>
                  <a:cubicBezTo>
                    <a:pt x="1038" y="1561"/>
                    <a:pt x="1145" y="1554"/>
                    <a:pt x="1205" y="1547"/>
                  </a:cubicBezTo>
                  <a:lnTo>
                    <a:pt x="2102" y="1454"/>
                  </a:lnTo>
                  <a:cubicBezTo>
                    <a:pt x="2463" y="1420"/>
                    <a:pt x="2851" y="1340"/>
                    <a:pt x="3012" y="1026"/>
                  </a:cubicBezTo>
                  <a:cubicBezTo>
                    <a:pt x="3078" y="892"/>
                    <a:pt x="3085" y="738"/>
                    <a:pt x="3032" y="577"/>
                  </a:cubicBezTo>
                  <a:cubicBezTo>
                    <a:pt x="2965" y="377"/>
                    <a:pt x="2818" y="203"/>
                    <a:pt x="2630" y="116"/>
                  </a:cubicBezTo>
                  <a:cubicBezTo>
                    <a:pt x="2460" y="29"/>
                    <a:pt x="2272"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8"/>
            <p:cNvSpPr/>
            <p:nvPr/>
          </p:nvSpPr>
          <p:spPr>
            <a:xfrm>
              <a:off x="4118500" y="1433200"/>
              <a:ext cx="56900" cy="40275"/>
            </a:xfrm>
            <a:custGeom>
              <a:avLst/>
              <a:gdLst/>
              <a:ahLst/>
              <a:cxnLst/>
              <a:rect l="l" t="t" r="r" b="b"/>
              <a:pathLst>
                <a:path w="2276" h="1611" extrusionOk="0">
                  <a:moveTo>
                    <a:pt x="710" y="125"/>
                  </a:moveTo>
                  <a:cubicBezTo>
                    <a:pt x="790" y="125"/>
                    <a:pt x="871" y="139"/>
                    <a:pt x="944" y="165"/>
                  </a:cubicBezTo>
                  <a:cubicBezTo>
                    <a:pt x="1299" y="306"/>
                    <a:pt x="1647" y="520"/>
                    <a:pt x="1948" y="801"/>
                  </a:cubicBezTo>
                  <a:cubicBezTo>
                    <a:pt x="2042" y="888"/>
                    <a:pt x="2142" y="1002"/>
                    <a:pt x="2142" y="1122"/>
                  </a:cubicBezTo>
                  <a:cubicBezTo>
                    <a:pt x="2149" y="1229"/>
                    <a:pt x="2082" y="1336"/>
                    <a:pt x="1975" y="1396"/>
                  </a:cubicBezTo>
                  <a:cubicBezTo>
                    <a:pt x="1888" y="1450"/>
                    <a:pt x="1774" y="1477"/>
                    <a:pt x="1620" y="1483"/>
                  </a:cubicBezTo>
                  <a:cubicBezTo>
                    <a:pt x="1609" y="1484"/>
                    <a:pt x="1599" y="1484"/>
                    <a:pt x="1588" y="1484"/>
                  </a:cubicBezTo>
                  <a:cubicBezTo>
                    <a:pt x="1063" y="1484"/>
                    <a:pt x="365" y="1166"/>
                    <a:pt x="188" y="681"/>
                  </a:cubicBezTo>
                  <a:cubicBezTo>
                    <a:pt x="135" y="527"/>
                    <a:pt x="155" y="386"/>
                    <a:pt x="262" y="279"/>
                  </a:cubicBezTo>
                  <a:cubicBezTo>
                    <a:pt x="362" y="179"/>
                    <a:pt x="536" y="125"/>
                    <a:pt x="710" y="125"/>
                  </a:cubicBezTo>
                  <a:close/>
                  <a:moveTo>
                    <a:pt x="709" y="0"/>
                  </a:moveTo>
                  <a:cubicBezTo>
                    <a:pt x="506" y="0"/>
                    <a:pt x="301" y="70"/>
                    <a:pt x="175" y="192"/>
                  </a:cubicBezTo>
                  <a:cubicBezTo>
                    <a:pt x="34" y="333"/>
                    <a:pt x="1" y="520"/>
                    <a:pt x="74" y="727"/>
                  </a:cubicBezTo>
                  <a:cubicBezTo>
                    <a:pt x="268" y="1263"/>
                    <a:pt x="1004" y="1611"/>
                    <a:pt x="1580" y="1611"/>
                  </a:cubicBezTo>
                  <a:lnTo>
                    <a:pt x="1620" y="1611"/>
                  </a:lnTo>
                  <a:cubicBezTo>
                    <a:pt x="1794" y="1604"/>
                    <a:pt x="1928" y="1570"/>
                    <a:pt x="2042" y="1503"/>
                  </a:cubicBezTo>
                  <a:cubicBezTo>
                    <a:pt x="2182" y="1417"/>
                    <a:pt x="2276" y="1269"/>
                    <a:pt x="2269" y="1122"/>
                  </a:cubicBezTo>
                  <a:cubicBezTo>
                    <a:pt x="2262" y="948"/>
                    <a:pt x="2142" y="814"/>
                    <a:pt x="2028" y="714"/>
                  </a:cubicBezTo>
                  <a:cubicBezTo>
                    <a:pt x="1720" y="420"/>
                    <a:pt x="1359" y="192"/>
                    <a:pt x="991" y="52"/>
                  </a:cubicBezTo>
                  <a:cubicBezTo>
                    <a:pt x="904" y="17"/>
                    <a:pt x="807" y="0"/>
                    <a:pt x="7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8"/>
            <p:cNvSpPr/>
            <p:nvPr/>
          </p:nvSpPr>
          <p:spPr>
            <a:xfrm>
              <a:off x="4127050" y="1506625"/>
              <a:ext cx="42500" cy="37100"/>
            </a:xfrm>
            <a:custGeom>
              <a:avLst/>
              <a:gdLst/>
              <a:ahLst/>
              <a:cxnLst/>
              <a:rect l="l" t="t" r="r" b="b"/>
              <a:pathLst>
                <a:path w="1700" h="1484" extrusionOk="0">
                  <a:moveTo>
                    <a:pt x="542" y="125"/>
                  </a:moveTo>
                  <a:cubicBezTo>
                    <a:pt x="729" y="125"/>
                    <a:pt x="937" y="172"/>
                    <a:pt x="1024" y="212"/>
                  </a:cubicBezTo>
                  <a:cubicBezTo>
                    <a:pt x="1305" y="346"/>
                    <a:pt x="1512" y="627"/>
                    <a:pt x="1552" y="935"/>
                  </a:cubicBezTo>
                  <a:cubicBezTo>
                    <a:pt x="1572" y="1069"/>
                    <a:pt x="1546" y="1256"/>
                    <a:pt x="1419" y="1330"/>
                  </a:cubicBezTo>
                  <a:cubicBezTo>
                    <a:pt x="1383" y="1349"/>
                    <a:pt x="1337" y="1360"/>
                    <a:pt x="1287" y="1360"/>
                  </a:cubicBezTo>
                  <a:cubicBezTo>
                    <a:pt x="1251" y="1360"/>
                    <a:pt x="1214" y="1354"/>
                    <a:pt x="1178" y="1343"/>
                  </a:cubicBezTo>
                  <a:cubicBezTo>
                    <a:pt x="1091" y="1316"/>
                    <a:pt x="1010" y="1263"/>
                    <a:pt x="937" y="1209"/>
                  </a:cubicBezTo>
                  <a:cubicBezTo>
                    <a:pt x="535" y="908"/>
                    <a:pt x="141" y="507"/>
                    <a:pt x="174" y="299"/>
                  </a:cubicBezTo>
                  <a:cubicBezTo>
                    <a:pt x="181" y="246"/>
                    <a:pt x="208" y="206"/>
                    <a:pt x="261" y="179"/>
                  </a:cubicBezTo>
                  <a:cubicBezTo>
                    <a:pt x="335" y="139"/>
                    <a:pt x="435" y="125"/>
                    <a:pt x="542" y="125"/>
                  </a:cubicBezTo>
                  <a:close/>
                  <a:moveTo>
                    <a:pt x="551" y="0"/>
                  </a:moveTo>
                  <a:cubicBezTo>
                    <a:pt x="421" y="0"/>
                    <a:pt x="294" y="20"/>
                    <a:pt x="201" y="72"/>
                  </a:cubicBezTo>
                  <a:cubicBezTo>
                    <a:pt x="114" y="119"/>
                    <a:pt x="60" y="192"/>
                    <a:pt x="47" y="279"/>
                  </a:cubicBezTo>
                  <a:cubicBezTo>
                    <a:pt x="0" y="627"/>
                    <a:pt x="656" y="1156"/>
                    <a:pt x="863" y="1310"/>
                  </a:cubicBezTo>
                  <a:cubicBezTo>
                    <a:pt x="937" y="1363"/>
                    <a:pt x="1030" y="1430"/>
                    <a:pt x="1144" y="1464"/>
                  </a:cubicBezTo>
                  <a:cubicBezTo>
                    <a:pt x="1191" y="1477"/>
                    <a:pt x="1238" y="1484"/>
                    <a:pt x="1285" y="1484"/>
                  </a:cubicBezTo>
                  <a:cubicBezTo>
                    <a:pt x="1358" y="1484"/>
                    <a:pt x="1425" y="1470"/>
                    <a:pt x="1485" y="1437"/>
                  </a:cubicBezTo>
                  <a:cubicBezTo>
                    <a:pt x="1659" y="1330"/>
                    <a:pt x="1700" y="1102"/>
                    <a:pt x="1673" y="922"/>
                  </a:cubicBezTo>
                  <a:cubicBezTo>
                    <a:pt x="1626" y="567"/>
                    <a:pt x="1392" y="246"/>
                    <a:pt x="1077" y="99"/>
                  </a:cubicBezTo>
                  <a:cubicBezTo>
                    <a:pt x="971" y="49"/>
                    <a:pt x="756"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8"/>
            <p:cNvSpPr/>
            <p:nvPr/>
          </p:nvSpPr>
          <p:spPr>
            <a:xfrm>
              <a:off x="4184400" y="1309050"/>
              <a:ext cx="22275" cy="19250"/>
            </a:xfrm>
            <a:custGeom>
              <a:avLst/>
              <a:gdLst/>
              <a:ahLst/>
              <a:cxnLst/>
              <a:rect l="l" t="t" r="r" b="b"/>
              <a:pathLst>
                <a:path w="891" h="770" extrusionOk="0">
                  <a:moveTo>
                    <a:pt x="315" y="127"/>
                  </a:moveTo>
                  <a:cubicBezTo>
                    <a:pt x="376" y="127"/>
                    <a:pt x="443" y="140"/>
                    <a:pt x="530" y="160"/>
                  </a:cubicBezTo>
                  <a:cubicBezTo>
                    <a:pt x="623" y="194"/>
                    <a:pt x="744" y="254"/>
                    <a:pt x="764" y="341"/>
                  </a:cubicBezTo>
                  <a:cubicBezTo>
                    <a:pt x="764" y="354"/>
                    <a:pt x="764" y="368"/>
                    <a:pt x="764" y="381"/>
                  </a:cubicBezTo>
                  <a:cubicBezTo>
                    <a:pt x="757" y="455"/>
                    <a:pt x="697" y="515"/>
                    <a:pt x="556" y="575"/>
                  </a:cubicBezTo>
                  <a:cubicBezTo>
                    <a:pt x="467" y="622"/>
                    <a:pt x="392" y="644"/>
                    <a:pt x="331" y="644"/>
                  </a:cubicBezTo>
                  <a:cubicBezTo>
                    <a:pt x="296" y="644"/>
                    <a:pt x="266" y="637"/>
                    <a:pt x="242" y="622"/>
                  </a:cubicBezTo>
                  <a:cubicBezTo>
                    <a:pt x="182" y="588"/>
                    <a:pt x="148" y="508"/>
                    <a:pt x="135" y="381"/>
                  </a:cubicBezTo>
                  <a:cubicBezTo>
                    <a:pt x="128" y="267"/>
                    <a:pt x="148" y="194"/>
                    <a:pt x="195" y="160"/>
                  </a:cubicBezTo>
                  <a:cubicBezTo>
                    <a:pt x="222" y="133"/>
                    <a:pt x="262" y="127"/>
                    <a:pt x="315" y="127"/>
                  </a:cubicBezTo>
                  <a:close/>
                  <a:moveTo>
                    <a:pt x="313" y="0"/>
                  </a:moveTo>
                  <a:cubicBezTo>
                    <a:pt x="230" y="0"/>
                    <a:pt x="165" y="20"/>
                    <a:pt x="115" y="60"/>
                  </a:cubicBezTo>
                  <a:cubicBezTo>
                    <a:pt x="34" y="127"/>
                    <a:pt x="1" y="234"/>
                    <a:pt x="14" y="388"/>
                  </a:cubicBezTo>
                  <a:cubicBezTo>
                    <a:pt x="28" y="562"/>
                    <a:pt x="81" y="675"/>
                    <a:pt x="182" y="736"/>
                  </a:cubicBezTo>
                  <a:cubicBezTo>
                    <a:pt x="222" y="756"/>
                    <a:pt x="269" y="769"/>
                    <a:pt x="329" y="769"/>
                  </a:cubicBezTo>
                  <a:cubicBezTo>
                    <a:pt x="409" y="769"/>
                    <a:pt x="503" y="742"/>
                    <a:pt x="610" y="689"/>
                  </a:cubicBezTo>
                  <a:cubicBezTo>
                    <a:pt x="724" y="635"/>
                    <a:pt x="877" y="548"/>
                    <a:pt x="891" y="388"/>
                  </a:cubicBezTo>
                  <a:cubicBezTo>
                    <a:pt x="891" y="368"/>
                    <a:pt x="891" y="341"/>
                    <a:pt x="884" y="314"/>
                  </a:cubicBezTo>
                  <a:cubicBezTo>
                    <a:pt x="844" y="140"/>
                    <a:pt x="630" y="67"/>
                    <a:pt x="570" y="46"/>
                  </a:cubicBezTo>
                  <a:cubicBezTo>
                    <a:pt x="470" y="15"/>
                    <a:pt x="385" y="0"/>
                    <a:pt x="3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8"/>
            <p:cNvSpPr/>
            <p:nvPr/>
          </p:nvSpPr>
          <p:spPr>
            <a:xfrm>
              <a:off x="4200125" y="1274750"/>
              <a:ext cx="55400" cy="129975"/>
            </a:xfrm>
            <a:custGeom>
              <a:avLst/>
              <a:gdLst/>
              <a:ahLst/>
              <a:cxnLst/>
              <a:rect l="l" t="t" r="r" b="b"/>
              <a:pathLst>
                <a:path w="2216" h="5199" extrusionOk="0">
                  <a:moveTo>
                    <a:pt x="74" y="0"/>
                  </a:moveTo>
                  <a:cubicBezTo>
                    <a:pt x="58" y="0"/>
                    <a:pt x="41" y="7"/>
                    <a:pt x="28" y="20"/>
                  </a:cubicBezTo>
                  <a:cubicBezTo>
                    <a:pt x="8" y="40"/>
                    <a:pt x="1" y="80"/>
                    <a:pt x="28" y="107"/>
                  </a:cubicBezTo>
                  <a:cubicBezTo>
                    <a:pt x="1279" y="1459"/>
                    <a:pt x="2028" y="3292"/>
                    <a:pt x="2088" y="5138"/>
                  </a:cubicBezTo>
                  <a:cubicBezTo>
                    <a:pt x="2088" y="5172"/>
                    <a:pt x="2115" y="5199"/>
                    <a:pt x="2149" y="5199"/>
                  </a:cubicBezTo>
                  <a:lnTo>
                    <a:pt x="2155" y="5199"/>
                  </a:lnTo>
                  <a:cubicBezTo>
                    <a:pt x="2189" y="5199"/>
                    <a:pt x="2215" y="5172"/>
                    <a:pt x="2215" y="5132"/>
                  </a:cubicBezTo>
                  <a:cubicBezTo>
                    <a:pt x="2155" y="3258"/>
                    <a:pt x="1393" y="1398"/>
                    <a:pt x="121" y="20"/>
                  </a:cubicBezTo>
                  <a:cubicBezTo>
                    <a:pt x="108" y="7"/>
                    <a:pt x="91"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8"/>
            <p:cNvSpPr/>
            <p:nvPr/>
          </p:nvSpPr>
          <p:spPr>
            <a:xfrm>
              <a:off x="4246300" y="1423400"/>
              <a:ext cx="5375" cy="14275"/>
            </a:xfrm>
            <a:custGeom>
              <a:avLst/>
              <a:gdLst/>
              <a:ahLst/>
              <a:cxnLst/>
              <a:rect l="l" t="t" r="r" b="b"/>
              <a:pathLst>
                <a:path w="215" h="571" extrusionOk="0">
                  <a:moveTo>
                    <a:pt x="141" y="1"/>
                  </a:moveTo>
                  <a:cubicBezTo>
                    <a:pt x="113" y="1"/>
                    <a:pt x="87" y="20"/>
                    <a:pt x="81" y="49"/>
                  </a:cubicBezTo>
                  <a:lnTo>
                    <a:pt x="7" y="497"/>
                  </a:lnTo>
                  <a:cubicBezTo>
                    <a:pt x="1" y="531"/>
                    <a:pt x="27" y="564"/>
                    <a:pt x="61" y="571"/>
                  </a:cubicBezTo>
                  <a:lnTo>
                    <a:pt x="67" y="571"/>
                  </a:lnTo>
                  <a:cubicBezTo>
                    <a:pt x="101" y="571"/>
                    <a:pt x="128" y="551"/>
                    <a:pt x="128" y="517"/>
                  </a:cubicBezTo>
                  <a:lnTo>
                    <a:pt x="208" y="69"/>
                  </a:lnTo>
                  <a:cubicBezTo>
                    <a:pt x="215" y="35"/>
                    <a:pt x="188" y="2"/>
                    <a:pt x="154" y="2"/>
                  </a:cubicBezTo>
                  <a:cubicBezTo>
                    <a:pt x="150" y="1"/>
                    <a:pt x="146"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8"/>
            <p:cNvSpPr/>
            <p:nvPr/>
          </p:nvSpPr>
          <p:spPr>
            <a:xfrm>
              <a:off x="4022000" y="1525525"/>
              <a:ext cx="47025" cy="110700"/>
            </a:xfrm>
            <a:custGeom>
              <a:avLst/>
              <a:gdLst/>
              <a:ahLst/>
              <a:cxnLst/>
              <a:rect l="l" t="t" r="r" b="b"/>
              <a:pathLst>
                <a:path w="1881" h="4428" extrusionOk="0">
                  <a:moveTo>
                    <a:pt x="66" y="0"/>
                  </a:moveTo>
                  <a:cubicBezTo>
                    <a:pt x="54" y="0"/>
                    <a:pt x="40" y="4"/>
                    <a:pt x="27" y="12"/>
                  </a:cubicBezTo>
                  <a:cubicBezTo>
                    <a:pt x="0" y="38"/>
                    <a:pt x="0" y="72"/>
                    <a:pt x="20" y="99"/>
                  </a:cubicBezTo>
                  <a:cubicBezTo>
                    <a:pt x="984" y="1336"/>
                    <a:pt x="1579" y="2815"/>
                    <a:pt x="1753" y="4367"/>
                  </a:cubicBezTo>
                  <a:cubicBezTo>
                    <a:pt x="1753" y="4401"/>
                    <a:pt x="1780" y="4427"/>
                    <a:pt x="1814" y="4427"/>
                  </a:cubicBezTo>
                  <a:lnTo>
                    <a:pt x="1820" y="4427"/>
                  </a:lnTo>
                  <a:cubicBezTo>
                    <a:pt x="1854" y="4421"/>
                    <a:pt x="1880" y="4394"/>
                    <a:pt x="1874" y="4354"/>
                  </a:cubicBezTo>
                  <a:cubicBezTo>
                    <a:pt x="1700" y="2775"/>
                    <a:pt x="1098" y="1276"/>
                    <a:pt x="121" y="25"/>
                  </a:cubicBezTo>
                  <a:cubicBezTo>
                    <a:pt x="105" y="9"/>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8"/>
            <p:cNvSpPr/>
            <p:nvPr/>
          </p:nvSpPr>
          <p:spPr>
            <a:xfrm>
              <a:off x="4059975" y="1649625"/>
              <a:ext cx="10725" cy="12200"/>
            </a:xfrm>
            <a:custGeom>
              <a:avLst/>
              <a:gdLst/>
              <a:ahLst/>
              <a:cxnLst/>
              <a:rect l="l" t="t" r="r" b="b"/>
              <a:pathLst>
                <a:path w="429" h="488" extrusionOk="0">
                  <a:moveTo>
                    <a:pt x="366" y="0"/>
                  </a:moveTo>
                  <a:cubicBezTo>
                    <a:pt x="346" y="0"/>
                    <a:pt x="327" y="9"/>
                    <a:pt x="315" y="26"/>
                  </a:cubicBezTo>
                  <a:lnTo>
                    <a:pt x="20" y="380"/>
                  </a:lnTo>
                  <a:cubicBezTo>
                    <a:pt x="0" y="407"/>
                    <a:pt x="0" y="447"/>
                    <a:pt x="27" y="467"/>
                  </a:cubicBezTo>
                  <a:cubicBezTo>
                    <a:pt x="40" y="480"/>
                    <a:pt x="54" y="487"/>
                    <a:pt x="67" y="487"/>
                  </a:cubicBezTo>
                  <a:cubicBezTo>
                    <a:pt x="87" y="487"/>
                    <a:pt x="101" y="474"/>
                    <a:pt x="114" y="460"/>
                  </a:cubicBezTo>
                  <a:lnTo>
                    <a:pt x="408" y="99"/>
                  </a:lnTo>
                  <a:cubicBezTo>
                    <a:pt x="428" y="72"/>
                    <a:pt x="428" y="39"/>
                    <a:pt x="402" y="12"/>
                  </a:cubicBezTo>
                  <a:cubicBezTo>
                    <a:pt x="391" y="4"/>
                    <a:pt x="378"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8"/>
            <p:cNvSpPr/>
            <p:nvPr/>
          </p:nvSpPr>
          <p:spPr>
            <a:xfrm>
              <a:off x="3798200" y="1595525"/>
              <a:ext cx="5200" cy="11250"/>
            </a:xfrm>
            <a:custGeom>
              <a:avLst/>
              <a:gdLst/>
              <a:ahLst/>
              <a:cxnLst/>
              <a:rect l="l" t="t" r="r" b="b"/>
              <a:pathLst>
                <a:path w="208" h="450" extrusionOk="0">
                  <a:moveTo>
                    <a:pt x="73" y="0"/>
                  </a:moveTo>
                  <a:cubicBezTo>
                    <a:pt x="69" y="0"/>
                    <a:pt x="65" y="1"/>
                    <a:pt x="61" y="2"/>
                  </a:cubicBezTo>
                  <a:cubicBezTo>
                    <a:pt x="27" y="8"/>
                    <a:pt x="0" y="42"/>
                    <a:pt x="7" y="75"/>
                  </a:cubicBezTo>
                  <a:lnTo>
                    <a:pt x="81" y="403"/>
                  </a:lnTo>
                  <a:cubicBezTo>
                    <a:pt x="87" y="430"/>
                    <a:pt x="114" y="450"/>
                    <a:pt x="141" y="450"/>
                  </a:cubicBezTo>
                  <a:lnTo>
                    <a:pt x="154" y="450"/>
                  </a:lnTo>
                  <a:cubicBezTo>
                    <a:pt x="188" y="443"/>
                    <a:pt x="208" y="410"/>
                    <a:pt x="201" y="376"/>
                  </a:cubicBezTo>
                  <a:lnTo>
                    <a:pt x="134" y="49"/>
                  </a:lnTo>
                  <a:cubicBezTo>
                    <a:pt x="128" y="19"/>
                    <a:pt x="102"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8"/>
            <p:cNvSpPr/>
            <p:nvPr/>
          </p:nvSpPr>
          <p:spPr>
            <a:xfrm>
              <a:off x="3816250" y="1585350"/>
              <a:ext cx="6900" cy="8725"/>
            </a:xfrm>
            <a:custGeom>
              <a:avLst/>
              <a:gdLst/>
              <a:ahLst/>
              <a:cxnLst/>
              <a:rect l="l" t="t" r="r" b="b"/>
              <a:pathLst>
                <a:path w="276" h="349" extrusionOk="0">
                  <a:moveTo>
                    <a:pt x="71" y="1"/>
                  </a:moveTo>
                  <a:cubicBezTo>
                    <a:pt x="60" y="1"/>
                    <a:pt x="50" y="3"/>
                    <a:pt x="41" y="7"/>
                  </a:cubicBezTo>
                  <a:cubicBezTo>
                    <a:pt x="8" y="27"/>
                    <a:pt x="1" y="61"/>
                    <a:pt x="21" y="94"/>
                  </a:cubicBezTo>
                  <a:lnTo>
                    <a:pt x="148" y="322"/>
                  </a:lnTo>
                  <a:cubicBezTo>
                    <a:pt x="161" y="342"/>
                    <a:pt x="182" y="348"/>
                    <a:pt x="202" y="348"/>
                  </a:cubicBezTo>
                  <a:cubicBezTo>
                    <a:pt x="215" y="348"/>
                    <a:pt x="228" y="348"/>
                    <a:pt x="235" y="342"/>
                  </a:cubicBezTo>
                  <a:cubicBezTo>
                    <a:pt x="269" y="322"/>
                    <a:pt x="275" y="288"/>
                    <a:pt x="255" y="255"/>
                  </a:cubicBezTo>
                  <a:lnTo>
                    <a:pt x="128" y="27"/>
                  </a:lnTo>
                  <a:cubicBezTo>
                    <a:pt x="115" y="9"/>
                    <a:pt x="9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8"/>
            <p:cNvSpPr/>
            <p:nvPr/>
          </p:nvSpPr>
          <p:spPr>
            <a:xfrm>
              <a:off x="3836675" y="1570475"/>
              <a:ext cx="6050" cy="8050"/>
            </a:xfrm>
            <a:custGeom>
              <a:avLst/>
              <a:gdLst/>
              <a:ahLst/>
              <a:cxnLst/>
              <a:rect l="l" t="t" r="r" b="b"/>
              <a:pathLst>
                <a:path w="242" h="322" extrusionOk="0">
                  <a:moveTo>
                    <a:pt x="72" y="0"/>
                  </a:moveTo>
                  <a:cubicBezTo>
                    <a:pt x="61" y="0"/>
                    <a:pt x="51" y="3"/>
                    <a:pt x="40" y="7"/>
                  </a:cubicBezTo>
                  <a:cubicBezTo>
                    <a:pt x="14" y="20"/>
                    <a:pt x="0" y="60"/>
                    <a:pt x="14" y="87"/>
                  </a:cubicBezTo>
                  <a:lnTo>
                    <a:pt x="114" y="288"/>
                  </a:lnTo>
                  <a:cubicBezTo>
                    <a:pt x="121" y="308"/>
                    <a:pt x="147" y="321"/>
                    <a:pt x="167" y="321"/>
                  </a:cubicBezTo>
                  <a:cubicBezTo>
                    <a:pt x="181" y="321"/>
                    <a:pt x="188" y="315"/>
                    <a:pt x="194" y="315"/>
                  </a:cubicBezTo>
                  <a:cubicBezTo>
                    <a:pt x="228" y="294"/>
                    <a:pt x="241" y="261"/>
                    <a:pt x="221" y="228"/>
                  </a:cubicBezTo>
                  <a:lnTo>
                    <a:pt x="127" y="34"/>
                  </a:lnTo>
                  <a:cubicBezTo>
                    <a:pt x="114" y="11"/>
                    <a:pt x="94"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8"/>
            <p:cNvSpPr/>
            <p:nvPr/>
          </p:nvSpPr>
          <p:spPr>
            <a:xfrm>
              <a:off x="3960450" y="1516075"/>
              <a:ext cx="4200" cy="7250"/>
            </a:xfrm>
            <a:custGeom>
              <a:avLst/>
              <a:gdLst/>
              <a:ahLst/>
              <a:cxnLst/>
              <a:rect l="l" t="t" r="r" b="b"/>
              <a:pathLst>
                <a:path w="168" h="290" extrusionOk="0">
                  <a:moveTo>
                    <a:pt x="66" y="0"/>
                  </a:moveTo>
                  <a:cubicBezTo>
                    <a:pt x="62" y="0"/>
                    <a:pt x="58" y="1"/>
                    <a:pt x="54" y="2"/>
                  </a:cubicBezTo>
                  <a:cubicBezTo>
                    <a:pt x="20" y="8"/>
                    <a:pt x="0" y="42"/>
                    <a:pt x="7" y="75"/>
                  </a:cubicBezTo>
                  <a:lnTo>
                    <a:pt x="34" y="243"/>
                  </a:lnTo>
                  <a:cubicBezTo>
                    <a:pt x="40" y="269"/>
                    <a:pt x="67" y="289"/>
                    <a:pt x="101" y="289"/>
                  </a:cubicBezTo>
                  <a:lnTo>
                    <a:pt x="107" y="289"/>
                  </a:lnTo>
                  <a:cubicBezTo>
                    <a:pt x="141" y="283"/>
                    <a:pt x="167" y="256"/>
                    <a:pt x="161" y="216"/>
                  </a:cubicBezTo>
                  <a:lnTo>
                    <a:pt x="127" y="55"/>
                  </a:lnTo>
                  <a:cubicBezTo>
                    <a:pt x="122" y="20"/>
                    <a:pt x="9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8"/>
            <p:cNvSpPr/>
            <p:nvPr/>
          </p:nvSpPr>
          <p:spPr>
            <a:xfrm>
              <a:off x="3969475" y="1507550"/>
              <a:ext cx="5700" cy="12250"/>
            </a:xfrm>
            <a:custGeom>
              <a:avLst/>
              <a:gdLst/>
              <a:ahLst/>
              <a:cxnLst/>
              <a:rect l="l" t="t" r="r" b="b"/>
              <a:pathLst>
                <a:path w="228" h="490" extrusionOk="0">
                  <a:moveTo>
                    <a:pt x="67" y="0"/>
                  </a:moveTo>
                  <a:cubicBezTo>
                    <a:pt x="63" y="0"/>
                    <a:pt x="58" y="1"/>
                    <a:pt x="54" y="1"/>
                  </a:cubicBezTo>
                  <a:cubicBezTo>
                    <a:pt x="21" y="15"/>
                    <a:pt x="1" y="48"/>
                    <a:pt x="7" y="82"/>
                  </a:cubicBezTo>
                  <a:lnTo>
                    <a:pt x="101" y="443"/>
                  </a:lnTo>
                  <a:cubicBezTo>
                    <a:pt x="108" y="476"/>
                    <a:pt x="134" y="490"/>
                    <a:pt x="161" y="490"/>
                  </a:cubicBezTo>
                  <a:lnTo>
                    <a:pt x="174" y="490"/>
                  </a:lnTo>
                  <a:cubicBezTo>
                    <a:pt x="208" y="483"/>
                    <a:pt x="228" y="450"/>
                    <a:pt x="221" y="416"/>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8"/>
            <p:cNvSpPr/>
            <p:nvPr/>
          </p:nvSpPr>
          <p:spPr>
            <a:xfrm>
              <a:off x="3974825" y="1670800"/>
              <a:ext cx="4375" cy="9250"/>
            </a:xfrm>
            <a:custGeom>
              <a:avLst/>
              <a:gdLst/>
              <a:ahLst/>
              <a:cxnLst/>
              <a:rect l="l" t="t" r="r" b="b"/>
              <a:pathLst>
                <a:path w="175" h="370" extrusionOk="0">
                  <a:moveTo>
                    <a:pt x="71" y="0"/>
                  </a:moveTo>
                  <a:cubicBezTo>
                    <a:pt x="68" y="0"/>
                    <a:pt x="64" y="1"/>
                    <a:pt x="61" y="1"/>
                  </a:cubicBezTo>
                  <a:cubicBezTo>
                    <a:pt x="27" y="8"/>
                    <a:pt x="1" y="42"/>
                    <a:pt x="7" y="75"/>
                  </a:cubicBezTo>
                  <a:lnTo>
                    <a:pt x="47" y="316"/>
                  </a:lnTo>
                  <a:cubicBezTo>
                    <a:pt x="54" y="349"/>
                    <a:pt x="81" y="369"/>
                    <a:pt x="108" y="369"/>
                  </a:cubicBezTo>
                  <a:lnTo>
                    <a:pt x="121" y="369"/>
                  </a:lnTo>
                  <a:cubicBezTo>
                    <a:pt x="155" y="363"/>
                    <a:pt x="175" y="329"/>
                    <a:pt x="175" y="296"/>
                  </a:cubicBezTo>
                  <a:lnTo>
                    <a:pt x="134" y="55"/>
                  </a:lnTo>
                  <a:cubicBezTo>
                    <a:pt x="128" y="25"/>
                    <a:pt x="101"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8"/>
            <p:cNvSpPr/>
            <p:nvPr/>
          </p:nvSpPr>
          <p:spPr>
            <a:xfrm>
              <a:off x="3989050" y="1664975"/>
              <a:ext cx="5375" cy="6200"/>
            </a:xfrm>
            <a:custGeom>
              <a:avLst/>
              <a:gdLst/>
              <a:ahLst/>
              <a:cxnLst/>
              <a:rect l="l" t="t" r="r" b="b"/>
              <a:pathLst>
                <a:path w="215" h="248" extrusionOk="0">
                  <a:moveTo>
                    <a:pt x="72" y="1"/>
                  </a:moveTo>
                  <a:cubicBezTo>
                    <a:pt x="62" y="1"/>
                    <a:pt x="51" y="3"/>
                    <a:pt x="40" y="7"/>
                  </a:cubicBezTo>
                  <a:cubicBezTo>
                    <a:pt x="14" y="27"/>
                    <a:pt x="0" y="67"/>
                    <a:pt x="20" y="94"/>
                  </a:cubicBezTo>
                  <a:lnTo>
                    <a:pt x="94" y="221"/>
                  </a:lnTo>
                  <a:cubicBezTo>
                    <a:pt x="101" y="241"/>
                    <a:pt x="127" y="248"/>
                    <a:pt x="148" y="248"/>
                  </a:cubicBezTo>
                  <a:cubicBezTo>
                    <a:pt x="154" y="248"/>
                    <a:pt x="168" y="248"/>
                    <a:pt x="181" y="241"/>
                  </a:cubicBezTo>
                  <a:cubicBezTo>
                    <a:pt x="208" y="221"/>
                    <a:pt x="214" y="188"/>
                    <a:pt x="201" y="154"/>
                  </a:cubicBezTo>
                  <a:lnTo>
                    <a:pt x="127" y="34"/>
                  </a:lnTo>
                  <a:cubicBezTo>
                    <a:pt x="114" y="11"/>
                    <a:pt x="94"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8"/>
            <p:cNvSpPr/>
            <p:nvPr/>
          </p:nvSpPr>
          <p:spPr>
            <a:xfrm>
              <a:off x="4079700" y="1402700"/>
              <a:ext cx="3200" cy="12725"/>
            </a:xfrm>
            <a:custGeom>
              <a:avLst/>
              <a:gdLst/>
              <a:ahLst/>
              <a:cxnLst/>
              <a:rect l="l" t="t" r="r" b="b"/>
              <a:pathLst>
                <a:path w="128" h="509" extrusionOk="0">
                  <a:moveTo>
                    <a:pt x="61" y="0"/>
                  </a:moveTo>
                  <a:cubicBezTo>
                    <a:pt x="27" y="0"/>
                    <a:pt x="1" y="27"/>
                    <a:pt x="1" y="61"/>
                  </a:cubicBezTo>
                  <a:lnTo>
                    <a:pt x="7" y="442"/>
                  </a:lnTo>
                  <a:cubicBezTo>
                    <a:pt x="7" y="475"/>
                    <a:pt x="34" y="509"/>
                    <a:pt x="68" y="509"/>
                  </a:cubicBezTo>
                  <a:cubicBezTo>
                    <a:pt x="101" y="502"/>
                    <a:pt x="128" y="475"/>
                    <a:pt x="128" y="442"/>
                  </a:cubicBezTo>
                  <a:lnTo>
                    <a:pt x="128" y="61"/>
                  </a:lnTo>
                  <a:cubicBezTo>
                    <a:pt x="128"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8"/>
            <p:cNvSpPr/>
            <p:nvPr/>
          </p:nvSpPr>
          <p:spPr>
            <a:xfrm>
              <a:off x="4089750" y="1395825"/>
              <a:ext cx="4375" cy="11575"/>
            </a:xfrm>
            <a:custGeom>
              <a:avLst/>
              <a:gdLst/>
              <a:ahLst/>
              <a:cxnLst/>
              <a:rect l="l" t="t" r="r" b="b"/>
              <a:pathLst>
                <a:path w="175" h="463" extrusionOk="0">
                  <a:moveTo>
                    <a:pt x="71" y="0"/>
                  </a:moveTo>
                  <a:cubicBezTo>
                    <a:pt x="67" y="0"/>
                    <a:pt x="64" y="0"/>
                    <a:pt x="60" y="1"/>
                  </a:cubicBezTo>
                  <a:cubicBezTo>
                    <a:pt x="27" y="1"/>
                    <a:pt x="0" y="35"/>
                    <a:pt x="7" y="68"/>
                  </a:cubicBezTo>
                  <a:lnTo>
                    <a:pt x="47" y="409"/>
                  </a:lnTo>
                  <a:cubicBezTo>
                    <a:pt x="54" y="443"/>
                    <a:pt x="80" y="463"/>
                    <a:pt x="114" y="463"/>
                  </a:cubicBezTo>
                  <a:lnTo>
                    <a:pt x="121" y="463"/>
                  </a:lnTo>
                  <a:cubicBezTo>
                    <a:pt x="154" y="463"/>
                    <a:pt x="174" y="429"/>
                    <a:pt x="174" y="396"/>
                  </a:cubicBezTo>
                  <a:lnTo>
                    <a:pt x="127" y="55"/>
                  </a:lnTo>
                  <a:cubicBezTo>
                    <a:pt x="127" y="25"/>
                    <a:pt x="100"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8"/>
            <p:cNvSpPr/>
            <p:nvPr/>
          </p:nvSpPr>
          <p:spPr>
            <a:xfrm>
              <a:off x="4102625" y="1374700"/>
              <a:ext cx="4700" cy="5100"/>
            </a:xfrm>
            <a:custGeom>
              <a:avLst/>
              <a:gdLst/>
              <a:ahLst/>
              <a:cxnLst/>
              <a:rect l="l" t="t" r="r" b="b"/>
              <a:pathLst>
                <a:path w="188" h="204" extrusionOk="0">
                  <a:moveTo>
                    <a:pt x="70" y="0"/>
                  </a:moveTo>
                  <a:cubicBezTo>
                    <a:pt x="60" y="0"/>
                    <a:pt x="49" y="3"/>
                    <a:pt x="40" y="10"/>
                  </a:cubicBezTo>
                  <a:cubicBezTo>
                    <a:pt x="7" y="30"/>
                    <a:pt x="0" y="63"/>
                    <a:pt x="14" y="97"/>
                  </a:cubicBezTo>
                  <a:lnTo>
                    <a:pt x="60" y="170"/>
                  </a:lnTo>
                  <a:cubicBezTo>
                    <a:pt x="74" y="190"/>
                    <a:pt x="94" y="204"/>
                    <a:pt x="114" y="204"/>
                  </a:cubicBezTo>
                  <a:cubicBezTo>
                    <a:pt x="127" y="204"/>
                    <a:pt x="134" y="197"/>
                    <a:pt x="147" y="190"/>
                  </a:cubicBezTo>
                  <a:cubicBezTo>
                    <a:pt x="174" y="177"/>
                    <a:pt x="188" y="137"/>
                    <a:pt x="168" y="110"/>
                  </a:cubicBezTo>
                  <a:lnTo>
                    <a:pt x="121" y="30"/>
                  </a:lnTo>
                  <a:cubicBezTo>
                    <a:pt x="112" y="12"/>
                    <a:pt x="91"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8"/>
            <p:cNvSpPr/>
            <p:nvPr/>
          </p:nvSpPr>
          <p:spPr>
            <a:xfrm>
              <a:off x="4188750" y="1422925"/>
              <a:ext cx="4375" cy="11400"/>
            </a:xfrm>
            <a:custGeom>
              <a:avLst/>
              <a:gdLst/>
              <a:ahLst/>
              <a:cxnLst/>
              <a:rect l="l" t="t" r="r" b="b"/>
              <a:pathLst>
                <a:path w="175" h="456" extrusionOk="0">
                  <a:moveTo>
                    <a:pt x="121" y="1"/>
                  </a:moveTo>
                  <a:cubicBezTo>
                    <a:pt x="81" y="1"/>
                    <a:pt x="54" y="21"/>
                    <a:pt x="48" y="54"/>
                  </a:cubicBezTo>
                  <a:lnTo>
                    <a:pt x="8" y="382"/>
                  </a:lnTo>
                  <a:cubicBezTo>
                    <a:pt x="1" y="416"/>
                    <a:pt x="28" y="449"/>
                    <a:pt x="61" y="456"/>
                  </a:cubicBezTo>
                  <a:lnTo>
                    <a:pt x="68" y="456"/>
                  </a:lnTo>
                  <a:cubicBezTo>
                    <a:pt x="95" y="456"/>
                    <a:pt x="121" y="429"/>
                    <a:pt x="128" y="402"/>
                  </a:cubicBezTo>
                  <a:lnTo>
                    <a:pt x="175" y="75"/>
                  </a:lnTo>
                  <a:cubicBezTo>
                    <a:pt x="175" y="41"/>
                    <a:pt x="155" y="8"/>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8"/>
            <p:cNvSpPr/>
            <p:nvPr/>
          </p:nvSpPr>
          <p:spPr>
            <a:xfrm>
              <a:off x="4204150" y="1409125"/>
              <a:ext cx="6050" cy="11000"/>
            </a:xfrm>
            <a:custGeom>
              <a:avLst/>
              <a:gdLst/>
              <a:ahLst/>
              <a:cxnLst/>
              <a:rect l="l" t="t" r="r" b="b"/>
              <a:pathLst>
                <a:path w="242" h="440" extrusionOk="0">
                  <a:moveTo>
                    <a:pt x="75" y="0"/>
                  </a:moveTo>
                  <a:cubicBezTo>
                    <a:pt x="68" y="0"/>
                    <a:pt x="61" y="1"/>
                    <a:pt x="54" y="4"/>
                  </a:cubicBezTo>
                  <a:cubicBezTo>
                    <a:pt x="21" y="11"/>
                    <a:pt x="0" y="51"/>
                    <a:pt x="14" y="78"/>
                  </a:cubicBezTo>
                  <a:lnTo>
                    <a:pt x="108" y="392"/>
                  </a:lnTo>
                  <a:cubicBezTo>
                    <a:pt x="121" y="419"/>
                    <a:pt x="141" y="439"/>
                    <a:pt x="168" y="439"/>
                  </a:cubicBezTo>
                  <a:cubicBezTo>
                    <a:pt x="174" y="439"/>
                    <a:pt x="181" y="433"/>
                    <a:pt x="188" y="433"/>
                  </a:cubicBezTo>
                  <a:cubicBezTo>
                    <a:pt x="221" y="426"/>
                    <a:pt x="241" y="386"/>
                    <a:pt x="228" y="352"/>
                  </a:cubicBezTo>
                  <a:lnTo>
                    <a:pt x="128" y="44"/>
                  </a:lnTo>
                  <a:cubicBezTo>
                    <a:pt x="122"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8"/>
            <p:cNvSpPr/>
            <p:nvPr/>
          </p:nvSpPr>
          <p:spPr>
            <a:xfrm>
              <a:off x="3905575" y="1313175"/>
              <a:ext cx="4875" cy="14450"/>
            </a:xfrm>
            <a:custGeom>
              <a:avLst/>
              <a:gdLst/>
              <a:ahLst/>
              <a:cxnLst/>
              <a:rect l="l" t="t" r="r" b="b"/>
              <a:pathLst>
                <a:path w="195" h="578" extrusionOk="0">
                  <a:moveTo>
                    <a:pt x="69" y="1"/>
                  </a:moveTo>
                  <a:cubicBezTo>
                    <a:pt x="64" y="1"/>
                    <a:pt x="59" y="1"/>
                    <a:pt x="54" y="2"/>
                  </a:cubicBezTo>
                  <a:cubicBezTo>
                    <a:pt x="21" y="2"/>
                    <a:pt x="1" y="35"/>
                    <a:pt x="1" y="69"/>
                  </a:cubicBezTo>
                  <a:lnTo>
                    <a:pt x="68" y="524"/>
                  </a:lnTo>
                  <a:cubicBezTo>
                    <a:pt x="68" y="551"/>
                    <a:pt x="94" y="577"/>
                    <a:pt x="128" y="577"/>
                  </a:cubicBezTo>
                  <a:lnTo>
                    <a:pt x="135" y="577"/>
                  </a:lnTo>
                  <a:cubicBezTo>
                    <a:pt x="168" y="571"/>
                    <a:pt x="195" y="537"/>
                    <a:pt x="188" y="504"/>
                  </a:cubicBezTo>
                  <a:lnTo>
                    <a:pt x="128" y="55"/>
                  </a:lnTo>
                  <a:cubicBezTo>
                    <a:pt x="122" y="20"/>
                    <a:pt x="101"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8"/>
            <p:cNvSpPr/>
            <p:nvPr/>
          </p:nvSpPr>
          <p:spPr>
            <a:xfrm>
              <a:off x="3918300" y="1304750"/>
              <a:ext cx="6200" cy="10825"/>
            </a:xfrm>
            <a:custGeom>
              <a:avLst/>
              <a:gdLst/>
              <a:ahLst/>
              <a:cxnLst/>
              <a:rect l="l" t="t" r="r" b="b"/>
              <a:pathLst>
                <a:path w="248" h="433" extrusionOk="0">
                  <a:moveTo>
                    <a:pt x="72" y="0"/>
                  </a:moveTo>
                  <a:cubicBezTo>
                    <a:pt x="66" y="0"/>
                    <a:pt x="59" y="2"/>
                    <a:pt x="54" y="4"/>
                  </a:cubicBezTo>
                  <a:cubicBezTo>
                    <a:pt x="20" y="18"/>
                    <a:pt x="0" y="51"/>
                    <a:pt x="14" y="85"/>
                  </a:cubicBezTo>
                  <a:lnTo>
                    <a:pt x="114" y="392"/>
                  </a:lnTo>
                  <a:cubicBezTo>
                    <a:pt x="127" y="419"/>
                    <a:pt x="147" y="433"/>
                    <a:pt x="174" y="433"/>
                  </a:cubicBezTo>
                  <a:lnTo>
                    <a:pt x="194" y="433"/>
                  </a:lnTo>
                  <a:cubicBezTo>
                    <a:pt x="228" y="419"/>
                    <a:pt x="248" y="386"/>
                    <a:pt x="234" y="352"/>
                  </a:cubicBezTo>
                  <a:lnTo>
                    <a:pt x="127" y="45"/>
                  </a:lnTo>
                  <a:cubicBezTo>
                    <a:pt x="122" y="18"/>
                    <a:pt x="96"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8"/>
            <p:cNvSpPr/>
            <p:nvPr/>
          </p:nvSpPr>
          <p:spPr>
            <a:xfrm>
              <a:off x="3932675" y="1292925"/>
              <a:ext cx="6875" cy="11775"/>
            </a:xfrm>
            <a:custGeom>
              <a:avLst/>
              <a:gdLst/>
              <a:ahLst/>
              <a:cxnLst/>
              <a:rect l="l" t="t" r="r" b="b"/>
              <a:pathLst>
                <a:path w="275" h="471" extrusionOk="0">
                  <a:moveTo>
                    <a:pt x="65" y="1"/>
                  </a:moveTo>
                  <a:cubicBezTo>
                    <a:pt x="59" y="1"/>
                    <a:pt x="53" y="1"/>
                    <a:pt x="47" y="2"/>
                  </a:cubicBezTo>
                  <a:cubicBezTo>
                    <a:pt x="21" y="16"/>
                    <a:pt x="1" y="56"/>
                    <a:pt x="14" y="89"/>
                  </a:cubicBezTo>
                  <a:lnTo>
                    <a:pt x="148" y="431"/>
                  </a:lnTo>
                  <a:cubicBezTo>
                    <a:pt x="161" y="451"/>
                    <a:pt x="181" y="471"/>
                    <a:pt x="208" y="471"/>
                  </a:cubicBezTo>
                  <a:cubicBezTo>
                    <a:pt x="215" y="471"/>
                    <a:pt x="221" y="464"/>
                    <a:pt x="228" y="464"/>
                  </a:cubicBezTo>
                  <a:cubicBezTo>
                    <a:pt x="262" y="451"/>
                    <a:pt x="275" y="417"/>
                    <a:pt x="262" y="384"/>
                  </a:cubicBezTo>
                  <a:lnTo>
                    <a:pt x="134" y="43"/>
                  </a:lnTo>
                  <a:cubicBezTo>
                    <a:pt x="123" y="15"/>
                    <a:pt x="94"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8"/>
            <p:cNvSpPr/>
            <p:nvPr/>
          </p:nvSpPr>
          <p:spPr>
            <a:xfrm>
              <a:off x="3863100" y="1133075"/>
              <a:ext cx="4200" cy="8200"/>
            </a:xfrm>
            <a:custGeom>
              <a:avLst/>
              <a:gdLst/>
              <a:ahLst/>
              <a:cxnLst/>
              <a:rect l="l" t="t" r="r" b="b"/>
              <a:pathLst>
                <a:path w="168" h="328" extrusionOk="0">
                  <a:moveTo>
                    <a:pt x="60" y="0"/>
                  </a:moveTo>
                  <a:cubicBezTo>
                    <a:pt x="27" y="7"/>
                    <a:pt x="0" y="40"/>
                    <a:pt x="7" y="74"/>
                  </a:cubicBezTo>
                  <a:lnTo>
                    <a:pt x="40" y="274"/>
                  </a:lnTo>
                  <a:cubicBezTo>
                    <a:pt x="47" y="301"/>
                    <a:pt x="74" y="328"/>
                    <a:pt x="101" y="328"/>
                  </a:cubicBezTo>
                  <a:lnTo>
                    <a:pt x="114" y="328"/>
                  </a:lnTo>
                  <a:cubicBezTo>
                    <a:pt x="147" y="321"/>
                    <a:pt x="168" y="288"/>
                    <a:pt x="168" y="254"/>
                  </a:cubicBezTo>
                  <a:lnTo>
                    <a:pt x="134" y="54"/>
                  </a:lnTo>
                  <a:cubicBezTo>
                    <a:pt x="127" y="20"/>
                    <a:pt x="9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8"/>
            <p:cNvSpPr/>
            <p:nvPr/>
          </p:nvSpPr>
          <p:spPr>
            <a:xfrm>
              <a:off x="3873800" y="1134475"/>
              <a:ext cx="5375" cy="8325"/>
            </a:xfrm>
            <a:custGeom>
              <a:avLst/>
              <a:gdLst/>
              <a:ahLst/>
              <a:cxnLst/>
              <a:rect l="l" t="t" r="r" b="b"/>
              <a:pathLst>
                <a:path w="215" h="333" extrusionOk="0">
                  <a:moveTo>
                    <a:pt x="69" y="0"/>
                  </a:moveTo>
                  <a:cubicBezTo>
                    <a:pt x="62" y="0"/>
                    <a:pt x="54" y="1"/>
                    <a:pt x="47" y="4"/>
                  </a:cubicBezTo>
                  <a:cubicBezTo>
                    <a:pt x="14" y="18"/>
                    <a:pt x="0" y="51"/>
                    <a:pt x="14" y="85"/>
                  </a:cubicBezTo>
                  <a:lnTo>
                    <a:pt x="81" y="292"/>
                  </a:lnTo>
                  <a:cubicBezTo>
                    <a:pt x="94" y="319"/>
                    <a:pt x="114" y="332"/>
                    <a:pt x="141" y="332"/>
                  </a:cubicBezTo>
                  <a:lnTo>
                    <a:pt x="161" y="332"/>
                  </a:lnTo>
                  <a:cubicBezTo>
                    <a:pt x="195" y="319"/>
                    <a:pt x="215" y="285"/>
                    <a:pt x="201" y="252"/>
                  </a:cubicBezTo>
                  <a:lnTo>
                    <a:pt x="128" y="44"/>
                  </a:lnTo>
                  <a:cubicBezTo>
                    <a:pt x="122" y="18"/>
                    <a:pt x="96"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8"/>
            <p:cNvSpPr/>
            <p:nvPr/>
          </p:nvSpPr>
          <p:spPr>
            <a:xfrm>
              <a:off x="4009625" y="1103100"/>
              <a:ext cx="177150" cy="90050"/>
            </a:xfrm>
            <a:custGeom>
              <a:avLst/>
              <a:gdLst/>
              <a:ahLst/>
              <a:cxnLst/>
              <a:rect l="l" t="t" r="r" b="b"/>
              <a:pathLst>
                <a:path w="7086" h="3602" extrusionOk="0">
                  <a:moveTo>
                    <a:pt x="58" y="1"/>
                  </a:moveTo>
                  <a:cubicBezTo>
                    <a:pt x="28" y="1"/>
                    <a:pt x="0" y="31"/>
                    <a:pt x="0" y="62"/>
                  </a:cubicBezTo>
                  <a:cubicBezTo>
                    <a:pt x="0" y="95"/>
                    <a:pt x="27" y="122"/>
                    <a:pt x="60" y="122"/>
                  </a:cubicBezTo>
                  <a:cubicBezTo>
                    <a:pt x="1292" y="155"/>
                    <a:pt x="2596" y="517"/>
                    <a:pt x="3834" y="1179"/>
                  </a:cubicBezTo>
                  <a:cubicBezTo>
                    <a:pt x="4891" y="1754"/>
                    <a:pt x="5921" y="2537"/>
                    <a:pt x="6972" y="3581"/>
                  </a:cubicBezTo>
                  <a:cubicBezTo>
                    <a:pt x="6985" y="3594"/>
                    <a:pt x="7005" y="3601"/>
                    <a:pt x="7019" y="3601"/>
                  </a:cubicBezTo>
                  <a:cubicBezTo>
                    <a:pt x="7032" y="3601"/>
                    <a:pt x="7052" y="3594"/>
                    <a:pt x="7066" y="3581"/>
                  </a:cubicBezTo>
                  <a:cubicBezTo>
                    <a:pt x="7086" y="3554"/>
                    <a:pt x="7086" y="3514"/>
                    <a:pt x="7066" y="3494"/>
                  </a:cubicBezTo>
                  <a:cubicBezTo>
                    <a:pt x="6002" y="2437"/>
                    <a:pt x="4965" y="1647"/>
                    <a:pt x="3894" y="1072"/>
                  </a:cubicBezTo>
                  <a:cubicBezTo>
                    <a:pt x="2643" y="403"/>
                    <a:pt x="1318" y="28"/>
                    <a:pt x="67" y="2"/>
                  </a:cubicBezTo>
                  <a:cubicBezTo>
                    <a:pt x="64" y="1"/>
                    <a:pt x="61"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8"/>
            <p:cNvSpPr/>
            <p:nvPr/>
          </p:nvSpPr>
          <p:spPr>
            <a:xfrm>
              <a:off x="4196625" y="1198800"/>
              <a:ext cx="7375" cy="7050"/>
            </a:xfrm>
            <a:custGeom>
              <a:avLst/>
              <a:gdLst/>
              <a:ahLst/>
              <a:cxnLst/>
              <a:rect l="l" t="t" r="r" b="b"/>
              <a:pathLst>
                <a:path w="295" h="282" extrusionOk="0">
                  <a:moveTo>
                    <a:pt x="67" y="1"/>
                  </a:moveTo>
                  <a:cubicBezTo>
                    <a:pt x="51" y="1"/>
                    <a:pt x="34" y="7"/>
                    <a:pt x="20" y="21"/>
                  </a:cubicBezTo>
                  <a:cubicBezTo>
                    <a:pt x="0" y="47"/>
                    <a:pt x="0" y="88"/>
                    <a:pt x="20" y="108"/>
                  </a:cubicBezTo>
                  <a:lnTo>
                    <a:pt x="181" y="261"/>
                  </a:lnTo>
                  <a:cubicBezTo>
                    <a:pt x="194" y="275"/>
                    <a:pt x="208" y="282"/>
                    <a:pt x="228" y="282"/>
                  </a:cubicBezTo>
                  <a:cubicBezTo>
                    <a:pt x="241" y="282"/>
                    <a:pt x="255" y="275"/>
                    <a:pt x="268" y="261"/>
                  </a:cubicBezTo>
                  <a:cubicBezTo>
                    <a:pt x="295" y="235"/>
                    <a:pt x="295" y="201"/>
                    <a:pt x="268" y="175"/>
                  </a:cubicBezTo>
                  <a:lnTo>
                    <a:pt x="114" y="21"/>
                  </a:lnTo>
                  <a:cubicBezTo>
                    <a:pt x="101" y="7"/>
                    <a:pt x="84"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8"/>
            <p:cNvSpPr/>
            <p:nvPr/>
          </p:nvSpPr>
          <p:spPr>
            <a:xfrm>
              <a:off x="3645825" y="1444650"/>
              <a:ext cx="57725" cy="142075"/>
            </a:xfrm>
            <a:custGeom>
              <a:avLst/>
              <a:gdLst/>
              <a:ahLst/>
              <a:cxnLst/>
              <a:rect l="l" t="t" r="r" b="b"/>
              <a:pathLst>
                <a:path w="2309" h="5683" extrusionOk="0">
                  <a:moveTo>
                    <a:pt x="66" y="0"/>
                  </a:moveTo>
                  <a:cubicBezTo>
                    <a:pt x="62" y="0"/>
                    <a:pt x="58" y="1"/>
                    <a:pt x="54" y="2"/>
                  </a:cubicBezTo>
                  <a:cubicBezTo>
                    <a:pt x="20" y="8"/>
                    <a:pt x="0" y="42"/>
                    <a:pt x="7" y="75"/>
                  </a:cubicBezTo>
                  <a:cubicBezTo>
                    <a:pt x="388" y="2062"/>
                    <a:pt x="1117" y="3936"/>
                    <a:pt x="2188" y="5655"/>
                  </a:cubicBezTo>
                  <a:cubicBezTo>
                    <a:pt x="2195" y="5675"/>
                    <a:pt x="2221" y="5682"/>
                    <a:pt x="2242" y="5682"/>
                  </a:cubicBezTo>
                  <a:cubicBezTo>
                    <a:pt x="2248" y="5682"/>
                    <a:pt x="2262" y="5682"/>
                    <a:pt x="2275" y="5675"/>
                  </a:cubicBezTo>
                  <a:cubicBezTo>
                    <a:pt x="2302" y="5655"/>
                    <a:pt x="2308" y="5615"/>
                    <a:pt x="2295" y="5588"/>
                  </a:cubicBezTo>
                  <a:cubicBezTo>
                    <a:pt x="1231" y="3882"/>
                    <a:pt x="502" y="2022"/>
                    <a:pt x="127" y="55"/>
                  </a:cubicBezTo>
                  <a:cubicBezTo>
                    <a:pt x="121" y="20"/>
                    <a:pt x="9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8"/>
            <p:cNvSpPr/>
            <p:nvPr/>
          </p:nvSpPr>
          <p:spPr>
            <a:xfrm>
              <a:off x="3721075" y="1606600"/>
              <a:ext cx="13925" cy="13900"/>
            </a:xfrm>
            <a:custGeom>
              <a:avLst/>
              <a:gdLst/>
              <a:ahLst/>
              <a:cxnLst/>
              <a:rect l="l" t="t" r="r" b="b"/>
              <a:pathLst>
                <a:path w="557" h="556" extrusionOk="0">
                  <a:moveTo>
                    <a:pt x="71" y="0"/>
                  </a:moveTo>
                  <a:cubicBezTo>
                    <a:pt x="56" y="0"/>
                    <a:pt x="41" y="7"/>
                    <a:pt x="28" y="20"/>
                  </a:cubicBezTo>
                  <a:cubicBezTo>
                    <a:pt x="1" y="40"/>
                    <a:pt x="1" y="81"/>
                    <a:pt x="28" y="107"/>
                  </a:cubicBezTo>
                  <a:lnTo>
                    <a:pt x="443" y="536"/>
                  </a:lnTo>
                  <a:cubicBezTo>
                    <a:pt x="456" y="549"/>
                    <a:pt x="476" y="556"/>
                    <a:pt x="489" y="556"/>
                  </a:cubicBezTo>
                  <a:cubicBezTo>
                    <a:pt x="503" y="556"/>
                    <a:pt x="523" y="549"/>
                    <a:pt x="529" y="536"/>
                  </a:cubicBezTo>
                  <a:cubicBezTo>
                    <a:pt x="556" y="509"/>
                    <a:pt x="556" y="469"/>
                    <a:pt x="536" y="449"/>
                  </a:cubicBezTo>
                  <a:lnTo>
                    <a:pt x="115" y="20"/>
                  </a:lnTo>
                  <a:cubicBezTo>
                    <a:pt x="101" y="7"/>
                    <a:pt x="86"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8"/>
            <p:cNvSpPr/>
            <p:nvPr/>
          </p:nvSpPr>
          <p:spPr>
            <a:xfrm>
              <a:off x="4021825" y="1577200"/>
              <a:ext cx="234375" cy="176100"/>
            </a:xfrm>
            <a:custGeom>
              <a:avLst/>
              <a:gdLst/>
              <a:ahLst/>
              <a:cxnLst/>
              <a:rect l="l" t="t" r="r" b="b"/>
              <a:pathLst>
                <a:path w="9375" h="7044" extrusionOk="0">
                  <a:moveTo>
                    <a:pt x="9302" y="0"/>
                  </a:moveTo>
                  <a:cubicBezTo>
                    <a:pt x="9278" y="0"/>
                    <a:pt x="9257" y="14"/>
                    <a:pt x="9247" y="39"/>
                  </a:cubicBezTo>
                  <a:cubicBezTo>
                    <a:pt x="8417" y="1859"/>
                    <a:pt x="7140" y="3458"/>
                    <a:pt x="5534" y="4655"/>
                  </a:cubicBezTo>
                  <a:cubicBezTo>
                    <a:pt x="3935" y="5853"/>
                    <a:pt x="2041" y="6636"/>
                    <a:pt x="61" y="6917"/>
                  </a:cubicBezTo>
                  <a:cubicBezTo>
                    <a:pt x="27" y="6923"/>
                    <a:pt x="1" y="6950"/>
                    <a:pt x="7" y="6990"/>
                  </a:cubicBezTo>
                  <a:cubicBezTo>
                    <a:pt x="14" y="7017"/>
                    <a:pt x="41" y="7044"/>
                    <a:pt x="68" y="7044"/>
                  </a:cubicBezTo>
                  <a:cubicBezTo>
                    <a:pt x="74" y="7044"/>
                    <a:pt x="74" y="7037"/>
                    <a:pt x="81" y="7037"/>
                  </a:cubicBezTo>
                  <a:cubicBezTo>
                    <a:pt x="2081" y="6756"/>
                    <a:pt x="3995" y="5967"/>
                    <a:pt x="5614" y="4756"/>
                  </a:cubicBezTo>
                  <a:cubicBezTo>
                    <a:pt x="7227" y="3545"/>
                    <a:pt x="8525" y="1932"/>
                    <a:pt x="9361" y="86"/>
                  </a:cubicBezTo>
                  <a:cubicBezTo>
                    <a:pt x="9374" y="59"/>
                    <a:pt x="9361" y="19"/>
                    <a:pt x="9327" y="5"/>
                  </a:cubicBezTo>
                  <a:cubicBezTo>
                    <a:pt x="9319" y="2"/>
                    <a:pt x="931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8"/>
            <p:cNvSpPr/>
            <p:nvPr/>
          </p:nvSpPr>
          <p:spPr>
            <a:xfrm>
              <a:off x="4253825" y="1539325"/>
              <a:ext cx="12075" cy="29150"/>
            </a:xfrm>
            <a:custGeom>
              <a:avLst/>
              <a:gdLst/>
              <a:ahLst/>
              <a:cxnLst/>
              <a:rect l="l" t="t" r="r" b="b"/>
              <a:pathLst>
                <a:path w="483" h="1166" extrusionOk="0">
                  <a:moveTo>
                    <a:pt x="368" y="0"/>
                  </a:moveTo>
                  <a:cubicBezTo>
                    <a:pt x="364" y="0"/>
                    <a:pt x="360" y="1"/>
                    <a:pt x="355" y="2"/>
                  </a:cubicBezTo>
                  <a:cubicBezTo>
                    <a:pt x="322" y="2"/>
                    <a:pt x="295" y="35"/>
                    <a:pt x="302" y="69"/>
                  </a:cubicBezTo>
                  <a:cubicBezTo>
                    <a:pt x="355" y="423"/>
                    <a:pt x="248" y="791"/>
                    <a:pt x="21" y="1065"/>
                  </a:cubicBezTo>
                  <a:cubicBezTo>
                    <a:pt x="1" y="1092"/>
                    <a:pt x="1" y="1132"/>
                    <a:pt x="27" y="1152"/>
                  </a:cubicBezTo>
                  <a:cubicBezTo>
                    <a:pt x="41" y="1166"/>
                    <a:pt x="54" y="1166"/>
                    <a:pt x="67" y="1166"/>
                  </a:cubicBezTo>
                  <a:cubicBezTo>
                    <a:pt x="88" y="1166"/>
                    <a:pt x="108" y="1159"/>
                    <a:pt x="121" y="1146"/>
                  </a:cubicBezTo>
                  <a:cubicBezTo>
                    <a:pt x="369" y="845"/>
                    <a:pt x="482" y="437"/>
                    <a:pt x="429" y="48"/>
                  </a:cubicBezTo>
                  <a:cubicBezTo>
                    <a:pt x="423" y="19"/>
                    <a:pt x="397"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8"/>
            <p:cNvSpPr/>
            <p:nvPr/>
          </p:nvSpPr>
          <p:spPr>
            <a:xfrm>
              <a:off x="4140600" y="1629500"/>
              <a:ext cx="5025" cy="16425"/>
            </a:xfrm>
            <a:custGeom>
              <a:avLst/>
              <a:gdLst/>
              <a:ahLst/>
              <a:cxnLst/>
              <a:rect l="l" t="t" r="r" b="b"/>
              <a:pathLst>
                <a:path w="201" h="657" extrusionOk="0">
                  <a:moveTo>
                    <a:pt x="54" y="1"/>
                  </a:moveTo>
                  <a:cubicBezTo>
                    <a:pt x="20" y="8"/>
                    <a:pt x="0" y="41"/>
                    <a:pt x="0" y="74"/>
                  </a:cubicBezTo>
                  <a:lnTo>
                    <a:pt x="74" y="603"/>
                  </a:lnTo>
                  <a:cubicBezTo>
                    <a:pt x="80" y="630"/>
                    <a:pt x="107" y="657"/>
                    <a:pt x="134" y="657"/>
                  </a:cubicBezTo>
                  <a:lnTo>
                    <a:pt x="141" y="657"/>
                  </a:lnTo>
                  <a:cubicBezTo>
                    <a:pt x="174" y="650"/>
                    <a:pt x="201" y="616"/>
                    <a:pt x="194" y="583"/>
                  </a:cubicBezTo>
                  <a:lnTo>
                    <a:pt x="127" y="54"/>
                  </a:lnTo>
                  <a:cubicBezTo>
                    <a:pt x="120"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8"/>
            <p:cNvSpPr/>
            <p:nvPr/>
          </p:nvSpPr>
          <p:spPr>
            <a:xfrm>
              <a:off x="4159650" y="1615500"/>
              <a:ext cx="8550" cy="14525"/>
            </a:xfrm>
            <a:custGeom>
              <a:avLst/>
              <a:gdLst/>
              <a:ahLst/>
              <a:cxnLst/>
              <a:rect l="l" t="t" r="r" b="b"/>
              <a:pathLst>
                <a:path w="342" h="581" extrusionOk="0">
                  <a:moveTo>
                    <a:pt x="73" y="0"/>
                  </a:moveTo>
                  <a:cubicBezTo>
                    <a:pt x="65" y="0"/>
                    <a:pt x="56" y="2"/>
                    <a:pt x="48" y="6"/>
                  </a:cubicBezTo>
                  <a:cubicBezTo>
                    <a:pt x="21" y="19"/>
                    <a:pt x="1" y="59"/>
                    <a:pt x="14" y="86"/>
                  </a:cubicBezTo>
                  <a:lnTo>
                    <a:pt x="215" y="547"/>
                  </a:lnTo>
                  <a:cubicBezTo>
                    <a:pt x="222" y="568"/>
                    <a:pt x="248" y="581"/>
                    <a:pt x="275" y="581"/>
                  </a:cubicBezTo>
                  <a:cubicBezTo>
                    <a:pt x="282" y="581"/>
                    <a:pt x="288" y="581"/>
                    <a:pt x="295" y="574"/>
                  </a:cubicBezTo>
                  <a:cubicBezTo>
                    <a:pt x="329" y="561"/>
                    <a:pt x="342" y="527"/>
                    <a:pt x="329" y="494"/>
                  </a:cubicBezTo>
                  <a:lnTo>
                    <a:pt x="135" y="39"/>
                  </a:lnTo>
                  <a:cubicBezTo>
                    <a:pt x="120" y="14"/>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8"/>
            <p:cNvSpPr/>
            <p:nvPr/>
          </p:nvSpPr>
          <p:spPr>
            <a:xfrm>
              <a:off x="4185425" y="1602150"/>
              <a:ext cx="7700" cy="13325"/>
            </a:xfrm>
            <a:custGeom>
              <a:avLst/>
              <a:gdLst/>
              <a:ahLst/>
              <a:cxnLst/>
              <a:rect l="l" t="t" r="r" b="b"/>
              <a:pathLst>
                <a:path w="308" h="533" extrusionOk="0">
                  <a:moveTo>
                    <a:pt x="63" y="0"/>
                  </a:moveTo>
                  <a:cubicBezTo>
                    <a:pt x="55" y="0"/>
                    <a:pt x="48" y="1"/>
                    <a:pt x="40" y="4"/>
                  </a:cubicBezTo>
                  <a:cubicBezTo>
                    <a:pt x="14" y="18"/>
                    <a:pt x="0" y="58"/>
                    <a:pt x="7" y="91"/>
                  </a:cubicBezTo>
                  <a:lnTo>
                    <a:pt x="181" y="493"/>
                  </a:lnTo>
                  <a:cubicBezTo>
                    <a:pt x="187" y="519"/>
                    <a:pt x="214" y="533"/>
                    <a:pt x="234" y="533"/>
                  </a:cubicBezTo>
                  <a:cubicBezTo>
                    <a:pt x="248" y="533"/>
                    <a:pt x="254" y="533"/>
                    <a:pt x="261" y="526"/>
                  </a:cubicBezTo>
                  <a:cubicBezTo>
                    <a:pt x="295" y="513"/>
                    <a:pt x="308" y="479"/>
                    <a:pt x="295" y="446"/>
                  </a:cubicBezTo>
                  <a:lnTo>
                    <a:pt x="127" y="38"/>
                  </a:lnTo>
                  <a:cubicBezTo>
                    <a:pt x="117" y="17"/>
                    <a:pt x="90"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8"/>
            <p:cNvSpPr/>
            <p:nvPr/>
          </p:nvSpPr>
          <p:spPr>
            <a:xfrm>
              <a:off x="3706525" y="1450375"/>
              <a:ext cx="4875" cy="16750"/>
            </a:xfrm>
            <a:custGeom>
              <a:avLst/>
              <a:gdLst/>
              <a:ahLst/>
              <a:cxnLst/>
              <a:rect l="l" t="t" r="r" b="b"/>
              <a:pathLst>
                <a:path w="195" h="670" extrusionOk="0">
                  <a:moveTo>
                    <a:pt x="61" y="0"/>
                  </a:moveTo>
                  <a:cubicBezTo>
                    <a:pt x="28" y="7"/>
                    <a:pt x="1" y="40"/>
                    <a:pt x="8" y="74"/>
                  </a:cubicBezTo>
                  <a:lnTo>
                    <a:pt x="68" y="616"/>
                  </a:lnTo>
                  <a:cubicBezTo>
                    <a:pt x="68" y="643"/>
                    <a:pt x="95" y="669"/>
                    <a:pt x="128" y="669"/>
                  </a:cubicBezTo>
                  <a:lnTo>
                    <a:pt x="135" y="669"/>
                  </a:lnTo>
                  <a:cubicBezTo>
                    <a:pt x="168" y="663"/>
                    <a:pt x="195" y="636"/>
                    <a:pt x="188" y="602"/>
                  </a:cubicBezTo>
                  <a:lnTo>
                    <a:pt x="128" y="60"/>
                  </a:lnTo>
                  <a:cubicBezTo>
                    <a:pt x="128" y="27"/>
                    <a:pt x="95"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8"/>
            <p:cNvSpPr/>
            <p:nvPr/>
          </p:nvSpPr>
          <p:spPr>
            <a:xfrm>
              <a:off x="3727950" y="1444475"/>
              <a:ext cx="8375" cy="17125"/>
            </a:xfrm>
            <a:custGeom>
              <a:avLst/>
              <a:gdLst/>
              <a:ahLst/>
              <a:cxnLst/>
              <a:rect l="l" t="t" r="r" b="b"/>
              <a:pathLst>
                <a:path w="335" h="685" extrusionOk="0">
                  <a:moveTo>
                    <a:pt x="64" y="0"/>
                  </a:moveTo>
                  <a:cubicBezTo>
                    <a:pt x="58" y="0"/>
                    <a:pt x="53" y="1"/>
                    <a:pt x="47" y="2"/>
                  </a:cubicBezTo>
                  <a:cubicBezTo>
                    <a:pt x="14" y="15"/>
                    <a:pt x="0" y="49"/>
                    <a:pt x="7" y="82"/>
                  </a:cubicBezTo>
                  <a:lnTo>
                    <a:pt x="201" y="644"/>
                  </a:lnTo>
                  <a:cubicBezTo>
                    <a:pt x="214" y="671"/>
                    <a:pt x="234" y="684"/>
                    <a:pt x="261" y="684"/>
                  </a:cubicBezTo>
                  <a:cubicBezTo>
                    <a:pt x="268" y="684"/>
                    <a:pt x="275" y="684"/>
                    <a:pt x="281" y="678"/>
                  </a:cubicBezTo>
                  <a:cubicBezTo>
                    <a:pt x="315" y="671"/>
                    <a:pt x="335" y="631"/>
                    <a:pt x="321" y="604"/>
                  </a:cubicBezTo>
                  <a:lnTo>
                    <a:pt x="127" y="42"/>
                  </a:lnTo>
                  <a:cubicBezTo>
                    <a:pt x="116" y="14"/>
                    <a:pt x="91"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8"/>
            <p:cNvSpPr/>
            <p:nvPr/>
          </p:nvSpPr>
          <p:spPr>
            <a:xfrm>
              <a:off x="4034550" y="1150600"/>
              <a:ext cx="7550" cy="25825"/>
            </a:xfrm>
            <a:custGeom>
              <a:avLst/>
              <a:gdLst/>
              <a:ahLst/>
              <a:cxnLst/>
              <a:rect l="l" t="t" r="r" b="b"/>
              <a:pathLst>
                <a:path w="302" h="1033" extrusionOk="0">
                  <a:moveTo>
                    <a:pt x="69" y="0"/>
                  </a:moveTo>
                  <a:cubicBezTo>
                    <a:pt x="64" y="0"/>
                    <a:pt x="59" y="1"/>
                    <a:pt x="54" y="2"/>
                  </a:cubicBezTo>
                  <a:cubicBezTo>
                    <a:pt x="20" y="8"/>
                    <a:pt x="0" y="35"/>
                    <a:pt x="7" y="69"/>
                  </a:cubicBezTo>
                  <a:lnTo>
                    <a:pt x="174" y="985"/>
                  </a:lnTo>
                  <a:cubicBezTo>
                    <a:pt x="181" y="1012"/>
                    <a:pt x="208" y="1032"/>
                    <a:pt x="234" y="1032"/>
                  </a:cubicBezTo>
                  <a:lnTo>
                    <a:pt x="248" y="1032"/>
                  </a:lnTo>
                  <a:cubicBezTo>
                    <a:pt x="281" y="1025"/>
                    <a:pt x="301" y="999"/>
                    <a:pt x="295" y="958"/>
                  </a:cubicBezTo>
                  <a:lnTo>
                    <a:pt x="127" y="48"/>
                  </a:lnTo>
                  <a:cubicBezTo>
                    <a:pt x="121" y="19"/>
                    <a:pt x="10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8"/>
            <p:cNvSpPr/>
            <p:nvPr/>
          </p:nvSpPr>
          <p:spPr>
            <a:xfrm>
              <a:off x="4054625" y="1152175"/>
              <a:ext cx="6700" cy="9675"/>
            </a:xfrm>
            <a:custGeom>
              <a:avLst/>
              <a:gdLst/>
              <a:ahLst/>
              <a:cxnLst/>
              <a:rect l="l" t="t" r="r" b="b"/>
              <a:pathLst>
                <a:path w="268" h="387" extrusionOk="0">
                  <a:moveTo>
                    <a:pt x="73" y="0"/>
                  </a:moveTo>
                  <a:cubicBezTo>
                    <a:pt x="65" y="0"/>
                    <a:pt x="56" y="2"/>
                    <a:pt x="47" y="6"/>
                  </a:cubicBezTo>
                  <a:cubicBezTo>
                    <a:pt x="13" y="19"/>
                    <a:pt x="0" y="59"/>
                    <a:pt x="13" y="86"/>
                  </a:cubicBezTo>
                  <a:lnTo>
                    <a:pt x="141" y="353"/>
                  </a:lnTo>
                  <a:cubicBezTo>
                    <a:pt x="147" y="374"/>
                    <a:pt x="174" y="387"/>
                    <a:pt x="194" y="387"/>
                  </a:cubicBezTo>
                  <a:cubicBezTo>
                    <a:pt x="201" y="387"/>
                    <a:pt x="214" y="387"/>
                    <a:pt x="221" y="380"/>
                  </a:cubicBezTo>
                  <a:cubicBezTo>
                    <a:pt x="254" y="367"/>
                    <a:pt x="268" y="333"/>
                    <a:pt x="254" y="300"/>
                  </a:cubicBezTo>
                  <a:lnTo>
                    <a:pt x="127" y="32"/>
                  </a:lnTo>
                  <a:cubicBezTo>
                    <a:pt x="117" y="13"/>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8"/>
            <p:cNvSpPr/>
            <p:nvPr/>
          </p:nvSpPr>
          <p:spPr>
            <a:xfrm>
              <a:off x="4073025" y="1140725"/>
              <a:ext cx="7550" cy="15950"/>
            </a:xfrm>
            <a:custGeom>
              <a:avLst/>
              <a:gdLst/>
              <a:ahLst/>
              <a:cxnLst/>
              <a:rect l="l" t="t" r="r" b="b"/>
              <a:pathLst>
                <a:path w="302" h="638" extrusionOk="0">
                  <a:moveTo>
                    <a:pt x="63" y="0"/>
                  </a:moveTo>
                  <a:cubicBezTo>
                    <a:pt x="58" y="0"/>
                    <a:pt x="52" y="1"/>
                    <a:pt x="47" y="2"/>
                  </a:cubicBezTo>
                  <a:cubicBezTo>
                    <a:pt x="13" y="15"/>
                    <a:pt x="0" y="49"/>
                    <a:pt x="7" y="82"/>
                  </a:cubicBezTo>
                  <a:lnTo>
                    <a:pt x="167" y="591"/>
                  </a:lnTo>
                  <a:cubicBezTo>
                    <a:pt x="181" y="617"/>
                    <a:pt x="201" y="638"/>
                    <a:pt x="228" y="638"/>
                  </a:cubicBezTo>
                  <a:cubicBezTo>
                    <a:pt x="234" y="638"/>
                    <a:pt x="241" y="638"/>
                    <a:pt x="248" y="631"/>
                  </a:cubicBezTo>
                  <a:cubicBezTo>
                    <a:pt x="281" y="624"/>
                    <a:pt x="301" y="584"/>
                    <a:pt x="288" y="557"/>
                  </a:cubicBezTo>
                  <a:lnTo>
                    <a:pt x="127" y="42"/>
                  </a:lnTo>
                  <a:cubicBezTo>
                    <a:pt x="116" y="14"/>
                    <a:pt x="9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9" name="Google Shape;355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60" name="Google Shape;3560;p18"/>
          <p:cNvSpPr txBox="1">
            <a:spLocks noGrp="1"/>
          </p:cNvSpPr>
          <p:nvPr>
            <p:ph type="title" idx="2"/>
          </p:nvPr>
        </p:nvSpPr>
        <p:spPr>
          <a:xfrm>
            <a:off x="720000" y="2839075"/>
            <a:ext cx="20868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61" name="Google Shape;3561;p18"/>
          <p:cNvSpPr txBox="1">
            <a:spLocks noGrp="1"/>
          </p:cNvSpPr>
          <p:nvPr>
            <p:ph type="subTitle" idx="1"/>
          </p:nvPr>
        </p:nvSpPr>
        <p:spPr>
          <a:xfrm>
            <a:off x="720000" y="3291250"/>
            <a:ext cx="2086800" cy="78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62" name="Google Shape;3562;p18"/>
          <p:cNvSpPr txBox="1">
            <a:spLocks noGrp="1"/>
          </p:cNvSpPr>
          <p:nvPr>
            <p:ph type="title" idx="3"/>
          </p:nvPr>
        </p:nvSpPr>
        <p:spPr>
          <a:xfrm>
            <a:off x="3528595" y="2839075"/>
            <a:ext cx="20868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63" name="Google Shape;3563;p18"/>
          <p:cNvSpPr txBox="1">
            <a:spLocks noGrp="1"/>
          </p:cNvSpPr>
          <p:nvPr>
            <p:ph type="subTitle" idx="4"/>
          </p:nvPr>
        </p:nvSpPr>
        <p:spPr>
          <a:xfrm>
            <a:off x="3528596" y="3291250"/>
            <a:ext cx="2086800" cy="78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64" name="Google Shape;3564;p18"/>
          <p:cNvSpPr txBox="1">
            <a:spLocks noGrp="1"/>
          </p:cNvSpPr>
          <p:nvPr>
            <p:ph type="title" idx="5"/>
          </p:nvPr>
        </p:nvSpPr>
        <p:spPr>
          <a:xfrm>
            <a:off x="6337197" y="2839075"/>
            <a:ext cx="20868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65" name="Google Shape;3565;p18"/>
          <p:cNvSpPr txBox="1">
            <a:spLocks noGrp="1"/>
          </p:cNvSpPr>
          <p:nvPr>
            <p:ph type="subTitle" idx="6"/>
          </p:nvPr>
        </p:nvSpPr>
        <p:spPr>
          <a:xfrm>
            <a:off x="6337199" y="3291250"/>
            <a:ext cx="2086800" cy="78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566"/>
        <p:cNvGrpSpPr/>
        <p:nvPr/>
      </p:nvGrpSpPr>
      <p:grpSpPr>
        <a:xfrm>
          <a:off x="0" y="0"/>
          <a:ext cx="0" cy="0"/>
          <a:chOff x="0" y="0"/>
          <a:chExt cx="0" cy="0"/>
        </a:xfrm>
      </p:grpSpPr>
      <p:grpSp>
        <p:nvGrpSpPr>
          <p:cNvPr id="3567" name="Google Shape;3567;p19"/>
          <p:cNvGrpSpPr/>
          <p:nvPr/>
        </p:nvGrpSpPr>
        <p:grpSpPr>
          <a:xfrm rot="-4740854">
            <a:off x="315692" y="-717889"/>
            <a:ext cx="936868" cy="2042777"/>
            <a:chOff x="2430300" y="1487150"/>
            <a:chExt cx="284200" cy="619675"/>
          </a:xfrm>
        </p:grpSpPr>
        <p:sp>
          <p:nvSpPr>
            <p:cNvPr id="3568" name="Google Shape;3568;p19"/>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9"/>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9"/>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9"/>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9"/>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9"/>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9"/>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9"/>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9"/>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9"/>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9"/>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9"/>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9"/>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9"/>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9"/>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9"/>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9"/>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9"/>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9"/>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9"/>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9"/>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9"/>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9"/>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9"/>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9"/>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9"/>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9"/>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9"/>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9"/>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9"/>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9"/>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9"/>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9"/>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9"/>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9"/>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9"/>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9"/>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9"/>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9"/>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9"/>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9"/>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9"/>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9"/>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9"/>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9"/>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9"/>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9"/>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9"/>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9"/>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9"/>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9"/>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9"/>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9"/>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9"/>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9"/>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9"/>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9"/>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9"/>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9"/>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9"/>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9"/>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9"/>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9"/>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9"/>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9"/>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9"/>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9"/>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9"/>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9"/>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9"/>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9"/>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9"/>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9"/>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9"/>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9"/>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9"/>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9"/>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9"/>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9"/>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9"/>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9"/>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9"/>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9"/>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9"/>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9"/>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9"/>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9"/>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9"/>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9"/>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9"/>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9"/>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9"/>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9"/>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9"/>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9"/>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9"/>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9"/>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9"/>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9"/>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9"/>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9"/>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9"/>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9"/>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9"/>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9"/>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9"/>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9"/>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9"/>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9"/>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9"/>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9"/>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9"/>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9"/>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9"/>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9"/>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9"/>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9"/>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9"/>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9"/>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9"/>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9"/>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9"/>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9"/>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9"/>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9"/>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9"/>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9"/>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9"/>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9"/>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9"/>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9"/>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9"/>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9"/>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9"/>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9"/>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9"/>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9"/>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9"/>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9"/>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9"/>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9"/>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9"/>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9"/>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9"/>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9"/>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9"/>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9"/>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9"/>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9"/>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9"/>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9"/>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9"/>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9"/>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9"/>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9"/>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9"/>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9"/>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9"/>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9"/>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9"/>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9"/>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9"/>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9"/>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9"/>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9"/>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9"/>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9"/>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9"/>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9"/>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9"/>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9"/>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9"/>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9"/>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9"/>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9"/>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9"/>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9"/>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9"/>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9"/>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9"/>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9"/>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9"/>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9"/>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9"/>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9"/>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9"/>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9"/>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9"/>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9"/>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9"/>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9"/>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9"/>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9"/>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9"/>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9"/>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9"/>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9"/>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9"/>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9"/>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9"/>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9"/>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9"/>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9"/>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9"/>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9"/>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9"/>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9"/>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9"/>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9"/>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9"/>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9"/>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9"/>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9"/>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9"/>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9"/>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9"/>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9"/>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9"/>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9"/>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9"/>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9"/>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9"/>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9"/>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9"/>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9"/>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9"/>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9"/>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9"/>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9"/>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9"/>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9"/>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9"/>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9"/>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9"/>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9"/>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9"/>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9"/>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9"/>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9"/>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9"/>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9"/>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9"/>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9"/>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9"/>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9"/>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9"/>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9"/>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9"/>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9"/>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9"/>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9"/>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9"/>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9"/>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9"/>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9"/>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9"/>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9"/>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9"/>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9"/>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9"/>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9"/>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9"/>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9"/>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9"/>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9"/>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9"/>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9"/>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9"/>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9"/>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7" name="Google Shape;3837;p19"/>
          <p:cNvGrpSpPr/>
          <p:nvPr/>
        </p:nvGrpSpPr>
        <p:grpSpPr>
          <a:xfrm rot="1554221">
            <a:off x="8342070" y="3798412"/>
            <a:ext cx="1414708" cy="1913759"/>
            <a:chOff x="6364174" y="1102165"/>
            <a:chExt cx="588936" cy="796658"/>
          </a:xfrm>
        </p:grpSpPr>
        <p:sp>
          <p:nvSpPr>
            <p:cNvPr id="3838" name="Google Shape;3838;p19"/>
            <p:cNvSpPr/>
            <p:nvPr/>
          </p:nvSpPr>
          <p:spPr>
            <a:xfrm>
              <a:off x="6364174" y="1102165"/>
              <a:ext cx="588936" cy="796658"/>
            </a:xfrm>
            <a:custGeom>
              <a:avLst/>
              <a:gdLst/>
              <a:ahLst/>
              <a:cxnLst/>
              <a:rect l="l" t="t" r="r" b="b"/>
              <a:pathLst>
                <a:path w="19424" h="26275" extrusionOk="0">
                  <a:moveTo>
                    <a:pt x="7133" y="5119"/>
                  </a:moveTo>
                  <a:cubicBezTo>
                    <a:pt x="7119" y="6129"/>
                    <a:pt x="6919" y="7159"/>
                    <a:pt x="6785" y="7741"/>
                  </a:cubicBezTo>
                  <a:cubicBezTo>
                    <a:pt x="6423" y="7828"/>
                    <a:pt x="6109" y="7601"/>
                    <a:pt x="6076" y="7567"/>
                  </a:cubicBezTo>
                  <a:cubicBezTo>
                    <a:pt x="6062" y="7554"/>
                    <a:pt x="6042" y="7547"/>
                    <a:pt x="6022" y="7547"/>
                  </a:cubicBezTo>
                  <a:cubicBezTo>
                    <a:pt x="5975" y="7547"/>
                    <a:pt x="5935" y="7581"/>
                    <a:pt x="5935" y="7628"/>
                  </a:cubicBezTo>
                  <a:cubicBezTo>
                    <a:pt x="5895" y="8337"/>
                    <a:pt x="4691" y="8564"/>
                    <a:pt x="4610" y="8578"/>
                  </a:cubicBezTo>
                  <a:cubicBezTo>
                    <a:pt x="4604" y="8578"/>
                    <a:pt x="4590" y="8578"/>
                    <a:pt x="4584" y="8584"/>
                  </a:cubicBezTo>
                  <a:cubicBezTo>
                    <a:pt x="4537" y="8604"/>
                    <a:pt x="4523" y="8658"/>
                    <a:pt x="4550" y="8698"/>
                  </a:cubicBezTo>
                  <a:cubicBezTo>
                    <a:pt x="4811" y="9180"/>
                    <a:pt x="4369" y="9655"/>
                    <a:pt x="4329" y="9695"/>
                  </a:cubicBezTo>
                  <a:cubicBezTo>
                    <a:pt x="4316" y="9708"/>
                    <a:pt x="4303" y="9728"/>
                    <a:pt x="4303" y="9749"/>
                  </a:cubicBezTo>
                  <a:cubicBezTo>
                    <a:pt x="4303" y="9795"/>
                    <a:pt x="4336" y="9836"/>
                    <a:pt x="4383" y="9836"/>
                  </a:cubicBezTo>
                  <a:cubicBezTo>
                    <a:pt x="5233" y="9896"/>
                    <a:pt x="4958" y="10819"/>
                    <a:pt x="4958" y="10826"/>
                  </a:cubicBezTo>
                  <a:cubicBezTo>
                    <a:pt x="4952" y="10853"/>
                    <a:pt x="4958" y="10879"/>
                    <a:pt x="4972" y="10899"/>
                  </a:cubicBezTo>
                  <a:cubicBezTo>
                    <a:pt x="5005" y="10933"/>
                    <a:pt x="5059" y="10939"/>
                    <a:pt x="5092" y="10913"/>
                  </a:cubicBezTo>
                  <a:cubicBezTo>
                    <a:pt x="6397" y="9856"/>
                    <a:pt x="9026" y="11281"/>
                    <a:pt x="9140" y="11341"/>
                  </a:cubicBezTo>
                  <a:cubicBezTo>
                    <a:pt x="9147" y="11348"/>
                    <a:pt x="9147" y="11348"/>
                    <a:pt x="9153" y="11348"/>
                  </a:cubicBezTo>
                  <a:cubicBezTo>
                    <a:pt x="9200" y="11368"/>
                    <a:pt x="9247" y="11341"/>
                    <a:pt x="9260" y="11301"/>
                  </a:cubicBezTo>
                  <a:cubicBezTo>
                    <a:pt x="9816" y="9755"/>
                    <a:pt x="12552" y="9300"/>
                    <a:pt x="12686" y="9280"/>
                  </a:cubicBezTo>
                  <a:cubicBezTo>
                    <a:pt x="12719" y="9274"/>
                    <a:pt x="12746" y="9253"/>
                    <a:pt x="12759" y="9213"/>
                  </a:cubicBezTo>
                  <a:cubicBezTo>
                    <a:pt x="12766" y="9173"/>
                    <a:pt x="12739" y="9126"/>
                    <a:pt x="12699" y="9113"/>
                  </a:cubicBezTo>
                  <a:cubicBezTo>
                    <a:pt x="11495" y="8792"/>
                    <a:pt x="11843" y="7393"/>
                    <a:pt x="11870" y="7300"/>
                  </a:cubicBezTo>
                  <a:cubicBezTo>
                    <a:pt x="11876" y="7280"/>
                    <a:pt x="11876" y="7253"/>
                    <a:pt x="11863" y="7226"/>
                  </a:cubicBezTo>
                  <a:cubicBezTo>
                    <a:pt x="11836" y="7193"/>
                    <a:pt x="11783" y="7179"/>
                    <a:pt x="11749" y="7206"/>
                  </a:cubicBezTo>
                  <a:cubicBezTo>
                    <a:pt x="10739" y="7855"/>
                    <a:pt x="9929" y="7541"/>
                    <a:pt x="9796" y="7480"/>
                  </a:cubicBezTo>
                  <a:cubicBezTo>
                    <a:pt x="9655" y="7286"/>
                    <a:pt x="9535" y="7025"/>
                    <a:pt x="9414" y="6684"/>
                  </a:cubicBezTo>
                  <a:cubicBezTo>
                    <a:pt x="9260" y="6216"/>
                    <a:pt x="9113" y="5574"/>
                    <a:pt x="8973" y="4690"/>
                  </a:cubicBezTo>
                  <a:cubicBezTo>
                    <a:pt x="9347" y="4570"/>
                    <a:pt x="11274" y="4021"/>
                    <a:pt x="12499" y="5433"/>
                  </a:cubicBezTo>
                  <a:cubicBezTo>
                    <a:pt x="12519" y="5460"/>
                    <a:pt x="12552" y="5467"/>
                    <a:pt x="12586" y="5453"/>
                  </a:cubicBezTo>
                  <a:lnTo>
                    <a:pt x="12586" y="5453"/>
                  </a:lnTo>
                  <a:cubicBezTo>
                    <a:pt x="12592" y="5453"/>
                    <a:pt x="15255" y="4543"/>
                    <a:pt x="16205" y="7059"/>
                  </a:cubicBezTo>
                  <a:cubicBezTo>
                    <a:pt x="16219" y="7092"/>
                    <a:pt x="16252" y="7112"/>
                    <a:pt x="16285" y="7112"/>
                  </a:cubicBezTo>
                  <a:cubicBezTo>
                    <a:pt x="16419" y="7112"/>
                    <a:pt x="19263" y="7213"/>
                    <a:pt x="19042" y="12806"/>
                  </a:cubicBezTo>
                  <a:cubicBezTo>
                    <a:pt x="18928" y="15663"/>
                    <a:pt x="18406" y="18098"/>
                    <a:pt x="17583" y="19958"/>
                  </a:cubicBezTo>
                  <a:cubicBezTo>
                    <a:pt x="16747" y="21845"/>
                    <a:pt x="15596" y="23143"/>
                    <a:pt x="14251" y="23678"/>
                  </a:cubicBezTo>
                  <a:cubicBezTo>
                    <a:pt x="11602" y="24729"/>
                    <a:pt x="10110" y="23250"/>
                    <a:pt x="10103" y="23244"/>
                  </a:cubicBezTo>
                  <a:cubicBezTo>
                    <a:pt x="10070" y="23217"/>
                    <a:pt x="10023" y="23217"/>
                    <a:pt x="9990" y="23244"/>
                  </a:cubicBezTo>
                  <a:cubicBezTo>
                    <a:pt x="9983" y="23250"/>
                    <a:pt x="6510" y="26274"/>
                    <a:pt x="3446" y="23029"/>
                  </a:cubicBezTo>
                  <a:cubicBezTo>
                    <a:pt x="3439" y="23016"/>
                    <a:pt x="3426" y="23009"/>
                    <a:pt x="3419" y="23009"/>
                  </a:cubicBezTo>
                  <a:cubicBezTo>
                    <a:pt x="3413" y="23003"/>
                    <a:pt x="1686" y="22307"/>
                    <a:pt x="997" y="19356"/>
                  </a:cubicBezTo>
                  <a:cubicBezTo>
                    <a:pt x="616" y="17710"/>
                    <a:pt x="288" y="15442"/>
                    <a:pt x="221" y="13569"/>
                  </a:cubicBezTo>
                  <a:cubicBezTo>
                    <a:pt x="168" y="12070"/>
                    <a:pt x="275" y="10826"/>
                    <a:pt x="656" y="10364"/>
                  </a:cubicBezTo>
                  <a:cubicBezTo>
                    <a:pt x="670" y="10344"/>
                    <a:pt x="676" y="10324"/>
                    <a:pt x="676" y="10304"/>
                  </a:cubicBezTo>
                  <a:lnTo>
                    <a:pt x="676" y="10304"/>
                  </a:lnTo>
                  <a:cubicBezTo>
                    <a:pt x="676" y="10297"/>
                    <a:pt x="475" y="7822"/>
                    <a:pt x="1947" y="7353"/>
                  </a:cubicBezTo>
                  <a:cubicBezTo>
                    <a:pt x="1967" y="7347"/>
                    <a:pt x="1988" y="7327"/>
                    <a:pt x="1994" y="7306"/>
                  </a:cubicBezTo>
                  <a:lnTo>
                    <a:pt x="1994" y="7306"/>
                  </a:lnTo>
                  <a:cubicBezTo>
                    <a:pt x="2001" y="7300"/>
                    <a:pt x="2811" y="5393"/>
                    <a:pt x="4737" y="5440"/>
                  </a:cubicBezTo>
                  <a:cubicBezTo>
                    <a:pt x="4757" y="5440"/>
                    <a:pt x="4784" y="5426"/>
                    <a:pt x="4798" y="5413"/>
                  </a:cubicBezTo>
                  <a:lnTo>
                    <a:pt x="4798" y="5413"/>
                  </a:lnTo>
                  <a:cubicBezTo>
                    <a:pt x="4804" y="5406"/>
                    <a:pt x="5661" y="4443"/>
                    <a:pt x="7133" y="5119"/>
                  </a:cubicBezTo>
                  <a:close/>
                  <a:moveTo>
                    <a:pt x="8953" y="4523"/>
                  </a:moveTo>
                  <a:cubicBezTo>
                    <a:pt x="9401" y="4383"/>
                    <a:pt x="11321" y="3874"/>
                    <a:pt x="12586" y="5279"/>
                  </a:cubicBezTo>
                  <a:cubicBezTo>
                    <a:pt x="12974" y="5165"/>
                    <a:pt x="15402" y="4557"/>
                    <a:pt x="16346" y="6945"/>
                  </a:cubicBezTo>
                  <a:cubicBezTo>
                    <a:pt x="16767" y="6979"/>
                    <a:pt x="19423" y="7387"/>
                    <a:pt x="19209" y="12813"/>
                  </a:cubicBezTo>
                  <a:cubicBezTo>
                    <a:pt x="19095" y="15697"/>
                    <a:pt x="18567" y="18145"/>
                    <a:pt x="17737" y="20025"/>
                  </a:cubicBezTo>
                  <a:cubicBezTo>
                    <a:pt x="16881" y="21959"/>
                    <a:pt x="15703" y="23277"/>
                    <a:pt x="14312" y="23832"/>
                  </a:cubicBezTo>
                  <a:cubicBezTo>
                    <a:pt x="11856" y="24802"/>
                    <a:pt x="10344" y="23678"/>
                    <a:pt x="10043" y="23417"/>
                  </a:cubicBezTo>
                  <a:cubicBezTo>
                    <a:pt x="9575" y="23792"/>
                    <a:pt x="6283" y="26254"/>
                    <a:pt x="3339" y="23157"/>
                  </a:cubicBezTo>
                  <a:cubicBezTo>
                    <a:pt x="3158" y="23076"/>
                    <a:pt x="1506" y="22267"/>
                    <a:pt x="837" y="19396"/>
                  </a:cubicBezTo>
                  <a:cubicBezTo>
                    <a:pt x="449" y="17737"/>
                    <a:pt x="121" y="15462"/>
                    <a:pt x="54" y="13576"/>
                  </a:cubicBezTo>
                  <a:cubicBezTo>
                    <a:pt x="0" y="12064"/>
                    <a:pt x="114" y="10799"/>
                    <a:pt x="509" y="10284"/>
                  </a:cubicBezTo>
                  <a:cubicBezTo>
                    <a:pt x="489" y="9989"/>
                    <a:pt x="402" y="7715"/>
                    <a:pt x="1860" y="7206"/>
                  </a:cubicBezTo>
                  <a:cubicBezTo>
                    <a:pt x="1981" y="6945"/>
                    <a:pt x="2844" y="5252"/>
                    <a:pt x="4704" y="5273"/>
                  </a:cubicBezTo>
                  <a:cubicBezTo>
                    <a:pt x="4865" y="5112"/>
                    <a:pt x="5741" y="4336"/>
                    <a:pt x="7139" y="4931"/>
                  </a:cubicBezTo>
                  <a:cubicBezTo>
                    <a:pt x="7133" y="4269"/>
                    <a:pt x="7046" y="3620"/>
                    <a:pt x="6805" y="3111"/>
                  </a:cubicBezTo>
                  <a:cubicBezTo>
                    <a:pt x="6042" y="1526"/>
                    <a:pt x="5233" y="3239"/>
                    <a:pt x="5233" y="3245"/>
                  </a:cubicBezTo>
                  <a:cubicBezTo>
                    <a:pt x="5219" y="3272"/>
                    <a:pt x="5192" y="3292"/>
                    <a:pt x="5166" y="3292"/>
                  </a:cubicBezTo>
                  <a:lnTo>
                    <a:pt x="5166" y="3292"/>
                  </a:lnTo>
                  <a:cubicBezTo>
                    <a:pt x="5159" y="3292"/>
                    <a:pt x="3506" y="3479"/>
                    <a:pt x="3118" y="1686"/>
                  </a:cubicBezTo>
                  <a:cubicBezTo>
                    <a:pt x="3005" y="1158"/>
                    <a:pt x="3386" y="689"/>
                    <a:pt x="3995" y="382"/>
                  </a:cubicBezTo>
                  <a:cubicBezTo>
                    <a:pt x="4329" y="214"/>
                    <a:pt x="4731" y="101"/>
                    <a:pt x="5159" y="54"/>
                  </a:cubicBezTo>
                  <a:cubicBezTo>
                    <a:pt x="5587" y="0"/>
                    <a:pt x="6042" y="20"/>
                    <a:pt x="6477" y="121"/>
                  </a:cubicBezTo>
                  <a:cubicBezTo>
                    <a:pt x="7574" y="382"/>
                    <a:pt x="8558" y="1171"/>
                    <a:pt x="8732" y="2777"/>
                  </a:cubicBezTo>
                  <a:cubicBezTo>
                    <a:pt x="8805" y="3446"/>
                    <a:pt x="8872" y="4021"/>
                    <a:pt x="8953" y="4523"/>
                  </a:cubicBezTo>
                  <a:close/>
                  <a:moveTo>
                    <a:pt x="6818" y="8277"/>
                  </a:moveTo>
                  <a:cubicBezTo>
                    <a:pt x="6805" y="8323"/>
                    <a:pt x="6758" y="8350"/>
                    <a:pt x="6718" y="8337"/>
                  </a:cubicBezTo>
                  <a:cubicBezTo>
                    <a:pt x="6671" y="8323"/>
                    <a:pt x="6644" y="8277"/>
                    <a:pt x="6658" y="8236"/>
                  </a:cubicBezTo>
                  <a:cubicBezTo>
                    <a:pt x="6658" y="8230"/>
                    <a:pt x="6691" y="8116"/>
                    <a:pt x="6738" y="7922"/>
                  </a:cubicBezTo>
                  <a:cubicBezTo>
                    <a:pt x="6464" y="7955"/>
                    <a:pt x="6216" y="7848"/>
                    <a:pt x="6082" y="7775"/>
                  </a:cubicBezTo>
                  <a:cubicBezTo>
                    <a:pt x="5935" y="8397"/>
                    <a:pt x="5052" y="8651"/>
                    <a:pt x="4744" y="8718"/>
                  </a:cubicBezTo>
                  <a:cubicBezTo>
                    <a:pt x="4898" y="9126"/>
                    <a:pt x="4684" y="9501"/>
                    <a:pt x="4550" y="9688"/>
                  </a:cubicBezTo>
                  <a:cubicBezTo>
                    <a:pt x="5166" y="9809"/>
                    <a:pt x="5192" y="10357"/>
                    <a:pt x="5159" y="10658"/>
                  </a:cubicBezTo>
                  <a:cubicBezTo>
                    <a:pt x="6470" y="9849"/>
                    <a:pt x="8685" y="10919"/>
                    <a:pt x="9140" y="11154"/>
                  </a:cubicBezTo>
                  <a:cubicBezTo>
                    <a:pt x="9675" y="9862"/>
                    <a:pt x="11622" y="9334"/>
                    <a:pt x="12365" y="9166"/>
                  </a:cubicBezTo>
                  <a:cubicBezTo>
                    <a:pt x="11555" y="8772"/>
                    <a:pt x="11602" y="7848"/>
                    <a:pt x="11669" y="7447"/>
                  </a:cubicBezTo>
                  <a:cubicBezTo>
                    <a:pt x="10946" y="7848"/>
                    <a:pt x="10324" y="7802"/>
                    <a:pt x="9983" y="7715"/>
                  </a:cubicBezTo>
                  <a:cubicBezTo>
                    <a:pt x="10083" y="7822"/>
                    <a:pt x="10190" y="7909"/>
                    <a:pt x="10304" y="7989"/>
                  </a:cubicBezTo>
                  <a:cubicBezTo>
                    <a:pt x="10337" y="8016"/>
                    <a:pt x="10351" y="8063"/>
                    <a:pt x="10324" y="8103"/>
                  </a:cubicBezTo>
                  <a:cubicBezTo>
                    <a:pt x="10297" y="8143"/>
                    <a:pt x="10244" y="8149"/>
                    <a:pt x="10210" y="8123"/>
                  </a:cubicBezTo>
                  <a:cubicBezTo>
                    <a:pt x="9836" y="7868"/>
                    <a:pt x="9528" y="7521"/>
                    <a:pt x="9260" y="6738"/>
                  </a:cubicBezTo>
                  <a:cubicBezTo>
                    <a:pt x="9093" y="6249"/>
                    <a:pt x="8939" y="5580"/>
                    <a:pt x="8799" y="4650"/>
                  </a:cubicBezTo>
                  <a:cubicBezTo>
                    <a:pt x="8799" y="4650"/>
                    <a:pt x="8799" y="4650"/>
                    <a:pt x="8799" y="4644"/>
                  </a:cubicBezTo>
                  <a:cubicBezTo>
                    <a:pt x="8718" y="4115"/>
                    <a:pt x="8638" y="3506"/>
                    <a:pt x="8564" y="2797"/>
                  </a:cubicBezTo>
                  <a:cubicBezTo>
                    <a:pt x="8404" y="1272"/>
                    <a:pt x="7474" y="529"/>
                    <a:pt x="6437" y="288"/>
                  </a:cubicBezTo>
                  <a:cubicBezTo>
                    <a:pt x="6022" y="188"/>
                    <a:pt x="5587" y="174"/>
                    <a:pt x="5179" y="221"/>
                  </a:cubicBezTo>
                  <a:cubicBezTo>
                    <a:pt x="4771" y="268"/>
                    <a:pt x="4383" y="375"/>
                    <a:pt x="4068" y="536"/>
                  </a:cubicBezTo>
                  <a:cubicBezTo>
                    <a:pt x="3526" y="803"/>
                    <a:pt x="3185" y="1205"/>
                    <a:pt x="3286" y="1653"/>
                  </a:cubicBezTo>
                  <a:cubicBezTo>
                    <a:pt x="3600" y="3132"/>
                    <a:pt x="4851" y="3145"/>
                    <a:pt x="5105" y="3132"/>
                  </a:cubicBezTo>
                  <a:cubicBezTo>
                    <a:pt x="5253" y="2844"/>
                    <a:pt x="6122" y="1305"/>
                    <a:pt x="6952" y="3038"/>
                  </a:cubicBezTo>
                  <a:cubicBezTo>
                    <a:pt x="7220" y="3600"/>
                    <a:pt x="7307" y="4322"/>
                    <a:pt x="7300" y="5052"/>
                  </a:cubicBezTo>
                  <a:cubicBezTo>
                    <a:pt x="7300" y="5058"/>
                    <a:pt x="7300" y="5065"/>
                    <a:pt x="7300" y="5079"/>
                  </a:cubicBezTo>
                  <a:cubicBezTo>
                    <a:pt x="7280" y="6664"/>
                    <a:pt x="6818" y="8270"/>
                    <a:pt x="6818" y="8277"/>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9"/>
            <p:cNvSpPr/>
            <p:nvPr/>
          </p:nvSpPr>
          <p:spPr>
            <a:xfrm>
              <a:off x="6790776" y="1361826"/>
              <a:ext cx="4700" cy="5700"/>
            </a:xfrm>
            <a:custGeom>
              <a:avLst/>
              <a:gdLst/>
              <a:ahLst/>
              <a:cxnLst/>
              <a:rect l="l" t="t" r="r" b="b"/>
              <a:pathLst>
                <a:path w="155" h="188" extrusionOk="0">
                  <a:moveTo>
                    <a:pt x="81" y="134"/>
                  </a:moveTo>
                  <a:cubicBezTo>
                    <a:pt x="148" y="94"/>
                    <a:pt x="115" y="188"/>
                    <a:pt x="141" y="81"/>
                  </a:cubicBezTo>
                  <a:cubicBezTo>
                    <a:pt x="155" y="7"/>
                    <a:pt x="141" y="47"/>
                    <a:pt x="121" y="0"/>
                  </a:cubicBezTo>
                  <a:cubicBezTo>
                    <a:pt x="61" y="47"/>
                    <a:pt x="1" y="34"/>
                    <a:pt x="81" y="1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9"/>
            <p:cNvSpPr/>
            <p:nvPr/>
          </p:nvSpPr>
          <p:spPr>
            <a:xfrm>
              <a:off x="6814305" y="1397331"/>
              <a:ext cx="4912" cy="7519"/>
            </a:xfrm>
            <a:custGeom>
              <a:avLst/>
              <a:gdLst/>
              <a:ahLst/>
              <a:cxnLst/>
              <a:rect l="l" t="t" r="r" b="b"/>
              <a:pathLst>
                <a:path w="162" h="248" extrusionOk="0">
                  <a:moveTo>
                    <a:pt x="162" y="248"/>
                  </a:moveTo>
                  <a:cubicBezTo>
                    <a:pt x="148" y="121"/>
                    <a:pt x="135" y="47"/>
                    <a:pt x="8" y="0"/>
                  </a:cubicBezTo>
                  <a:cubicBezTo>
                    <a:pt x="1" y="167"/>
                    <a:pt x="34" y="208"/>
                    <a:pt x="162" y="2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9"/>
            <p:cNvSpPr/>
            <p:nvPr/>
          </p:nvSpPr>
          <p:spPr>
            <a:xfrm>
              <a:off x="6583661" y="1137670"/>
              <a:ext cx="8368" cy="9157"/>
            </a:xfrm>
            <a:custGeom>
              <a:avLst/>
              <a:gdLst/>
              <a:ahLst/>
              <a:cxnLst/>
              <a:rect l="l" t="t" r="r" b="b"/>
              <a:pathLst>
                <a:path w="276" h="302" extrusionOk="0">
                  <a:moveTo>
                    <a:pt x="1" y="161"/>
                  </a:moveTo>
                  <a:cubicBezTo>
                    <a:pt x="161" y="214"/>
                    <a:pt x="141" y="254"/>
                    <a:pt x="275" y="301"/>
                  </a:cubicBezTo>
                  <a:cubicBezTo>
                    <a:pt x="268" y="221"/>
                    <a:pt x="262" y="174"/>
                    <a:pt x="195" y="127"/>
                  </a:cubicBezTo>
                  <a:cubicBezTo>
                    <a:pt x="1" y="0"/>
                    <a:pt x="7" y="154"/>
                    <a:pt x="1"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9"/>
            <p:cNvSpPr/>
            <p:nvPr/>
          </p:nvSpPr>
          <p:spPr>
            <a:xfrm>
              <a:off x="6468445" y="1480498"/>
              <a:ext cx="5518" cy="5488"/>
            </a:xfrm>
            <a:custGeom>
              <a:avLst/>
              <a:gdLst/>
              <a:ahLst/>
              <a:cxnLst/>
              <a:rect l="l" t="t" r="r" b="b"/>
              <a:pathLst>
                <a:path w="182" h="181" extrusionOk="0">
                  <a:moveTo>
                    <a:pt x="0" y="181"/>
                  </a:moveTo>
                  <a:cubicBezTo>
                    <a:pt x="168" y="161"/>
                    <a:pt x="148" y="154"/>
                    <a:pt x="181" y="0"/>
                  </a:cubicBezTo>
                  <a:cubicBezTo>
                    <a:pt x="41" y="47"/>
                    <a:pt x="47" y="34"/>
                    <a:pt x="0" y="1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9"/>
            <p:cNvSpPr/>
            <p:nvPr/>
          </p:nvSpPr>
          <p:spPr>
            <a:xfrm>
              <a:off x="6538029" y="1317589"/>
              <a:ext cx="5488" cy="13007"/>
            </a:xfrm>
            <a:custGeom>
              <a:avLst/>
              <a:gdLst/>
              <a:ahLst/>
              <a:cxnLst/>
              <a:rect l="l" t="t" r="r" b="b"/>
              <a:pathLst>
                <a:path w="181" h="429" extrusionOk="0">
                  <a:moveTo>
                    <a:pt x="67" y="288"/>
                  </a:moveTo>
                  <a:cubicBezTo>
                    <a:pt x="181" y="168"/>
                    <a:pt x="161" y="429"/>
                    <a:pt x="141" y="135"/>
                  </a:cubicBezTo>
                  <a:cubicBezTo>
                    <a:pt x="134" y="34"/>
                    <a:pt x="40" y="1"/>
                    <a:pt x="40" y="1"/>
                  </a:cubicBezTo>
                  <a:cubicBezTo>
                    <a:pt x="0" y="115"/>
                    <a:pt x="34" y="168"/>
                    <a:pt x="67" y="2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9"/>
            <p:cNvSpPr/>
            <p:nvPr/>
          </p:nvSpPr>
          <p:spPr>
            <a:xfrm>
              <a:off x="6606795" y="1168506"/>
              <a:ext cx="12007" cy="33898"/>
            </a:xfrm>
            <a:custGeom>
              <a:avLst/>
              <a:gdLst/>
              <a:ahLst/>
              <a:cxnLst/>
              <a:rect l="l" t="t" r="r" b="b"/>
              <a:pathLst>
                <a:path w="396" h="1118" extrusionOk="0">
                  <a:moveTo>
                    <a:pt x="362" y="1117"/>
                  </a:moveTo>
                  <a:cubicBezTo>
                    <a:pt x="395" y="669"/>
                    <a:pt x="342" y="127"/>
                    <a:pt x="0" y="0"/>
                  </a:cubicBezTo>
                  <a:cubicBezTo>
                    <a:pt x="74" y="167"/>
                    <a:pt x="174" y="268"/>
                    <a:pt x="228" y="482"/>
                  </a:cubicBezTo>
                  <a:cubicBezTo>
                    <a:pt x="322" y="823"/>
                    <a:pt x="221" y="923"/>
                    <a:pt x="362" y="1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9"/>
            <p:cNvSpPr/>
            <p:nvPr/>
          </p:nvSpPr>
          <p:spPr>
            <a:xfrm>
              <a:off x="6663584" y="1594714"/>
              <a:ext cx="27227" cy="222155"/>
            </a:xfrm>
            <a:custGeom>
              <a:avLst/>
              <a:gdLst/>
              <a:ahLst/>
              <a:cxnLst/>
              <a:rect l="l" t="t" r="r" b="b"/>
              <a:pathLst>
                <a:path w="898" h="7327" extrusionOk="0">
                  <a:moveTo>
                    <a:pt x="1" y="7326"/>
                  </a:moveTo>
                  <a:cubicBezTo>
                    <a:pt x="483" y="6570"/>
                    <a:pt x="764" y="4878"/>
                    <a:pt x="777" y="3954"/>
                  </a:cubicBezTo>
                  <a:cubicBezTo>
                    <a:pt x="797" y="2864"/>
                    <a:pt x="897" y="1506"/>
                    <a:pt x="757" y="428"/>
                  </a:cubicBezTo>
                  <a:cubicBezTo>
                    <a:pt x="730" y="228"/>
                    <a:pt x="737" y="127"/>
                    <a:pt x="623" y="0"/>
                  </a:cubicBezTo>
                  <a:cubicBezTo>
                    <a:pt x="610" y="335"/>
                    <a:pt x="690" y="609"/>
                    <a:pt x="717" y="937"/>
                  </a:cubicBezTo>
                  <a:cubicBezTo>
                    <a:pt x="770" y="1559"/>
                    <a:pt x="683" y="3205"/>
                    <a:pt x="677" y="3907"/>
                  </a:cubicBezTo>
                  <a:cubicBezTo>
                    <a:pt x="650" y="6022"/>
                    <a:pt x="54" y="6497"/>
                    <a:pt x="1" y="73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9"/>
            <p:cNvSpPr/>
            <p:nvPr/>
          </p:nvSpPr>
          <p:spPr>
            <a:xfrm>
              <a:off x="6703364" y="1374591"/>
              <a:ext cx="99025" cy="14857"/>
            </a:xfrm>
            <a:custGeom>
              <a:avLst/>
              <a:gdLst/>
              <a:ahLst/>
              <a:cxnLst/>
              <a:rect l="l" t="t" r="r" b="b"/>
              <a:pathLst>
                <a:path w="3266" h="490" extrusionOk="0">
                  <a:moveTo>
                    <a:pt x="0" y="195"/>
                  </a:moveTo>
                  <a:cubicBezTo>
                    <a:pt x="402" y="148"/>
                    <a:pt x="750" y="61"/>
                    <a:pt x="1111" y="262"/>
                  </a:cubicBezTo>
                  <a:cubicBezTo>
                    <a:pt x="1024" y="295"/>
                    <a:pt x="957" y="309"/>
                    <a:pt x="870" y="342"/>
                  </a:cubicBezTo>
                  <a:cubicBezTo>
                    <a:pt x="649" y="416"/>
                    <a:pt x="696" y="416"/>
                    <a:pt x="636" y="476"/>
                  </a:cubicBezTo>
                  <a:cubicBezTo>
                    <a:pt x="1097" y="416"/>
                    <a:pt x="1492" y="242"/>
                    <a:pt x="1994" y="202"/>
                  </a:cubicBezTo>
                  <a:cubicBezTo>
                    <a:pt x="2824" y="128"/>
                    <a:pt x="2864" y="409"/>
                    <a:pt x="3265" y="489"/>
                  </a:cubicBezTo>
                  <a:cubicBezTo>
                    <a:pt x="3198" y="362"/>
                    <a:pt x="2797" y="175"/>
                    <a:pt x="2636" y="135"/>
                  </a:cubicBezTo>
                  <a:cubicBezTo>
                    <a:pt x="2329" y="54"/>
                    <a:pt x="1987" y="81"/>
                    <a:pt x="1673" y="135"/>
                  </a:cubicBezTo>
                  <a:cubicBezTo>
                    <a:pt x="1097" y="235"/>
                    <a:pt x="1432" y="235"/>
                    <a:pt x="903" y="81"/>
                  </a:cubicBezTo>
                  <a:cubicBezTo>
                    <a:pt x="683" y="14"/>
                    <a:pt x="415" y="1"/>
                    <a:pt x="188" y="74"/>
                  </a:cubicBezTo>
                  <a:cubicBezTo>
                    <a:pt x="154" y="88"/>
                    <a:pt x="114" y="94"/>
                    <a:pt x="87" y="115"/>
                  </a:cubicBezTo>
                  <a:cubicBezTo>
                    <a:pt x="7" y="168"/>
                    <a:pt x="47" y="141"/>
                    <a:pt x="0"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9"/>
            <p:cNvSpPr/>
            <p:nvPr/>
          </p:nvSpPr>
          <p:spPr>
            <a:xfrm>
              <a:off x="6676773" y="1522067"/>
              <a:ext cx="4093" cy="13644"/>
            </a:xfrm>
            <a:custGeom>
              <a:avLst/>
              <a:gdLst/>
              <a:ahLst/>
              <a:cxnLst/>
              <a:rect l="l" t="t" r="r" b="b"/>
              <a:pathLst>
                <a:path w="135" h="450" extrusionOk="0">
                  <a:moveTo>
                    <a:pt x="68" y="329"/>
                  </a:moveTo>
                  <a:cubicBezTo>
                    <a:pt x="128" y="208"/>
                    <a:pt x="135" y="235"/>
                    <a:pt x="68" y="108"/>
                  </a:cubicBezTo>
                  <a:cubicBezTo>
                    <a:pt x="27" y="148"/>
                    <a:pt x="1" y="1"/>
                    <a:pt x="7" y="235"/>
                  </a:cubicBezTo>
                  <a:cubicBezTo>
                    <a:pt x="14" y="449"/>
                    <a:pt x="1" y="248"/>
                    <a:pt x="68" y="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9"/>
            <p:cNvSpPr/>
            <p:nvPr/>
          </p:nvSpPr>
          <p:spPr>
            <a:xfrm>
              <a:off x="6489729" y="1259769"/>
              <a:ext cx="46905" cy="49755"/>
            </a:xfrm>
            <a:custGeom>
              <a:avLst/>
              <a:gdLst/>
              <a:ahLst/>
              <a:cxnLst/>
              <a:rect l="l" t="t" r="r" b="b"/>
              <a:pathLst>
                <a:path w="1547" h="1641" extrusionOk="0">
                  <a:moveTo>
                    <a:pt x="1546" y="1640"/>
                  </a:moveTo>
                  <a:cubicBezTo>
                    <a:pt x="1473" y="737"/>
                    <a:pt x="1051" y="1"/>
                    <a:pt x="1" y="128"/>
                  </a:cubicBezTo>
                  <a:cubicBezTo>
                    <a:pt x="155" y="222"/>
                    <a:pt x="376" y="202"/>
                    <a:pt x="570" y="255"/>
                  </a:cubicBezTo>
                  <a:cubicBezTo>
                    <a:pt x="1219" y="422"/>
                    <a:pt x="1286" y="1065"/>
                    <a:pt x="1453" y="1486"/>
                  </a:cubicBezTo>
                  <a:cubicBezTo>
                    <a:pt x="1460" y="1493"/>
                    <a:pt x="1460" y="1506"/>
                    <a:pt x="1466"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9"/>
            <p:cNvSpPr/>
            <p:nvPr/>
          </p:nvSpPr>
          <p:spPr>
            <a:xfrm>
              <a:off x="6500493" y="1381898"/>
              <a:ext cx="44055" cy="14645"/>
            </a:xfrm>
            <a:custGeom>
              <a:avLst/>
              <a:gdLst/>
              <a:ahLst/>
              <a:cxnLst/>
              <a:rect l="l" t="t" r="r" b="b"/>
              <a:pathLst>
                <a:path w="1453" h="483" extrusionOk="0">
                  <a:moveTo>
                    <a:pt x="1" y="482"/>
                  </a:moveTo>
                  <a:cubicBezTo>
                    <a:pt x="188" y="429"/>
                    <a:pt x="1" y="375"/>
                    <a:pt x="596" y="221"/>
                  </a:cubicBezTo>
                  <a:cubicBezTo>
                    <a:pt x="1004" y="114"/>
                    <a:pt x="1064" y="168"/>
                    <a:pt x="1452" y="181"/>
                  </a:cubicBezTo>
                  <a:cubicBezTo>
                    <a:pt x="1292" y="1"/>
                    <a:pt x="917" y="34"/>
                    <a:pt x="650" y="94"/>
                  </a:cubicBezTo>
                  <a:cubicBezTo>
                    <a:pt x="422" y="148"/>
                    <a:pt x="14" y="242"/>
                    <a:pt x="1" y="4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9"/>
            <p:cNvSpPr/>
            <p:nvPr/>
          </p:nvSpPr>
          <p:spPr>
            <a:xfrm>
              <a:off x="6549793" y="1246792"/>
              <a:ext cx="142443" cy="163334"/>
            </a:xfrm>
            <a:custGeom>
              <a:avLst/>
              <a:gdLst/>
              <a:ahLst/>
              <a:cxnLst/>
              <a:rect l="l" t="t" r="r" b="b"/>
              <a:pathLst>
                <a:path w="4698" h="5387" extrusionOk="0">
                  <a:moveTo>
                    <a:pt x="1165" y="4912"/>
                  </a:moveTo>
                  <a:cubicBezTo>
                    <a:pt x="1098" y="4356"/>
                    <a:pt x="690" y="3814"/>
                    <a:pt x="94" y="4022"/>
                  </a:cubicBezTo>
                  <a:cubicBezTo>
                    <a:pt x="275" y="3560"/>
                    <a:pt x="582" y="3674"/>
                    <a:pt x="924" y="3420"/>
                  </a:cubicBezTo>
                  <a:cubicBezTo>
                    <a:pt x="884" y="3406"/>
                    <a:pt x="47" y="3400"/>
                    <a:pt x="0" y="4182"/>
                  </a:cubicBezTo>
                  <a:cubicBezTo>
                    <a:pt x="643" y="3868"/>
                    <a:pt x="991" y="4423"/>
                    <a:pt x="1104" y="4972"/>
                  </a:cubicBezTo>
                  <a:cubicBezTo>
                    <a:pt x="917" y="5039"/>
                    <a:pt x="964" y="4999"/>
                    <a:pt x="890" y="5146"/>
                  </a:cubicBezTo>
                  <a:cubicBezTo>
                    <a:pt x="1305" y="4992"/>
                    <a:pt x="1706" y="4811"/>
                    <a:pt x="2342" y="5112"/>
                  </a:cubicBezTo>
                  <a:lnTo>
                    <a:pt x="2590" y="5280"/>
                  </a:lnTo>
                  <a:cubicBezTo>
                    <a:pt x="2603" y="5286"/>
                    <a:pt x="2636" y="5320"/>
                    <a:pt x="2643" y="5333"/>
                  </a:cubicBezTo>
                  <a:lnTo>
                    <a:pt x="2697" y="5387"/>
                  </a:lnTo>
                  <a:cubicBezTo>
                    <a:pt x="2636" y="5126"/>
                    <a:pt x="2596" y="5219"/>
                    <a:pt x="2476" y="5039"/>
                  </a:cubicBezTo>
                  <a:cubicBezTo>
                    <a:pt x="3031" y="3962"/>
                    <a:pt x="4236" y="4865"/>
                    <a:pt x="4697" y="4731"/>
                  </a:cubicBezTo>
                  <a:cubicBezTo>
                    <a:pt x="4523" y="4617"/>
                    <a:pt x="4068" y="4504"/>
                    <a:pt x="3821" y="4470"/>
                  </a:cubicBezTo>
                  <a:cubicBezTo>
                    <a:pt x="3968" y="4156"/>
                    <a:pt x="4215" y="4169"/>
                    <a:pt x="4416" y="3888"/>
                  </a:cubicBezTo>
                  <a:cubicBezTo>
                    <a:pt x="4169" y="3935"/>
                    <a:pt x="3948" y="4122"/>
                    <a:pt x="3801" y="4316"/>
                  </a:cubicBezTo>
                  <a:cubicBezTo>
                    <a:pt x="3687" y="4470"/>
                    <a:pt x="3854" y="4450"/>
                    <a:pt x="3600" y="4423"/>
                  </a:cubicBezTo>
                  <a:cubicBezTo>
                    <a:pt x="3466" y="4376"/>
                    <a:pt x="3520" y="4336"/>
                    <a:pt x="3419" y="4035"/>
                  </a:cubicBezTo>
                  <a:lnTo>
                    <a:pt x="2402" y="924"/>
                  </a:lnTo>
                  <a:cubicBezTo>
                    <a:pt x="2295" y="1386"/>
                    <a:pt x="3259" y="3848"/>
                    <a:pt x="3446" y="4410"/>
                  </a:cubicBezTo>
                  <a:cubicBezTo>
                    <a:pt x="2717" y="4417"/>
                    <a:pt x="2710" y="4591"/>
                    <a:pt x="2382" y="5019"/>
                  </a:cubicBezTo>
                  <a:cubicBezTo>
                    <a:pt x="2081" y="4898"/>
                    <a:pt x="1921" y="4858"/>
                    <a:pt x="1559" y="4851"/>
                  </a:cubicBezTo>
                  <a:cubicBezTo>
                    <a:pt x="1760" y="4082"/>
                    <a:pt x="1680" y="3192"/>
                    <a:pt x="1633" y="2376"/>
                  </a:cubicBezTo>
                  <a:cubicBezTo>
                    <a:pt x="1606" y="1961"/>
                    <a:pt x="1559" y="215"/>
                    <a:pt x="1359" y="1"/>
                  </a:cubicBezTo>
                  <a:cubicBezTo>
                    <a:pt x="1305" y="315"/>
                    <a:pt x="1673" y="3279"/>
                    <a:pt x="1559" y="4544"/>
                  </a:cubicBezTo>
                  <a:cubicBezTo>
                    <a:pt x="1526" y="4938"/>
                    <a:pt x="1512" y="4845"/>
                    <a:pt x="1165" y="49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9"/>
            <p:cNvSpPr/>
            <p:nvPr/>
          </p:nvSpPr>
          <p:spPr>
            <a:xfrm>
              <a:off x="6462168" y="1106835"/>
              <a:ext cx="112790" cy="80954"/>
            </a:xfrm>
            <a:custGeom>
              <a:avLst/>
              <a:gdLst/>
              <a:ahLst/>
              <a:cxnLst/>
              <a:rect l="l" t="t" r="r" b="b"/>
              <a:pathLst>
                <a:path w="3720" h="2670" extrusionOk="0">
                  <a:moveTo>
                    <a:pt x="455" y="1238"/>
                  </a:moveTo>
                  <a:cubicBezTo>
                    <a:pt x="301" y="1198"/>
                    <a:pt x="167" y="1151"/>
                    <a:pt x="0" y="1184"/>
                  </a:cubicBezTo>
                  <a:cubicBezTo>
                    <a:pt x="13" y="1198"/>
                    <a:pt x="33" y="1191"/>
                    <a:pt x="40" y="1205"/>
                  </a:cubicBezTo>
                  <a:lnTo>
                    <a:pt x="301" y="1285"/>
                  </a:lnTo>
                  <a:cubicBezTo>
                    <a:pt x="502" y="1372"/>
                    <a:pt x="783" y="1706"/>
                    <a:pt x="910" y="1820"/>
                  </a:cubicBezTo>
                  <a:cubicBezTo>
                    <a:pt x="1044" y="1940"/>
                    <a:pt x="1137" y="2068"/>
                    <a:pt x="1251" y="2215"/>
                  </a:cubicBezTo>
                  <a:cubicBezTo>
                    <a:pt x="1352" y="2355"/>
                    <a:pt x="1472" y="2583"/>
                    <a:pt x="1572" y="2670"/>
                  </a:cubicBezTo>
                  <a:cubicBezTo>
                    <a:pt x="1532" y="2416"/>
                    <a:pt x="1251" y="2034"/>
                    <a:pt x="1124" y="1887"/>
                  </a:cubicBezTo>
                  <a:lnTo>
                    <a:pt x="462" y="1231"/>
                  </a:lnTo>
                  <a:cubicBezTo>
                    <a:pt x="749" y="1004"/>
                    <a:pt x="897" y="589"/>
                    <a:pt x="1907" y="475"/>
                  </a:cubicBezTo>
                  <a:cubicBezTo>
                    <a:pt x="2984" y="362"/>
                    <a:pt x="3365" y="770"/>
                    <a:pt x="3720" y="816"/>
                  </a:cubicBezTo>
                  <a:cubicBezTo>
                    <a:pt x="2569" y="0"/>
                    <a:pt x="810" y="321"/>
                    <a:pt x="455" y="12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9"/>
            <p:cNvSpPr/>
            <p:nvPr/>
          </p:nvSpPr>
          <p:spPr>
            <a:xfrm>
              <a:off x="6664190" y="1331385"/>
              <a:ext cx="41629" cy="27622"/>
            </a:xfrm>
            <a:custGeom>
              <a:avLst/>
              <a:gdLst/>
              <a:ahLst/>
              <a:cxnLst/>
              <a:rect l="l" t="t" r="r" b="b"/>
              <a:pathLst>
                <a:path w="1373" h="911" extrusionOk="0">
                  <a:moveTo>
                    <a:pt x="1" y="790"/>
                  </a:moveTo>
                  <a:cubicBezTo>
                    <a:pt x="168" y="723"/>
                    <a:pt x="657" y="161"/>
                    <a:pt x="1105" y="569"/>
                  </a:cubicBezTo>
                  <a:cubicBezTo>
                    <a:pt x="1205" y="663"/>
                    <a:pt x="1239" y="777"/>
                    <a:pt x="1279" y="817"/>
                  </a:cubicBezTo>
                  <a:cubicBezTo>
                    <a:pt x="1346" y="911"/>
                    <a:pt x="1285" y="844"/>
                    <a:pt x="1372" y="911"/>
                  </a:cubicBezTo>
                  <a:cubicBezTo>
                    <a:pt x="1158" y="1"/>
                    <a:pt x="222" y="302"/>
                    <a:pt x="1" y="7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9"/>
            <p:cNvSpPr/>
            <p:nvPr/>
          </p:nvSpPr>
          <p:spPr>
            <a:xfrm>
              <a:off x="6470688" y="1160592"/>
              <a:ext cx="22952" cy="26196"/>
            </a:xfrm>
            <a:custGeom>
              <a:avLst/>
              <a:gdLst/>
              <a:ahLst/>
              <a:cxnLst/>
              <a:rect l="l" t="t" r="r" b="b"/>
              <a:pathLst>
                <a:path w="757" h="864" extrusionOk="0">
                  <a:moveTo>
                    <a:pt x="756" y="863"/>
                  </a:moveTo>
                  <a:cubicBezTo>
                    <a:pt x="689" y="683"/>
                    <a:pt x="743" y="770"/>
                    <a:pt x="569" y="663"/>
                  </a:cubicBezTo>
                  <a:cubicBezTo>
                    <a:pt x="207" y="422"/>
                    <a:pt x="274" y="395"/>
                    <a:pt x="107" y="27"/>
                  </a:cubicBezTo>
                  <a:cubicBezTo>
                    <a:pt x="107" y="27"/>
                    <a:pt x="0" y="0"/>
                    <a:pt x="107" y="295"/>
                  </a:cubicBezTo>
                  <a:cubicBezTo>
                    <a:pt x="201" y="569"/>
                    <a:pt x="482" y="770"/>
                    <a:pt x="756" y="8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9"/>
            <p:cNvSpPr/>
            <p:nvPr/>
          </p:nvSpPr>
          <p:spPr>
            <a:xfrm>
              <a:off x="6844958" y="1427135"/>
              <a:ext cx="46481" cy="354441"/>
            </a:xfrm>
            <a:custGeom>
              <a:avLst/>
              <a:gdLst/>
              <a:ahLst/>
              <a:cxnLst/>
              <a:rect l="l" t="t" r="r" b="b"/>
              <a:pathLst>
                <a:path w="1533" h="11690" extrusionOk="0">
                  <a:moveTo>
                    <a:pt x="1044" y="3473"/>
                  </a:moveTo>
                  <a:cubicBezTo>
                    <a:pt x="1138" y="3634"/>
                    <a:pt x="1144" y="3781"/>
                    <a:pt x="1171" y="3982"/>
                  </a:cubicBezTo>
                  <a:cubicBezTo>
                    <a:pt x="1198" y="4162"/>
                    <a:pt x="1225" y="4330"/>
                    <a:pt x="1245" y="4517"/>
                  </a:cubicBezTo>
                  <a:cubicBezTo>
                    <a:pt x="1292" y="4871"/>
                    <a:pt x="1318" y="5246"/>
                    <a:pt x="1338" y="5614"/>
                  </a:cubicBezTo>
                  <a:cubicBezTo>
                    <a:pt x="1412" y="7039"/>
                    <a:pt x="1352" y="8605"/>
                    <a:pt x="1004" y="9990"/>
                  </a:cubicBezTo>
                  <a:cubicBezTo>
                    <a:pt x="723" y="11100"/>
                    <a:pt x="388" y="11207"/>
                    <a:pt x="275" y="11689"/>
                  </a:cubicBezTo>
                  <a:cubicBezTo>
                    <a:pt x="435" y="11616"/>
                    <a:pt x="529" y="11361"/>
                    <a:pt x="629" y="11174"/>
                  </a:cubicBezTo>
                  <a:cubicBezTo>
                    <a:pt x="1439" y="9669"/>
                    <a:pt x="1532" y="7421"/>
                    <a:pt x="1452" y="5755"/>
                  </a:cubicBezTo>
                  <a:cubicBezTo>
                    <a:pt x="1399" y="4724"/>
                    <a:pt x="1271" y="3594"/>
                    <a:pt x="984" y="2657"/>
                  </a:cubicBezTo>
                  <a:cubicBezTo>
                    <a:pt x="730" y="1834"/>
                    <a:pt x="428" y="636"/>
                    <a:pt x="40" y="21"/>
                  </a:cubicBezTo>
                  <a:cubicBezTo>
                    <a:pt x="7" y="81"/>
                    <a:pt x="0" y="1"/>
                    <a:pt x="27" y="114"/>
                  </a:cubicBezTo>
                  <a:cubicBezTo>
                    <a:pt x="47" y="175"/>
                    <a:pt x="228" y="469"/>
                    <a:pt x="321" y="783"/>
                  </a:cubicBezTo>
                  <a:cubicBezTo>
                    <a:pt x="482" y="1305"/>
                    <a:pt x="1104" y="3212"/>
                    <a:pt x="1044" y="34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9"/>
            <p:cNvSpPr/>
            <p:nvPr/>
          </p:nvSpPr>
          <p:spPr>
            <a:xfrm>
              <a:off x="6370875" y="1386779"/>
              <a:ext cx="97600" cy="43236"/>
            </a:xfrm>
            <a:custGeom>
              <a:avLst/>
              <a:gdLst/>
              <a:ahLst/>
              <a:cxnLst/>
              <a:rect l="l" t="t" r="r" b="b"/>
              <a:pathLst>
                <a:path w="3219" h="1426" extrusionOk="0">
                  <a:moveTo>
                    <a:pt x="221" y="1425"/>
                  </a:moveTo>
                  <a:cubicBezTo>
                    <a:pt x="435" y="997"/>
                    <a:pt x="388" y="743"/>
                    <a:pt x="1379" y="435"/>
                  </a:cubicBezTo>
                  <a:cubicBezTo>
                    <a:pt x="1660" y="341"/>
                    <a:pt x="1947" y="268"/>
                    <a:pt x="2262" y="214"/>
                  </a:cubicBezTo>
                  <a:lnTo>
                    <a:pt x="3218" y="54"/>
                  </a:lnTo>
                  <a:cubicBezTo>
                    <a:pt x="2663" y="0"/>
                    <a:pt x="1787" y="168"/>
                    <a:pt x="1292" y="348"/>
                  </a:cubicBezTo>
                  <a:cubicBezTo>
                    <a:pt x="903" y="482"/>
                    <a:pt x="0" y="957"/>
                    <a:pt x="221" y="14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9"/>
            <p:cNvSpPr/>
            <p:nvPr/>
          </p:nvSpPr>
          <p:spPr>
            <a:xfrm>
              <a:off x="6478784" y="1400363"/>
              <a:ext cx="62095" cy="69615"/>
            </a:xfrm>
            <a:custGeom>
              <a:avLst/>
              <a:gdLst/>
              <a:ahLst/>
              <a:cxnLst/>
              <a:rect l="l" t="t" r="r" b="b"/>
              <a:pathLst>
                <a:path w="2048" h="2296" extrusionOk="0">
                  <a:moveTo>
                    <a:pt x="1" y="2295"/>
                  </a:moveTo>
                  <a:cubicBezTo>
                    <a:pt x="81" y="2235"/>
                    <a:pt x="34" y="2289"/>
                    <a:pt x="94" y="2215"/>
                  </a:cubicBezTo>
                  <a:cubicBezTo>
                    <a:pt x="409" y="1847"/>
                    <a:pt x="824" y="1232"/>
                    <a:pt x="1412" y="971"/>
                  </a:cubicBezTo>
                  <a:cubicBezTo>
                    <a:pt x="1580" y="897"/>
                    <a:pt x="1519" y="850"/>
                    <a:pt x="1580" y="710"/>
                  </a:cubicBezTo>
                  <a:cubicBezTo>
                    <a:pt x="1680" y="449"/>
                    <a:pt x="1934" y="288"/>
                    <a:pt x="2048" y="1"/>
                  </a:cubicBezTo>
                  <a:cubicBezTo>
                    <a:pt x="1626" y="241"/>
                    <a:pt x="1493" y="770"/>
                    <a:pt x="1339" y="884"/>
                  </a:cubicBezTo>
                  <a:cubicBezTo>
                    <a:pt x="1024" y="1118"/>
                    <a:pt x="763" y="1258"/>
                    <a:pt x="449" y="1600"/>
                  </a:cubicBezTo>
                  <a:cubicBezTo>
                    <a:pt x="302" y="1767"/>
                    <a:pt x="81" y="2008"/>
                    <a:pt x="1" y="22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9"/>
            <p:cNvSpPr/>
            <p:nvPr/>
          </p:nvSpPr>
          <p:spPr>
            <a:xfrm>
              <a:off x="6799903" y="1315376"/>
              <a:ext cx="61701" cy="38779"/>
            </a:xfrm>
            <a:custGeom>
              <a:avLst/>
              <a:gdLst/>
              <a:ahLst/>
              <a:cxnLst/>
              <a:rect l="l" t="t" r="r" b="b"/>
              <a:pathLst>
                <a:path w="2035" h="1279" extrusionOk="0">
                  <a:moveTo>
                    <a:pt x="1" y="1278"/>
                  </a:moveTo>
                  <a:cubicBezTo>
                    <a:pt x="289" y="1004"/>
                    <a:pt x="329" y="689"/>
                    <a:pt x="1399" y="261"/>
                  </a:cubicBezTo>
                  <a:cubicBezTo>
                    <a:pt x="1500" y="221"/>
                    <a:pt x="1600" y="181"/>
                    <a:pt x="1707" y="161"/>
                  </a:cubicBezTo>
                  <a:cubicBezTo>
                    <a:pt x="1874" y="127"/>
                    <a:pt x="1914" y="154"/>
                    <a:pt x="2035" y="74"/>
                  </a:cubicBezTo>
                  <a:cubicBezTo>
                    <a:pt x="1386" y="0"/>
                    <a:pt x="141" y="642"/>
                    <a:pt x="1" y="12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9"/>
            <p:cNvSpPr/>
            <p:nvPr/>
          </p:nvSpPr>
          <p:spPr>
            <a:xfrm>
              <a:off x="6727074" y="1262407"/>
              <a:ext cx="32109" cy="43661"/>
            </a:xfrm>
            <a:custGeom>
              <a:avLst/>
              <a:gdLst/>
              <a:ahLst/>
              <a:cxnLst/>
              <a:rect l="l" t="t" r="r" b="b"/>
              <a:pathLst>
                <a:path w="1059" h="1440" extrusionOk="0">
                  <a:moveTo>
                    <a:pt x="1" y="1426"/>
                  </a:moveTo>
                  <a:cubicBezTo>
                    <a:pt x="88" y="1352"/>
                    <a:pt x="28" y="1439"/>
                    <a:pt x="95" y="1339"/>
                  </a:cubicBezTo>
                  <a:cubicBezTo>
                    <a:pt x="349" y="958"/>
                    <a:pt x="68" y="677"/>
                    <a:pt x="931" y="115"/>
                  </a:cubicBezTo>
                  <a:cubicBezTo>
                    <a:pt x="944" y="108"/>
                    <a:pt x="958" y="101"/>
                    <a:pt x="964" y="95"/>
                  </a:cubicBezTo>
                  <a:cubicBezTo>
                    <a:pt x="978" y="81"/>
                    <a:pt x="985" y="75"/>
                    <a:pt x="998" y="68"/>
                  </a:cubicBezTo>
                  <a:cubicBezTo>
                    <a:pt x="1005" y="61"/>
                    <a:pt x="1018" y="41"/>
                    <a:pt x="1025" y="34"/>
                  </a:cubicBezTo>
                  <a:cubicBezTo>
                    <a:pt x="1031" y="28"/>
                    <a:pt x="1045" y="14"/>
                    <a:pt x="1058" y="1"/>
                  </a:cubicBezTo>
                  <a:cubicBezTo>
                    <a:pt x="416" y="121"/>
                    <a:pt x="121" y="730"/>
                    <a:pt x="1" y="14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9"/>
            <p:cNvSpPr/>
            <p:nvPr/>
          </p:nvSpPr>
          <p:spPr>
            <a:xfrm>
              <a:off x="6506375" y="1357763"/>
              <a:ext cx="33504" cy="11582"/>
            </a:xfrm>
            <a:custGeom>
              <a:avLst/>
              <a:gdLst/>
              <a:ahLst/>
              <a:cxnLst/>
              <a:rect l="l" t="t" r="r" b="b"/>
              <a:pathLst>
                <a:path w="1105" h="382" extrusionOk="0">
                  <a:moveTo>
                    <a:pt x="1" y="221"/>
                  </a:moveTo>
                  <a:cubicBezTo>
                    <a:pt x="235" y="282"/>
                    <a:pt x="502" y="221"/>
                    <a:pt x="870" y="322"/>
                  </a:cubicBezTo>
                  <a:cubicBezTo>
                    <a:pt x="1105" y="382"/>
                    <a:pt x="1018" y="362"/>
                    <a:pt x="1091" y="308"/>
                  </a:cubicBezTo>
                  <a:cubicBezTo>
                    <a:pt x="931" y="241"/>
                    <a:pt x="181" y="1"/>
                    <a:pt x="1" y="2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9"/>
            <p:cNvSpPr/>
            <p:nvPr/>
          </p:nvSpPr>
          <p:spPr>
            <a:xfrm>
              <a:off x="6435790" y="1536469"/>
              <a:ext cx="38779" cy="272486"/>
            </a:xfrm>
            <a:custGeom>
              <a:avLst/>
              <a:gdLst/>
              <a:ahLst/>
              <a:cxnLst/>
              <a:rect l="l" t="t" r="r" b="b"/>
              <a:pathLst>
                <a:path w="1279" h="8987" extrusionOk="0">
                  <a:moveTo>
                    <a:pt x="1004" y="8652"/>
                  </a:moveTo>
                  <a:cubicBezTo>
                    <a:pt x="1138" y="8766"/>
                    <a:pt x="1131" y="8866"/>
                    <a:pt x="1278" y="8986"/>
                  </a:cubicBezTo>
                  <a:cubicBezTo>
                    <a:pt x="1278" y="8659"/>
                    <a:pt x="816" y="8030"/>
                    <a:pt x="602" y="7126"/>
                  </a:cubicBezTo>
                  <a:cubicBezTo>
                    <a:pt x="154" y="5179"/>
                    <a:pt x="107" y="2543"/>
                    <a:pt x="482" y="550"/>
                  </a:cubicBezTo>
                  <a:cubicBezTo>
                    <a:pt x="509" y="402"/>
                    <a:pt x="602" y="121"/>
                    <a:pt x="502" y="1"/>
                  </a:cubicBezTo>
                  <a:cubicBezTo>
                    <a:pt x="515" y="228"/>
                    <a:pt x="355" y="744"/>
                    <a:pt x="308" y="1018"/>
                  </a:cubicBezTo>
                  <a:cubicBezTo>
                    <a:pt x="0" y="2757"/>
                    <a:pt x="101" y="6156"/>
                    <a:pt x="683" y="7782"/>
                  </a:cubicBezTo>
                  <a:cubicBezTo>
                    <a:pt x="770" y="8023"/>
                    <a:pt x="984" y="8451"/>
                    <a:pt x="1004" y="8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9"/>
            <p:cNvSpPr/>
            <p:nvPr/>
          </p:nvSpPr>
          <p:spPr>
            <a:xfrm>
              <a:off x="6514288" y="1137064"/>
              <a:ext cx="107757" cy="189500"/>
            </a:xfrm>
            <a:custGeom>
              <a:avLst/>
              <a:gdLst/>
              <a:ahLst/>
              <a:cxnLst/>
              <a:rect l="l" t="t" r="r" b="b"/>
              <a:pathLst>
                <a:path w="3554" h="6250" extrusionOk="0">
                  <a:moveTo>
                    <a:pt x="1" y="723"/>
                  </a:moveTo>
                  <a:cubicBezTo>
                    <a:pt x="255" y="629"/>
                    <a:pt x="797" y="0"/>
                    <a:pt x="1794" y="616"/>
                  </a:cubicBezTo>
                  <a:cubicBezTo>
                    <a:pt x="2215" y="877"/>
                    <a:pt x="2643" y="1425"/>
                    <a:pt x="2804" y="2081"/>
                  </a:cubicBezTo>
                  <a:cubicBezTo>
                    <a:pt x="3025" y="2998"/>
                    <a:pt x="3112" y="4924"/>
                    <a:pt x="3520" y="6249"/>
                  </a:cubicBezTo>
                  <a:cubicBezTo>
                    <a:pt x="3553" y="5814"/>
                    <a:pt x="3279" y="4630"/>
                    <a:pt x="3192" y="4135"/>
                  </a:cubicBezTo>
                  <a:cubicBezTo>
                    <a:pt x="2971" y="2824"/>
                    <a:pt x="3138" y="1332"/>
                    <a:pt x="1834" y="529"/>
                  </a:cubicBezTo>
                  <a:cubicBezTo>
                    <a:pt x="1559" y="361"/>
                    <a:pt x="1218" y="234"/>
                    <a:pt x="823" y="274"/>
                  </a:cubicBezTo>
                  <a:cubicBezTo>
                    <a:pt x="522" y="308"/>
                    <a:pt x="148" y="462"/>
                    <a:pt x="1" y="7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9"/>
            <p:cNvSpPr/>
            <p:nvPr/>
          </p:nvSpPr>
          <p:spPr>
            <a:xfrm>
              <a:off x="6634780" y="1419646"/>
              <a:ext cx="42236" cy="93537"/>
            </a:xfrm>
            <a:custGeom>
              <a:avLst/>
              <a:gdLst/>
              <a:ahLst/>
              <a:cxnLst/>
              <a:rect l="l" t="t" r="r" b="b"/>
              <a:pathLst>
                <a:path w="1393" h="3085" extrusionOk="0">
                  <a:moveTo>
                    <a:pt x="242" y="763"/>
                  </a:moveTo>
                  <a:lnTo>
                    <a:pt x="88" y="743"/>
                  </a:lnTo>
                  <a:cubicBezTo>
                    <a:pt x="583" y="1151"/>
                    <a:pt x="944" y="1700"/>
                    <a:pt x="1158" y="2349"/>
                  </a:cubicBezTo>
                  <a:cubicBezTo>
                    <a:pt x="1279" y="2710"/>
                    <a:pt x="1252" y="2917"/>
                    <a:pt x="1366" y="3085"/>
                  </a:cubicBezTo>
                  <a:cubicBezTo>
                    <a:pt x="1392" y="2456"/>
                    <a:pt x="1065" y="1700"/>
                    <a:pt x="710" y="1231"/>
                  </a:cubicBezTo>
                  <a:cubicBezTo>
                    <a:pt x="576" y="1064"/>
                    <a:pt x="442" y="957"/>
                    <a:pt x="302" y="810"/>
                  </a:cubicBezTo>
                  <a:cubicBezTo>
                    <a:pt x="349" y="622"/>
                    <a:pt x="395" y="515"/>
                    <a:pt x="275" y="335"/>
                  </a:cubicBezTo>
                  <a:cubicBezTo>
                    <a:pt x="222" y="254"/>
                    <a:pt x="88" y="34"/>
                    <a:pt x="1" y="0"/>
                  </a:cubicBezTo>
                  <a:cubicBezTo>
                    <a:pt x="48" y="375"/>
                    <a:pt x="268" y="295"/>
                    <a:pt x="242" y="7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9"/>
            <p:cNvSpPr/>
            <p:nvPr/>
          </p:nvSpPr>
          <p:spPr>
            <a:xfrm>
              <a:off x="6409017" y="1315770"/>
              <a:ext cx="89262" cy="33716"/>
            </a:xfrm>
            <a:custGeom>
              <a:avLst/>
              <a:gdLst/>
              <a:ahLst/>
              <a:cxnLst/>
              <a:rect l="l" t="t" r="r" b="b"/>
              <a:pathLst>
                <a:path w="2944" h="1112" extrusionOk="0">
                  <a:moveTo>
                    <a:pt x="0" y="496"/>
                  </a:moveTo>
                  <a:cubicBezTo>
                    <a:pt x="294" y="482"/>
                    <a:pt x="642" y="61"/>
                    <a:pt x="1613" y="161"/>
                  </a:cubicBezTo>
                  <a:cubicBezTo>
                    <a:pt x="2275" y="235"/>
                    <a:pt x="2650" y="489"/>
                    <a:pt x="2777" y="1071"/>
                  </a:cubicBezTo>
                  <a:cubicBezTo>
                    <a:pt x="2790" y="1051"/>
                    <a:pt x="2944" y="1111"/>
                    <a:pt x="2743" y="690"/>
                  </a:cubicBezTo>
                  <a:cubicBezTo>
                    <a:pt x="2569" y="322"/>
                    <a:pt x="2121" y="128"/>
                    <a:pt x="1706" y="67"/>
                  </a:cubicBezTo>
                  <a:cubicBezTo>
                    <a:pt x="1251" y="1"/>
                    <a:pt x="703" y="67"/>
                    <a:pt x="301" y="282"/>
                  </a:cubicBezTo>
                  <a:cubicBezTo>
                    <a:pt x="147" y="369"/>
                    <a:pt x="107" y="415"/>
                    <a:pt x="0" y="4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9"/>
            <p:cNvSpPr/>
            <p:nvPr/>
          </p:nvSpPr>
          <p:spPr>
            <a:xfrm>
              <a:off x="6535179" y="1165261"/>
              <a:ext cx="50149" cy="25590"/>
            </a:xfrm>
            <a:custGeom>
              <a:avLst/>
              <a:gdLst/>
              <a:ahLst/>
              <a:cxnLst/>
              <a:rect l="l" t="t" r="r" b="b"/>
              <a:pathLst>
                <a:path w="1654" h="844" extrusionOk="0">
                  <a:moveTo>
                    <a:pt x="1" y="468"/>
                  </a:moveTo>
                  <a:cubicBezTo>
                    <a:pt x="288" y="348"/>
                    <a:pt x="516" y="94"/>
                    <a:pt x="944" y="254"/>
                  </a:cubicBezTo>
                  <a:cubicBezTo>
                    <a:pt x="1399" y="428"/>
                    <a:pt x="1426" y="729"/>
                    <a:pt x="1653" y="843"/>
                  </a:cubicBezTo>
                  <a:cubicBezTo>
                    <a:pt x="1539" y="535"/>
                    <a:pt x="1279" y="261"/>
                    <a:pt x="957" y="147"/>
                  </a:cubicBezTo>
                  <a:cubicBezTo>
                    <a:pt x="563" y="0"/>
                    <a:pt x="101" y="234"/>
                    <a:pt x="1" y="4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9"/>
            <p:cNvSpPr/>
            <p:nvPr/>
          </p:nvSpPr>
          <p:spPr>
            <a:xfrm>
              <a:off x="6549187" y="1332810"/>
              <a:ext cx="10976" cy="17464"/>
            </a:xfrm>
            <a:custGeom>
              <a:avLst/>
              <a:gdLst/>
              <a:ahLst/>
              <a:cxnLst/>
              <a:rect l="l" t="t" r="r" b="b"/>
              <a:pathLst>
                <a:path w="362" h="576" extrusionOk="0">
                  <a:moveTo>
                    <a:pt x="342" y="576"/>
                  </a:moveTo>
                  <a:cubicBezTo>
                    <a:pt x="362" y="415"/>
                    <a:pt x="335" y="395"/>
                    <a:pt x="241" y="255"/>
                  </a:cubicBezTo>
                  <a:cubicBezTo>
                    <a:pt x="154" y="114"/>
                    <a:pt x="134" y="47"/>
                    <a:pt x="0" y="1"/>
                  </a:cubicBezTo>
                  <a:cubicBezTo>
                    <a:pt x="20" y="188"/>
                    <a:pt x="234" y="462"/>
                    <a:pt x="342" y="5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9"/>
            <p:cNvSpPr/>
            <p:nvPr/>
          </p:nvSpPr>
          <p:spPr>
            <a:xfrm>
              <a:off x="6619165" y="1250248"/>
              <a:ext cx="4305" cy="14432"/>
            </a:xfrm>
            <a:custGeom>
              <a:avLst/>
              <a:gdLst/>
              <a:ahLst/>
              <a:cxnLst/>
              <a:rect l="l" t="t" r="r" b="b"/>
              <a:pathLst>
                <a:path w="142" h="476" extrusionOk="0">
                  <a:moveTo>
                    <a:pt x="88" y="462"/>
                  </a:moveTo>
                  <a:cubicBezTo>
                    <a:pt x="121" y="335"/>
                    <a:pt x="141" y="295"/>
                    <a:pt x="81" y="148"/>
                  </a:cubicBezTo>
                  <a:cubicBezTo>
                    <a:pt x="27" y="201"/>
                    <a:pt x="21" y="0"/>
                    <a:pt x="7" y="281"/>
                  </a:cubicBezTo>
                  <a:cubicBezTo>
                    <a:pt x="1" y="476"/>
                    <a:pt x="61" y="435"/>
                    <a:pt x="88" y="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9"/>
            <p:cNvSpPr/>
            <p:nvPr/>
          </p:nvSpPr>
          <p:spPr>
            <a:xfrm>
              <a:off x="6498674" y="1131788"/>
              <a:ext cx="1637" cy="7732"/>
            </a:xfrm>
            <a:custGeom>
              <a:avLst/>
              <a:gdLst/>
              <a:ahLst/>
              <a:cxnLst/>
              <a:rect l="l" t="t" r="r" b="b"/>
              <a:pathLst>
                <a:path w="54" h="255" extrusionOk="0">
                  <a:moveTo>
                    <a:pt x="34" y="254"/>
                  </a:moveTo>
                  <a:cubicBezTo>
                    <a:pt x="54" y="228"/>
                    <a:pt x="47" y="201"/>
                    <a:pt x="47" y="134"/>
                  </a:cubicBezTo>
                  <a:cubicBezTo>
                    <a:pt x="47" y="80"/>
                    <a:pt x="54" y="34"/>
                    <a:pt x="34" y="0"/>
                  </a:cubicBezTo>
                  <a:cubicBezTo>
                    <a:pt x="7" y="47"/>
                    <a:pt x="0" y="201"/>
                    <a:pt x="34" y="2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9"/>
            <p:cNvSpPr/>
            <p:nvPr/>
          </p:nvSpPr>
          <p:spPr>
            <a:xfrm>
              <a:off x="6885921" y="1350062"/>
              <a:ext cx="4700" cy="15857"/>
            </a:xfrm>
            <a:custGeom>
              <a:avLst/>
              <a:gdLst/>
              <a:ahLst/>
              <a:cxnLst/>
              <a:rect l="l" t="t" r="r" b="b"/>
              <a:pathLst>
                <a:path w="155" h="523" extrusionOk="0">
                  <a:moveTo>
                    <a:pt x="21" y="522"/>
                  </a:moveTo>
                  <a:cubicBezTo>
                    <a:pt x="61" y="469"/>
                    <a:pt x="155" y="81"/>
                    <a:pt x="155" y="0"/>
                  </a:cubicBezTo>
                  <a:cubicBezTo>
                    <a:pt x="114" y="40"/>
                    <a:pt x="1" y="475"/>
                    <a:pt x="21" y="5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9"/>
            <p:cNvSpPr/>
            <p:nvPr/>
          </p:nvSpPr>
          <p:spPr>
            <a:xfrm>
              <a:off x="6796264" y="1791066"/>
              <a:ext cx="6125" cy="12007"/>
            </a:xfrm>
            <a:custGeom>
              <a:avLst/>
              <a:gdLst/>
              <a:ahLst/>
              <a:cxnLst/>
              <a:rect l="l" t="t" r="r" b="b"/>
              <a:pathLst>
                <a:path w="202" h="396" extrusionOk="0">
                  <a:moveTo>
                    <a:pt x="0" y="395"/>
                  </a:moveTo>
                  <a:cubicBezTo>
                    <a:pt x="47" y="362"/>
                    <a:pt x="74" y="262"/>
                    <a:pt x="108" y="201"/>
                  </a:cubicBezTo>
                  <a:cubicBezTo>
                    <a:pt x="134" y="141"/>
                    <a:pt x="188" y="68"/>
                    <a:pt x="201" y="1"/>
                  </a:cubicBezTo>
                  <a:cubicBezTo>
                    <a:pt x="141" y="61"/>
                    <a:pt x="21" y="282"/>
                    <a:pt x="0"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9"/>
            <p:cNvSpPr/>
            <p:nvPr/>
          </p:nvSpPr>
          <p:spPr>
            <a:xfrm>
              <a:off x="6425026" y="1334022"/>
              <a:ext cx="6519" cy="9975"/>
            </a:xfrm>
            <a:custGeom>
              <a:avLst/>
              <a:gdLst/>
              <a:ahLst/>
              <a:cxnLst/>
              <a:rect l="l" t="t" r="r" b="b"/>
              <a:pathLst>
                <a:path w="215" h="329" extrusionOk="0">
                  <a:moveTo>
                    <a:pt x="88" y="329"/>
                  </a:moveTo>
                  <a:cubicBezTo>
                    <a:pt x="101" y="242"/>
                    <a:pt x="81" y="215"/>
                    <a:pt x="134" y="141"/>
                  </a:cubicBezTo>
                  <a:cubicBezTo>
                    <a:pt x="161" y="101"/>
                    <a:pt x="195" y="54"/>
                    <a:pt x="215" y="1"/>
                  </a:cubicBezTo>
                  <a:cubicBezTo>
                    <a:pt x="168" y="27"/>
                    <a:pt x="1" y="221"/>
                    <a:pt x="88" y="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9"/>
            <p:cNvSpPr/>
            <p:nvPr/>
          </p:nvSpPr>
          <p:spPr>
            <a:xfrm>
              <a:off x="6505556" y="1814200"/>
              <a:ext cx="4700" cy="10976"/>
            </a:xfrm>
            <a:custGeom>
              <a:avLst/>
              <a:gdLst/>
              <a:ahLst/>
              <a:cxnLst/>
              <a:rect l="l" t="t" r="r" b="b"/>
              <a:pathLst>
                <a:path w="155" h="362" extrusionOk="0">
                  <a:moveTo>
                    <a:pt x="1" y="362"/>
                  </a:moveTo>
                  <a:cubicBezTo>
                    <a:pt x="94" y="308"/>
                    <a:pt x="101" y="221"/>
                    <a:pt x="128" y="121"/>
                  </a:cubicBezTo>
                  <a:cubicBezTo>
                    <a:pt x="155" y="0"/>
                    <a:pt x="135" y="47"/>
                    <a:pt x="121" y="27"/>
                  </a:cubicBezTo>
                  <a:cubicBezTo>
                    <a:pt x="108" y="81"/>
                    <a:pt x="88" y="148"/>
                    <a:pt x="74" y="208"/>
                  </a:cubicBezTo>
                  <a:cubicBezTo>
                    <a:pt x="54" y="288"/>
                    <a:pt x="21" y="301"/>
                    <a:pt x="1" y="3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9"/>
            <p:cNvSpPr/>
            <p:nvPr/>
          </p:nvSpPr>
          <p:spPr>
            <a:xfrm>
              <a:off x="6807816" y="1793098"/>
              <a:ext cx="2668" cy="9975"/>
            </a:xfrm>
            <a:custGeom>
              <a:avLst/>
              <a:gdLst/>
              <a:ahLst/>
              <a:cxnLst/>
              <a:rect l="l" t="t" r="r" b="b"/>
              <a:pathLst>
                <a:path w="88" h="329" extrusionOk="0">
                  <a:moveTo>
                    <a:pt x="28" y="328"/>
                  </a:moveTo>
                  <a:cubicBezTo>
                    <a:pt x="34" y="275"/>
                    <a:pt x="28" y="215"/>
                    <a:pt x="48" y="154"/>
                  </a:cubicBezTo>
                  <a:cubicBezTo>
                    <a:pt x="61" y="101"/>
                    <a:pt x="81" y="67"/>
                    <a:pt x="88" y="1"/>
                  </a:cubicBezTo>
                  <a:cubicBezTo>
                    <a:pt x="74" y="14"/>
                    <a:pt x="74" y="7"/>
                    <a:pt x="68" y="21"/>
                  </a:cubicBezTo>
                  <a:cubicBezTo>
                    <a:pt x="48" y="47"/>
                    <a:pt x="1" y="175"/>
                    <a:pt x="1" y="241"/>
                  </a:cubicBezTo>
                  <a:cubicBezTo>
                    <a:pt x="1" y="308"/>
                    <a:pt x="8" y="308"/>
                    <a:pt x="28" y="3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9"/>
            <p:cNvSpPr/>
            <p:nvPr/>
          </p:nvSpPr>
          <p:spPr>
            <a:xfrm>
              <a:off x="6768067" y="1276020"/>
              <a:ext cx="2880" cy="8732"/>
            </a:xfrm>
            <a:custGeom>
              <a:avLst/>
              <a:gdLst/>
              <a:ahLst/>
              <a:cxnLst/>
              <a:rect l="l" t="t" r="r" b="b"/>
              <a:pathLst>
                <a:path w="95" h="288" extrusionOk="0">
                  <a:moveTo>
                    <a:pt x="7" y="254"/>
                  </a:moveTo>
                  <a:cubicBezTo>
                    <a:pt x="41" y="214"/>
                    <a:pt x="94" y="47"/>
                    <a:pt x="67" y="0"/>
                  </a:cubicBezTo>
                  <a:cubicBezTo>
                    <a:pt x="47" y="27"/>
                    <a:pt x="34" y="80"/>
                    <a:pt x="27" y="114"/>
                  </a:cubicBezTo>
                  <a:lnTo>
                    <a:pt x="0" y="228"/>
                  </a:lnTo>
                  <a:cubicBezTo>
                    <a:pt x="0" y="288"/>
                    <a:pt x="0" y="234"/>
                    <a:pt x="7" y="2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9"/>
            <p:cNvSpPr/>
            <p:nvPr/>
          </p:nvSpPr>
          <p:spPr>
            <a:xfrm>
              <a:off x="6447342" y="1331991"/>
              <a:ext cx="2456" cy="8156"/>
            </a:xfrm>
            <a:custGeom>
              <a:avLst/>
              <a:gdLst/>
              <a:ahLst/>
              <a:cxnLst/>
              <a:rect l="l" t="t" r="r" b="b"/>
              <a:pathLst>
                <a:path w="81" h="269" extrusionOk="0">
                  <a:moveTo>
                    <a:pt x="1" y="262"/>
                  </a:moveTo>
                  <a:cubicBezTo>
                    <a:pt x="14" y="255"/>
                    <a:pt x="21" y="268"/>
                    <a:pt x="34" y="208"/>
                  </a:cubicBezTo>
                  <a:cubicBezTo>
                    <a:pt x="54" y="148"/>
                    <a:pt x="81" y="54"/>
                    <a:pt x="74" y="1"/>
                  </a:cubicBezTo>
                  <a:cubicBezTo>
                    <a:pt x="27" y="41"/>
                    <a:pt x="7" y="181"/>
                    <a:pt x="1" y="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9"/>
            <p:cNvSpPr/>
            <p:nvPr/>
          </p:nvSpPr>
          <p:spPr>
            <a:xfrm>
              <a:off x="6759941" y="1269926"/>
              <a:ext cx="2486" cy="7944"/>
            </a:xfrm>
            <a:custGeom>
              <a:avLst/>
              <a:gdLst/>
              <a:ahLst/>
              <a:cxnLst/>
              <a:rect l="l" t="t" r="r" b="b"/>
              <a:pathLst>
                <a:path w="82" h="262" extrusionOk="0">
                  <a:moveTo>
                    <a:pt x="8" y="261"/>
                  </a:moveTo>
                  <a:cubicBezTo>
                    <a:pt x="54" y="228"/>
                    <a:pt x="81" y="74"/>
                    <a:pt x="81" y="0"/>
                  </a:cubicBezTo>
                  <a:cubicBezTo>
                    <a:pt x="48" y="27"/>
                    <a:pt x="48" y="54"/>
                    <a:pt x="28" y="121"/>
                  </a:cubicBezTo>
                  <a:cubicBezTo>
                    <a:pt x="14" y="168"/>
                    <a:pt x="1" y="215"/>
                    <a:pt x="8"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9"/>
            <p:cNvSpPr/>
            <p:nvPr/>
          </p:nvSpPr>
          <p:spPr>
            <a:xfrm>
              <a:off x="6856116" y="1338085"/>
              <a:ext cx="2850" cy="8762"/>
            </a:xfrm>
            <a:custGeom>
              <a:avLst/>
              <a:gdLst/>
              <a:ahLst/>
              <a:cxnLst/>
              <a:rect l="l" t="t" r="r" b="b"/>
              <a:pathLst>
                <a:path w="94" h="289" extrusionOk="0">
                  <a:moveTo>
                    <a:pt x="20" y="261"/>
                  </a:moveTo>
                  <a:cubicBezTo>
                    <a:pt x="40" y="215"/>
                    <a:pt x="94" y="54"/>
                    <a:pt x="74" y="1"/>
                  </a:cubicBezTo>
                  <a:cubicBezTo>
                    <a:pt x="47" y="27"/>
                    <a:pt x="40" y="74"/>
                    <a:pt x="34" y="121"/>
                  </a:cubicBezTo>
                  <a:lnTo>
                    <a:pt x="7" y="228"/>
                  </a:lnTo>
                  <a:cubicBezTo>
                    <a:pt x="7" y="288"/>
                    <a:pt x="0" y="235"/>
                    <a:pt x="2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9"/>
            <p:cNvSpPr/>
            <p:nvPr/>
          </p:nvSpPr>
          <p:spPr>
            <a:xfrm>
              <a:off x="6506769" y="1125481"/>
              <a:ext cx="3093" cy="8762"/>
            </a:xfrm>
            <a:custGeom>
              <a:avLst/>
              <a:gdLst/>
              <a:ahLst/>
              <a:cxnLst/>
              <a:rect l="l" t="t" r="r" b="b"/>
              <a:pathLst>
                <a:path w="102" h="289" extrusionOk="0">
                  <a:moveTo>
                    <a:pt x="28" y="262"/>
                  </a:moveTo>
                  <a:lnTo>
                    <a:pt x="101" y="41"/>
                  </a:lnTo>
                  <a:cubicBezTo>
                    <a:pt x="95" y="1"/>
                    <a:pt x="101" y="28"/>
                    <a:pt x="81" y="1"/>
                  </a:cubicBezTo>
                  <a:cubicBezTo>
                    <a:pt x="68" y="41"/>
                    <a:pt x="54" y="81"/>
                    <a:pt x="34" y="128"/>
                  </a:cubicBezTo>
                  <a:cubicBezTo>
                    <a:pt x="34" y="141"/>
                    <a:pt x="21" y="168"/>
                    <a:pt x="21" y="188"/>
                  </a:cubicBezTo>
                  <a:cubicBezTo>
                    <a:pt x="1" y="288"/>
                    <a:pt x="28" y="262"/>
                    <a:pt x="28" y="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9"/>
            <p:cNvSpPr/>
            <p:nvPr/>
          </p:nvSpPr>
          <p:spPr>
            <a:xfrm>
              <a:off x="6669891" y="1432199"/>
              <a:ext cx="2244" cy="6125"/>
            </a:xfrm>
            <a:custGeom>
              <a:avLst/>
              <a:gdLst/>
              <a:ahLst/>
              <a:cxnLst/>
              <a:rect l="l" t="t" r="r" b="b"/>
              <a:pathLst>
                <a:path w="74" h="202" extrusionOk="0">
                  <a:moveTo>
                    <a:pt x="0" y="202"/>
                  </a:moveTo>
                  <a:cubicBezTo>
                    <a:pt x="34" y="175"/>
                    <a:pt x="27" y="188"/>
                    <a:pt x="54" y="108"/>
                  </a:cubicBezTo>
                  <a:cubicBezTo>
                    <a:pt x="67" y="54"/>
                    <a:pt x="74" y="54"/>
                    <a:pt x="74" y="1"/>
                  </a:cubicBezTo>
                  <a:cubicBezTo>
                    <a:pt x="34" y="28"/>
                    <a:pt x="0" y="135"/>
                    <a:pt x="0" y="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9"/>
            <p:cNvSpPr/>
            <p:nvPr/>
          </p:nvSpPr>
          <p:spPr>
            <a:xfrm>
              <a:off x="6439034" y="1331991"/>
              <a:ext cx="2850" cy="5912"/>
            </a:xfrm>
            <a:custGeom>
              <a:avLst/>
              <a:gdLst/>
              <a:ahLst/>
              <a:cxnLst/>
              <a:rect l="l" t="t" r="r" b="b"/>
              <a:pathLst>
                <a:path w="94" h="195" extrusionOk="0">
                  <a:moveTo>
                    <a:pt x="20" y="195"/>
                  </a:moveTo>
                  <a:cubicBezTo>
                    <a:pt x="47" y="175"/>
                    <a:pt x="74" y="88"/>
                    <a:pt x="81" y="48"/>
                  </a:cubicBezTo>
                  <a:cubicBezTo>
                    <a:pt x="94" y="1"/>
                    <a:pt x="87" y="21"/>
                    <a:pt x="74" y="1"/>
                  </a:cubicBezTo>
                  <a:cubicBezTo>
                    <a:pt x="54" y="28"/>
                    <a:pt x="0" y="155"/>
                    <a:pt x="20"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9"/>
            <p:cNvSpPr/>
            <p:nvPr/>
          </p:nvSpPr>
          <p:spPr>
            <a:xfrm>
              <a:off x="6877825" y="1350062"/>
              <a:ext cx="1425" cy="6094"/>
            </a:xfrm>
            <a:custGeom>
              <a:avLst/>
              <a:gdLst/>
              <a:ahLst/>
              <a:cxnLst/>
              <a:rect l="l" t="t" r="r" b="b"/>
              <a:pathLst>
                <a:path w="47" h="201" extrusionOk="0">
                  <a:moveTo>
                    <a:pt x="27" y="201"/>
                  </a:moveTo>
                  <a:cubicBezTo>
                    <a:pt x="47" y="147"/>
                    <a:pt x="40" y="54"/>
                    <a:pt x="27" y="0"/>
                  </a:cubicBezTo>
                  <a:cubicBezTo>
                    <a:pt x="7" y="20"/>
                    <a:pt x="7" y="7"/>
                    <a:pt x="7" y="94"/>
                  </a:cubicBezTo>
                  <a:cubicBezTo>
                    <a:pt x="7" y="147"/>
                    <a:pt x="0" y="168"/>
                    <a:pt x="27"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9"/>
            <p:cNvSpPr/>
            <p:nvPr/>
          </p:nvSpPr>
          <p:spPr>
            <a:xfrm>
              <a:off x="6856298" y="1674819"/>
              <a:ext cx="6337" cy="13826"/>
            </a:xfrm>
            <a:custGeom>
              <a:avLst/>
              <a:gdLst/>
              <a:ahLst/>
              <a:cxnLst/>
              <a:rect l="l" t="t" r="r" b="b"/>
              <a:pathLst>
                <a:path w="209" h="456" extrusionOk="0">
                  <a:moveTo>
                    <a:pt x="1" y="456"/>
                  </a:moveTo>
                  <a:cubicBezTo>
                    <a:pt x="54" y="436"/>
                    <a:pt x="195" y="61"/>
                    <a:pt x="208" y="1"/>
                  </a:cubicBezTo>
                  <a:cubicBezTo>
                    <a:pt x="188" y="14"/>
                    <a:pt x="195" y="1"/>
                    <a:pt x="182" y="28"/>
                  </a:cubicBezTo>
                  <a:lnTo>
                    <a:pt x="141" y="108"/>
                  </a:lnTo>
                  <a:cubicBezTo>
                    <a:pt x="108" y="175"/>
                    <a:pt x="14" y="396"/>
                    <a:pt x="1"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9"/>
            <p:cNvSpPr/>
            <p:nvPr/>
          </p:nvSpPr>
          <p:spPr>
            <a:xfrm>
              <a:off x="6858148" y="1652716"/>
              <a:ext cx="8338" cy="12007"/>
            </a:xfrm>
            <a:custGeom>
              <a:avLst/>
              <a:gdLst/>
              <a:ahLst/>
              <a:cxnLst/>
              <a:rect l="l" t="t" r="r" b="b"/>
              <a:pathLst>
                <a:path w="275" h="396" extrusionOk="0">
                  <a:moveTo>
                    <a:pt x="14" y="395"/>
                  </a:moveTo>
                  <a:cubicBezTo>
                    <a:pt x="47" y="355"/>
                    <a:pt x="67" y="248"/>
                    <a:pt x="127" y="181"/>
                  </a:cubicBezTo>
                  <a:cubicBezTo>
                    <a:pt x="194" y="108"/>
                    <a:pt x="248" y="61"/>
                    <a:pt x="274" y="1"/>
                  </a:cubicBezTo>
                  <a:cubicBezTo>
                    <a:pt x="221" y="27"/>
                    <a:pt x="0" y="235"/>
                    <a:pt x="14"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9"/>
            <p:cNvSpPr/>
            <p:nvPr/>
          </p:nvSpPr>
          <p:spPr>
            <a:xfrm>
              <a:off x="6394403" y="1422284"/>
              <a:ext cx="7125" cy="9763"/>
            </a:xfrm>
            <a:custGeom>
              <a:avLst/>
              <a:gdLst/>
              <a:ahLst/>
              <a:cxnLst/>
              <a:rect l="l" t="t" r="r" b="b"/>
              <a:pathLst>
                <a:path w="235" h="322" extrusionOk="0">
                  <a:moveTo>
                    <a:pt x="34" y="321"/>
                  </a:moveTo>
                  <a:cubicBezTo>
                    <a:pt x="61" y="295"/>
                    <a:pt x="54" y="274"/>
                    <a:pt x="74" y="234"/>
                  </a:cubicBezTo>
                  <a:cubicBezTo>
                    <a:pt x="127" y="147"/>
                    <a:pt x="214" y="60"/>
                    <a:pt x="235" y="0"/>
                  </a:cubicBezTo>
                  <a:cubicBezTo>
                    <a:pt x="188" y="14"/>
                    <a:pt x="194" y="34"/>
                    <a:pt x="161" y="67"/>
                  </a:cubicBezTo>
                  <a:cubicBezTo>
                    <a:pt x="114" y="114"/>
                    <a:pt x="0" y="254"/>
                    <a:pt x="34" y="3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9"/>
            <p:cNvSpPr/>
            <p:nvPr/>
          </p:nvSpPr>
          <p:spPr>
            <a:xfrm>
              <a:off x="6796264" y="1276020"/>
              <a:ext cx="4275" cy="7944"/>
            </a:xfrm>
            <a:custGeom>
              <a:avLst/>
              <a:gdLst/>
              <a:ahLst/>
              <a:cxnLst/>
              <a:rect l="l" t="t" r="r" b="b"/>
              <a:pathLst>
                <a:path w="141" h="262" extrusionOk="0">
                  <a:moveTo>
                    <a:pt x="0" y="261"/>
                  </a:moveTo>
                  <a:cubicBezTo>
                    <a:pt x="47" y="234"/>
                    <a:pt x="128" y="60"/>
                    <a:pt x="141" y="0"/>
                  </a:cubicBezTo>
                  <a:cubicBezTo>
                    <a:pt x="94" y="14"/>
                    <a:pt x="7" y="201"/>
                    <a:pt x="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9"/>
            <p:cNvSpPr/>
            <p:nvPr/>
          </p:nvSpPr>
          <p:spPr>
            <a:xfrm>
              <a:off x="6404742" y="1426317"/>
              <a:ext cx="2880" cy="7762"/>
            </a:xfrm>
            <a:custGeom>
              <a:avLst/>
              <a:gdLst/>
              <a:ahLst/>
              <a:cxnLst/>
              <a:rect l="l" t="t" r="r" b="b"/>
              <a:pathLst>
                <a:path w="95" h="256" extrusionOk="0">
                  <a:moveTo>
                    <a:pt x="27" y="255"/>
                  </a:moveTo>
                  <a:cubicBezTo>
                    <a:pt x="54" y="222"/>
                    <a:pt x="61" y="175"/>
                    <a:pt x="74" y="128"/>
                  </a:cubicBezTo>
                  <a:lnTo>
                    <a:pt x="94" y="21"/>
                  </a:lnTo>
                  <a:cubicBezTo>
                    <a:pt x="94" y="8"/>
                    <a:pt x="88" y="8"/>
                    <a:pt x="88" y="1"/>
                  </a:cubicBezTo>
                  <a:cubicBezTo>
                    <a:pt x="54" y="34"/>
                    <a:pt x="1" y="215"/>
                    <a:pt x="27"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9"/>
            <p:cNvSpPr/>
            <p:nvPr/>
          </p:nvSpPr>
          <p:spPr>
            <a:xfrm>
              <a:off x="6755696" y="1406245"/>
              <a:ext cx="2668" cy="7732"/>
            </a:xfrm>
            <a:custGeom>
              <a:avLst/>
              <a:gdLst/>
              <a:ahLst/>
              <a:cxnLst/>
              <a:rect l="l" t="t" r="r" b="b"/>
              <a:pathLst>
                <a:path w="88" h="255" extrusionOk="0">
                  <a:moveTo>
                    <a:pt x="27" y="255"/>
                  </a:moveTo>
                  <a:cubicBezTo>
                    <a:pt x="61" y="188"/>
                    <a:pt x="87" y="81"/>
                    <a:pt x="87" y="1"/>
                  </a:cubicBezTo>
                  <a:cubicBezTo>
                    <a:pt x="47" y="34"/>
                    <a:pt x="0" y="221"/>
                    <a:pt x="27"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9"/>
            <p:cNvSpPr/>
            <p:nvPr/>
          </p:nvSpPr>
          <p:spPr>
            <a:xfrm>
              <a:off x="6457075" y="1336054"/>
              <a:ext cx="2668" cy="5912"/>
            </a:xfrm>
            <a:custGeom>
              <a:avLst/>
              <a:gdLst/>
              <a:ahLst/>
              <a:cxnLst/>
              <a:rect l="l" t="t" r="r" b="b"/>
              <a:pathLst>
                <a:path w="88" h="195" extrusionOk="0">
                  <a:moveTo>
                    <a:pt x="21" y="195"/>
                  </a:moveTo>
                  <a:cubicBezTo>
                    <a:pt x="48" y="175"/>
                    <a:pt x="74" y="94"/>
                    <a:pt x="81" y="54"/>
                  </a:cubicBezTo>
                  <a:cubicBezTo>
                    <a:pt x="81" y="47"/>
                    <a:pt x="88" y="34"/>
                    <a:pt x="88" y="27"/>
                  </a:cubicBezTo>
                  <a:cubicBezTo>
                    <a:pt x="88" y="14"/>
                    <a:pt x="81" y="7"/>
                    <a:pt x="81" y="1"/>
                  </a:cubicBezTo>
                  <a:lnTo>
                    <a:pt x="68" y="14"/>
                  </a:lnTo>
                  <a:cubicBezTo>
                    <a:pt x="61" y="27"/>
                    <a:pt x="61" y="27"/>
                    <a:pt x="54" y="41"/>
                  </a:cubicBezTo>
                  <a:cubicBezTo>
                    <a:pt x="34" y="74"/>
                    <a:pt x="1" y="161"/>
                    <a:pt x="21"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9"/>
            <p:cNvSpPr/>
            <p:nvPr/>
          </p:nvSpPr>
          <p:spPr>
            <a:xfrm>
              <a:off x="6680018" y="1440324"/>
              <a:ext cx="14038" cy="25802"/>
            </a:xfrm>
            <a:custGeom>
              <a:avLst/>
              <a:gdLst/>
              <a:ahLst/>
              <a:cxnLst/>
              <a:rect l="l" t="t" r="r" b="b"/>
              <a:pathLst>
                <a:path w="463" h="851" extrusionOk="0">
                  <a:moveTo>
                    <a:pt x="34" y="790"/>
                  </a:moveTo>
                  <a:cubicBezTo>
                    <a:pt x="141" y="536"/>
                    <a:pt x="456" y="67"/>
                    <a:pt x="462" y="1"/>
                  </a:cubicBezTo>
                  <a:cubicBezTo>
                    <a:pt x="416" y="47"/>
                    <a:pt x="375" y="128"/>
                    <a:pt x="335" y="195"/>
                  </a:cubicBezTo>
                  <a:cubicBezTo>
                    <a:pt x="228" y="348"/>
                    <a:pt x="28" y="670"/>
                    <a:pt x="1" y="8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9"/>
            <p:cNvSpPr/>
            <p:nvPr/>
          </p:nvSpPr>
          <p:spPr>
            <a:xfrm>
              <a:off x="6669284" y="1436686"/>
              <a:ext cx="8732" cy="21527"/>
            </a:xfrm>
            <a:custGeom>
              <a:avLst/>
              <a:gdLst/>
              <a:ahLst/>
              <a:cxnLst/>
              <a:rect l="l" t="t" r="r" b="b"/>
              <a:pathLst>
                <a:path w="288" h="710" extrusionOk="0">
                  <a:moveTo>
                    <a:pt x="20" y="709"/>
                  </a:moveTo>
                  <a:cubicBezTo>
                    <a:pt x="54" y="663"/>
                    <a:pt x="60" y="569"/>
                    <a:pt x="80" y="515"/>
                  </a:cubicBezTo>
                  <a:cubicBezTo>
                    <a:pt x="134" y="368"/>
                    <a:pt x="261" y="194"/>
                    <a:pt x="288" y="0"/>
                  </a:cubicBezTo>
                  <a:lnTo>
                    <a:pt x="254" y="47"/>
                  </a:lnTo>
                  <a:cubicBezTo>
                    <a:pt x="248" y="60"/>
                    <a:pt x="248" y="80"/>
                    <a:pt x="241" y="94"/>
                  </a:cubicBezTo>
                  <a:cubicBezTo>
                    <a:pt x="161" y="308"/>
                    <a:pt x="0" y="515"/>
                    <a:pt x="20"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9"/>
            <p:cNvSpPr/>
            <p:nvPr/>
          </p:nvSpPr>
          <p:spPr>
            <a:xfrm>
              <a:off x="6525234" y="1817232"/>
              <a:ext cx="8550" cy="13826"/>
            </a:xfrm>
            <a:custGeom>
              <a:avLst/>
              <a:gdLst/>
              <a:ahLst/>
              <a:cxnLst/>
              <a:rect l="l" t="t" r="r" b="b"/>
              <a:pathLst>
                <a:path w="282" h="456" extrusionOk="0">
                  <a:moveTo>
                    <a:pt x="14" y="456"/>
                  </a:moveTo>
                  <a:cubicBezTo>
                    <a:pt x="48" y="422"/>
                    <a:pt x="54" y="375"/>
                    <a:pt x="74" y="329"/>
                  </a:cubicBezTo>
                  <a:cubicBezTo>
                    <a:pt x="128" y="222"/>
                    <a:pt x="262" y="68"/>
                    <a:pt x="282" y="1"/>
                  </a:cubicBezTo>
                  <a:cubicBezTo>
                    <a:pt x="215" y="34"/>
                    <a:pt x="1" y="322"/>
                    <a:pt x="14"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9"/>
            <p:cNvSpPr/>
            <p:nvPr/>
          </p:nvSpPr>
          <p:spPr>
            <a:xfrm>
              <a:off x="6854297" y="1644802"/>
              <a:ext cx="6913" cy="11794"/>
            </a:xfrm>
            <a:custGeom>
              <a:avLst/>
              <a:gdLst/>
              <a:ahLst/>
              <a:cxnLst/>
              <a:rect l="l" t="t" r="r" b="b"/>
              <a:pathLst>
                <a:path w="228" h="389" extrusionOk="0">
                  <a:moveTo>
                    <a:pt x="0" y="389"/>
                  </a:moveTo>
                  <a:cubicBezTo>
                    <a:pt x="20" y="375"/>
                    <a:pt x="13" y="382"/>
                    <a:pt x="27" y="362"/>
                  </a:cubicBezTo>
                  <a:cubicBezTo>
                    <a:pt x="33" y="349"/>
                    <a:pt x="33" y="349"/>
                    <a:pt x="40" y="335"/>
                  </a:cubicBezTo>
                  <a:cubicBezTo>
                    <a:pt x="47" y="322"/>
                    <a:pt x="60" y="302"/>
                    <a:pt x="67" y="288"/>
                  </a:cubicBezTo>
                  <a:cubicBezTo>
                    <a:pt x="100" y="235"/>
                    <a:pt x="227" y="61"/>
                    <a:pt x="194" y="1"/>
                  </a:cubicBezTo>
                  <a:cubicBezTo>
                    <a:pt x="167" y="54"/>
                    <a:pt x="127" y="128"/>
                    <a:pt x="94" y="188"/>
                  </a:cubicBezTo>
                  <a:cubicBezTo>
                    <a:pt x="54" y="248"/>
                    <a:pt x="7" y="308"/>
                    <a:pt x="0" y="3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9"/>
            <p:cNvSpPr/>
            <p:nvPr/>
          </p:nvSpPr>
          <p:spPr>
            <a:xfrm>
              <a:off x="6515107" y="1817050"/>
              <a:ext cx="6731" cy="10157"/>
            </a:xfrm>
            <a:custGeom>
              <a:avLst/>
              <a:gdLst/>
              <a:ahLst/>
              <a:cxnLst/>
              <a:rect l="l" t="t" r="r" b="b"/>
              <a:pathLst>
                <a:path w="222" h="335" extrusionOk="0">
                  <a:moveTo>
                    <a:pt x="20" y="335"/>
                  </a:moveTo>
                  <a:cubicBezTo>
                    <a:pt x="40" y="308"/>
                    <a:pt x="54" y="248"/>
                    <a:pt x="114" y="161"/>
                  </a:cubicBezTo>
                  <a:cubicBezTo>
                    <a:pt x="147" y="114"/>
                    <a:pt x="201" y="67"/>
                    <a:pt x="221" y="0"/>
                  </a:cubicBezTo>
                  <a:cubicBezTo>
                    <a:pt x="168" y="20"/>
                    <a:pt x="181" y="34"/>
                    <a:pt x="147" y="74"/>
                  </a:cubicBezTo>
                  <a:cubicBezTo>
                    <a:pt x="94" y="134"/>
                    <a:pt x="0" y="234"/>
                    <a:pt x="20"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9"/>
            <p:cNvSpPr/>
            <p:nvPr/>
          </p:nvSpPr>
          <p:spPr>
            <a:xfrm>
              <a:off x="6842320" y="1338085"/>
              <a:ext cx="6307" cy="7944"/>
            </a:xfrm>
            <a:custGeom>
              <a:avLst/>
              <a:gdLst/>
              <a:ahLst/>
              <a:cxnLst/>
              <a:rect l="l" t="t" r="r" b="b"/>
              <a:pathLst>
                <a:path w="208" h="262" extrusionOk="0">
                  <a:moveTo>
                    <a:pt x="0" y="261"/>
                  </a:moveTo>
                  <a:cubicBezTo>
                    <a:pt x="47" y="241"/>
                    <a:pt x="34" y="248"/>
                    <a:pt x="60" y="208"/>
                  </a:cubicBezTo>
                  <a:cubicBezTo>
                    <a:pt x="107" y="148"/>
                    <a:pt x="181" y="74"/>
                    <a:pt x="208" y="1"/>
                  </a:cubicBezTo>
                  <a:cubicBezTo>
                    <a:pt x="161" y="7"/>
                    <a:pt x="147" y="47"/>
                    <a:pt x="94" y="114"/>
                  </a:cubicBezTo>
                  <a:cubicBezTo>
                    <a:pt x="60" y="161"/>
                    <a:pt x="20" y="201"/>
                    <a:pt x="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9"/>
            <p:cNvSpPr/>
            <p:nvPr/>
          </p:nvSpPr>
          <p:spPr>
            <a:xfrm>
              <a:off x="6766248" y="1407882"/>
              <a:ext cx="4093" cy="8338"/>
            </a:xfrm>
            <a:custGeom>
              <a:avLst/>
              <a:gdLst/>
              <a:ahLst/>
              <a:cxnLst/>
              <a:rect l="l" t="t" r="r" b="b"/>
              <a:pathLst>
                <a:path w="135" h="275" extrusionOk="0">
                  <a:moveTo>
                    <a:pt x="0" y="274"/>
                  </a:moveTo>
                  <a:cubicBezTo>
                    <a:pt x="27" y="261"/>
                    <a:pt x="27" y="254"/>
                    <a:pt x="47" y="214"/>
                  </a:cubicBezTo>
                  <a:cubicBezTo>
                    <a:pt x="81" y="161"/>
                    <a:pt x="121" y="80"/>
                    <a:pt x="134" y="13"/>
                  </a:cubicBezTo>
                  <a:cubicBezTo>
                    <a:pt x="101" y="20"/>
                    <a:pt x="134" y="0"/>
                    <a:pt x="107" y="34"/>
                  </a:cubicBezTo>
                  <a:lnTo>
                    <a:pt x="54" y="127"/>
                  </a:lnTo>
                  <a:cubicBezTo>
                    <a:pt x="34" y="181"/>
                    <a:pt x="7" y="221"/>
                    <a:pt x="0"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9"/>
            <p:cNvSpPr/>
            <p:nvPr/>
          </p:nvSpPr>
          <p:spPr>
            <a:xfrm>
              <a:off x="6515501" y="1125481"/>
              <a:ext cx="2456" cy="8156"/>
            </a:xfrm>
            <a:custGeom>
              <a:avLst/>
              <a:gdLst/>
              <a:ahLst/>
              <a:cxnLst/>
              <a:rect l="l" t="t" r="r" b="b"/>
              <a:pathLst>
                <a:path w="81" h="269" extrusionOk="0">
                  <a:moveTo>
                    <a:pt x="1" y="268"/>
                  </a:moveTo>
                  <a:cubicBezTo>
                    <a:pt x="34" y="248"/>
                    <a:pt x="41" y="201"/>
                    <a:pt x="54" y="155"/>
                  </a:cubicBezTo>
                  <a:cubicBezTo>
                    <a:pt x="68" y="94"/>
                    <a:pt x="74" y="61"/>
                    <a:pt x="81" y="1"/>
                  </a:cubicBezTo>
                  <a:cubicBezTo>
                    <a:pt x="27" y="48"/>
                    <a:pt x="1" y="208"/>
                    <a:pt x="1"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9"/>
            <p:cNvSpPr/>
            <p:nvPr/>
          </p:nvSpPr>
          <p:spPr>
            <a:xfrm>
              <a:off x="6804390" y="1278052"/>
              <a:ext cx="2244" cy="6094"/>
            </a:xfrm>
            <a:custGeom>
              <a:avLst/>
              <a:gdLst/>
              <a:ahLst/>
              <a:cxnLst/>
              <a:rect l="l" t="t" r="r" b="b"/>
              <a:pathLst>
                <a:path w="74" h="201" extrusionOk="0">
                  <a:moveTo>
                    <a:pt x="74" y="194"/>
                  </a:moveTo>
                  <a:cubicBezTo>
                    <a:pt x="60" y="121"/>
                    <a:pt x="40" y="47"/>
                    <a:pt x="7" y="0"/>
                  </a:cubicBezTo>
                  <a:cubicBezTo>
                    <a:pt x="7" y="0"/>
                    <a:pt x="0" y="0"/>
                    <a:pt x="0" y="7"/>
                  </a:cubicBezTo>
                  <a:lnTo>
                    <a:pt x="47" y="174"/>
                  </a:lnTo>
                  <a:cubicBezTo>
                    <a:pt x="67" y="201"/>
                    <a:pt x="40" y="174"/>
                    <a:pt x="74"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9"/>
            <p:cNvSpPr/>
            <p:nvPr/>
          </p:nvSpPr>
          <p:spPr>
            <a:xfrm>
              <a:off x="6771705" y="1418221"/>
              <a:ext cx="3093" cy="7944"/>
            </a:xfrm>
            <a:custGeom>
              <a:avLst/>
              <a:gdLst/>
              <a:ahLst/>
              <a:cxnLst/>
              <a:rect l="l" t="t" r="r" b="b"/>
              <a:pathLst>
                <a:path w="102" h="262" extrusionOk="0">
                  <a:moveTo>
                    <a:pt x="21" y="261"/>
                  </a:moveTo>
                  <a:cubicBezTo>
                    <a:pt x="48" y="234"/>
                    <a:pt x="101" y="47"/>
                    <a:pt x="88" y="0"/>
                  </a:cubicBezTo>
                  <a:cubicBezTo>
                    <a:pt x="54" y="27"/>
                    <a:pt x="48" y="74"/>
                    <a:pt x="34" y="127"/>
                  </a:cubicBezTo>
                  <a:cubicBezTo>
                    <a:pt x="28" y="168"/>
                    <a:pt x="1" y="228"/>
                    <a:pt x="21"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8" name="Google Shape;3898;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99" name="Google Shape;3899;p19"/>
          <p:cNvSpPr txBox="1">
            <a:spLocks noGrp="1"/>
          </p:cNvSpPr>
          <p:nvPr>
            <p:ph type="title" idx="2"/>
          </p:nvPr>
        </p:nvSpPr>
        <p:spPr>
          <a:xfrm>
            <a:off x="713100" y="1699938"/>
            <a:ext cx="19782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00" name="Google Shape;3900;p19"/>
          <p:cNvSpPr txBox="1">
            <a:spLocks noGrp="1"/>
          </p:cNvSpPr>
          <p:nvPr>
            <p:ph type="subTitle" idx="1"/>
          </p:nvPr>
        </p:nvSpPr>
        <p:spPr>
          <a:xfrm>
            <a:off x="713100" y="2152113"/>
            <a:ext cx="19782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01" name="Google Shape;3901;p19"/>
          <p:cNvSpPr txBox="1">
            <a:spLocks noGrp="1"/>
          </p:cNvSpPr>
          <p:nvPr>
            <p:ph type="title" idx="3"/>
          </p:nvPr>
        </p:nvSpPr>
        <p:spPr>
          <a:xfrm>
            <a:off x="6452704" y="1699938"/>
            <a:ext cx="19782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02" name="Google Shape;3902;p19"/>
          <p:cNvSpPr txBox="1">
            <a:spLocks noGrp="1"/>
          </p:cNvSpPr>
          <p:nvPr>
            <p:ph type="subTitle" idx="4"/>
          </p:nvPr>
        </p:nvSpPr>
        <p:spPr>
          <a:xfrm>
            <a:off x="6452702" y="2152113"/>
            <a:ext cx="19782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03" name="Google Shape;3903;p19"/>
          <p:cNvSpPr txBox="1">
            <a:spLocks noGrp="1"/>
          </p:cNvSpPr>
          <p:nvPr>
            <p:ph type="title" idx="5"/>
          </p:nvPr>
        </p:nvSpPr>
        <p:spPr>
          <a:xfrm>
            <a:off x="713100" y="3133413"/>
            <a:ext cx="19782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04" name="Google Shape;3904;p19"/>
          <p:cNvSpPr txBox="1">
            <a:spLocks noGrp="1"/>
          </p:cNvSpPr>
          <p:nvPr>
            <p:ph type="subTitle" idx="6"/>
          </p:nvPr>
        </p:nvSpPr>
        <p:spPr>
          <a:xfrm>
            <a:off x="713100" y="3585513"/>
            <a:ext cx="1978200" cy="57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05" name="Google Shape;3905;p19"/>
          <p:cNvSpPr txBox="1">
            <a:spLocks noGrp="1"/>
          </p:cNvSpPr>
          <p:nvPr>
            <p:ph type="title" idx="7"/>
          </p:nvPr>
        </p:nvSpPr>
        <p:spPr>
          <a:xfrm>
            <a:off x="6452704" y="3133413"/>
            <a:ext cx="19782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l"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06" name="Google Shape;3906;p19"/>
          <p:cNvSpPr txBox="1">
            <a:spLocks noGrp="1"/>
          </p:cNvSpPr>
          <p:nvPr>
            <p:ph type="subTitle" idx="8"/>
          </p:nvPr>
        </p:nvSpPr>
        <p:spPr>
          <a:xfrm>
            <a:off x="6452701" y="3585513"/>
            <a:ext cx="19782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907"/>
        <p:cNvGrpSpPr/>
        <p:nvPr/>
      </p:nvGrpSpPr>
      <p:grpSpPr>
        <a:xfrm>
          <a:off x="0" y="0"/>
          <a:ext cx="0" cy="0"/>
          <a:chOff x="0" y="0"/>
          <a:chExt cx="0" cy="0"/>
        </a:xfrm>
      </p:grpSpPr>
      <p:grpSp>
        <p:nvGrpSpPr>
          <p:cNvPr id="3908" name="Google Shape;3908;p20"/>
          <p:cNvGrpSpPr/>
          <p:nvPr/>
        </p:nvGrpSpPr>
        <p:grpSpPr>
          <a:xfrm>
            <a:off x="7885522" y="-349229"/>
            <a:ext cx="1601813" cy="1571424"/>
            <a:chOff x="5128950" y="1787875"/>
            <a:chExt cx="581125" cy="570100"/>
          </a:xfrm>
        </p:grpSpPr>
        <p:sp>
          <p:nvSpPr>
            <p:cNvPr id="3909" name="Google Shape;3909;p20"/>
            <p:cNvSpPr/>
            <p:nvPr/>
          </p:nvSpPr>
          <p:spPr>
            <a:xfrm>
              <a:off x="5128950" y="1787875"/>
              <a:ext cx="581125" cy="570100"/>
            </a:xfrm>
            <a:custGeom>
              <a:avLst/>
              <a:gdLst/>
              <a:ahLst/>
              <a:cxnLst/>
              <a:rect l="l" t="t" r="r" b="b"/>
              <a:pathLst>
                <a:path w="23245" h="22804" extrusionOk="0">
                  <a:moveTo>
                    <a:pt x="10900" y="249"/>
                  </a:moveTo>
                  <a:cubicBezTo>
                    <a:pt x="12987" y="249"/>
                    <a:pt x="15055" y="711"/>
                    <a:pt x="16714" y="1360"/>
                  </a:cubicBezTo>
                  <a:cubicBezTo>
                    <a:pt x="19330" y="2377"/>
                    <a:pt x="21224" y="4371"/>
                    <a:pt x="22053" y="6960"/>
                  </a:cubicBezTo>
                  <a:cubicBezTo>
                    <a:pt x="22990" y="9877"/>
                    <a:pt x="22816" y="13109"/>
                    <a:pt x="21578" y="15812"/>
                  </a:cubicBezTo>
                  <a:cubicBezTo>
                    <a:pt x="20862" y="17391"/>
                    <a:pt x="19772" y="18823"/>
                    <a:pt x="18434" y="19967"/>
                  </a:cubicBezTo>
                  <a:cubicBezTo>
                    <a:pt x="16449" y="21654"/>
                    <a:pt x="13890" y="22555"/>
                    <a:pt x="11250" y="22555"/>
                  </a:cubicBezTo>
                  <a:cubicBezTo>
                    <a:pt x="10320" y="22555"/>
                    <a:pt x="9380" y="22443"/>
                    <a:pt x="8451" y="22215"/>
                  </a:cubicBezTo>
                  <a:cubicBezTo>
                    <a:pt x="5113" y="21392"/>
                    <a:pt x="2497" y="19191"/>
                    <a:pt x="1279" y="16166"/>
                  </a:cubicBezTo>
                  <a:cubicBezTo>
                    <a:pt x="456" y="14126"/>
                    <a:pt x="255" y="11690"/>
                    <a:pt x="697" y="9135"/>
                  </a:cubicBezTo>
                  <a:cubicBezTo>
                    <a:pt x="1025" y="7228"/>
                    <a:pt x="1654" y="5582"/>
                    <a:pt x="2550" y="4244"/>
                  </a:cubicBezTo>
                  <a:cubicBezTo>
                    <a:pt x="2965" y="3635"/>
                    <a:pt x="3447" y="3080"/>
                    <a:pt x="3989" y="2605"/>
                  </a:cubicBezTo>
                  <a:cubicBezTo>
                    <a:pt x="5936" y="885"/>
                    <a:pt x="8438" y="249"/>
                    <a:pt x="10900" y="249"/>
                  </a:cubicBezTo>
                  <a:close/>
                  <a:moveTo>
                    <a:pt x="10904" y="1"/>
                  </a:moveTo>
                  <a:cubicBezTo>
                    <a:pt x="8389" y="1"/>
                    <a:pt x="5826" y="655"/>
                    <a:pt x="3828" y="2417"/>
                  </a:cubicBezTo>
                  <a:cubicBezTo>
                    <a:pt x="3266" y="2906"/>
                    <a:pt x="2771" y="3474"/>
                    <a:pt x="2343" y="4103"/>
                  </a:cubicBezTo>
                  <a:cubicBezTo>
                    <a:pt x="1426" y="5468"/>
                    <a:pt x="790" y="7147"/>
                    <a:pt x="449" y="9088"/>
                  </a:cubicBezTo>
                  <a:cubicBezTo>
                    <a:pt x="1" y="11697"/>
                    <a:pt x="208" y="14173"/>
                    <a:pt x="1051" y="16260"/>
                  </a:cubicBezTo>
                  <a:cubicBezTo>
                    <a:pt x="2296" y="19358"/>
                    <a:pt x="4972" y="21619"/>
                    <a:pt x="8391" y="22456"/>
                  </a:cubicBezTo>
                  <a:cubicBezTo>
                    <a:pt x="9341" y="22690"/>
                    <a:pt x="10298" y="22803"/>
                    <a:pt x="11248" y="22803"/>
                  </a:cubicBezTo>
                  <a:cubicBezTo>
                    <a:pt x="13951" y="22803"/>
                    <a:pt x="16567" y="21887"/>
                    <a:pt x="18594" y="20154"/>
                  </a:cubicBezTo>
                  <a:cubicBezTo>
                    <a:pt x="19966" y="18990"/>
                    <a:pt x="21076" y="17525"/>
                    <a:pt x="21806" y="15919"/>
                  </a:cubicBezTo>
                  <a:cubicBezTo>
                    <a:pt x="23064" y="13156"/>
                    <a:pt x="23244" y="9864"/>
                    <a:pt x="22294" y="6887"/>
                  </a:cubicBezTo>
                  <a:cubicBezTo>
                    <a:pt x="21438" y="4217"/>
                    <a:pt x="19491" y="2176"/>
                    <a:pt x="16808" y="1126"/>
                  </a:cubicBezTo>
                  <a:cubicBezTo>
                    <a:pt x="15120" y="467"/>
                    <a:pt x="13029" y="1"/>
                    <a:pt x="10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0"/>
            <p:cNvSpPr/>
            <p:nvPr/>
          </p:nvSpPr>
          <p:spPr>
            <a:xfrm>
              <a:off x="5148200" y="1806750"/>
              <a:ext cx="542475" cy="532325"/>
            </a:xfrm>
            <a:custGeom>
              <a:avLst/>
              <a:gdLst/>
              <a:ahLst/>
              <a:cxnLst/>
              <a:rect l="l" t="t" r="r" b="b"/>
              <a:pathLst>
                <a:path w="21699" h="21293" extrusionOk="0">
                  <a:moveTo>
                    <a:pt x="10170" y="251"/>
                  </a:moveTo>
                  <a:cubicBezTo>
                    <a:pt x="12122" y="251"/>
                    <a:pt x="14045" y="681"/>
                    <a:pt x="15596" y="1288"/>
                  </a:cubicBezTo>
                  <a:cubicBezTo>
                    <a:pt x="18032" y="2238"/>
                    <a:pt x="19798" y="4091"/>
                    <a:pt x="20574" y="6506"/>
                  </a:cubicBezTo>
                  <a:cubicBezTo>
                    <a:pt x="21444" y="9229"/>
                    <a:pt x="21283" y="12233"/>
                    <a:pt x="20132" y="14756"/>
                  </a:cubicBezTo>
                  <a:cubicBezTo>
                    <a:pt x="19463" y="16228"/>
                    <a:pt x="18446" y="17566"/>
                    <a:pt x="17195" y="18630"/>
                  </a:cubicBezTo>
                  <a:cubicBezTo>
                    <a:pt x="15346" y="20202"/>
                    <a:pt x="12963" y="21043"/>
                    <a:pt x="10503" y="21043"/>
                  </a:cubicBezTo>
                  <a:cubicBezTo>
                    <a:pt x="9635" y="21043"/>
                    <a:pt x="8756" y="20939"/>
                    <a:pt x="7889" y="20724"/>
                  </a:cubicBezTo>
                  <a:cubicBezTo>
                    <a:pt x="4777" y="19961"/>
                    <a:pt x="2342" y="17907"/>
                    <a:pt x="1205" y="15084"/>
                  </a:cubicBezTo>
                  <a:cubicBezTo>
                    <a:pt x="442" y="13183"/>
                    <a:pt x="255" y="10915"/>
                    <a:pt x="663" y="8533"/>
                  </a:cubicBezTo>
                  <a:cubicBezTo>
                    <a:pt x="971" y="6754"/>
                    <a:pt x="1553" y="5222"/>
                    <a:pt x="2396" y="3977"/>
                  </a:cubicBezTo>
                  <a:cubicBezTo>
                    <a:pt x="2777" y="3402"/>
                    <a:pt x="3225" y="2887"/>
                    <a:pt x="3734" y="2445"/>
                  </a:cubicBezTo>
                  <a:cubicBezTo>
                    <a:pt x="5548" y="844"/>
                    <a:pt x="7879" y="251"/>
                    <a:pt x="10170" y="251"/>
                  </a:cubicBezTo>
                  <a:close/>
                  <a:moveTo>
                    <a:pt x="10176" y="1"/>
                  </a:moveTo>
                  <a:cubicBezTo>
                    <a:pt x="7828" y="1"/>
                    <a:pt x="5434" y="612"/>
                    <a:pt x="3566" y="2258"/>
                  </a:cubicBezTo>
                  <a:cubicBezTo>
                    <a:pt x="3045" y="2719"/>
                    <a:pt x="2583" y="3248"/>
                    <a:pt x="2188" y="3837"/>
                  </a:cubicBezTo>
                  <a:cubicBezTo>
                    <a:pt x="1325" y="5108"/>
                    <a:pt x="730" y="6673"/>
                    <a:pt x="422" y="8487"/>
                  </a:cubicBezTo>
                  <a:cubicBezTo>
                    <a:pt x="0" y="10922"/>
                    <a:pt x="194" y="13237"/>
                    <a:pt x="977" y="15177"/>
                  </a:cubicBezTo>
                  <a:cubicBezTo>
                    <a:pt x="2141" y="18074"/>
                    <a:pt x="4644" y="20182"/>
                    <a:pt x="7828" y="20971"/>
                  </a:cubicBezTo>
                  <a:cubicBezTo>
                    <a:pt x="8718" y="21185"/>
                    <a:pt x="9615" y="21292"/>
                    <a:pt x="10498" y="21292"/>
                  </a:cubicBezTo>
                  <a:cubicBezTo>
                    <a:pt x="13020" y="21292"/>
                    <a:pt x="15462" y="20436"/>
                    <a:pt x="17356" y="18817"/>
                  </a:cubicBezTo>
                  <a:cubicBezTo>
                    <a:pt x="18634" y="17733"/>
                    <a:pt x="19671" y="16361"/>
                    <a:pt x="20353" y="14863"/>
                  </a:cubicBezTo>
                  <a:cubicBezTo>
                    <a:pt x="21531" y="12280"/>
                    <a:pt x="21698" y="9209"/>
                    <a:pt x="20808" y="6433"/>
                  </a:cubicBezTo>
                  <a:cubicBezTo>
                    <a:pt x="20012" y="3944"/>
                    <a:pt x="18192" y="2030"/>
                    <a:pt x="15690" y="1053"/>
                  </a:cubicBezTo>
                  <a:cubicBezTo>
                    <a:pt x="14115" y="437"/>
                    <a:pt x="12161" y="1"/>
                    <a:pt x="10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0"/>
            <p:cNvSpPr/>
            <p:nvPr/>
          </p:nvSpPr>
          <p:spPr>
            <a:xfrm>
              <a:off x="5387225" y="1837975"/>
              <a:ext cx="158925" cy="210725"/>
            </a:xfrm>
            <a:custGeom>
              <a:avLst/>
              <a:gdLst/>
              <a:ahLst/>
              <a:cxnLst/>
              <a:rect l="l" t="t" r="r" b="b"/>
              <a:pathLst>
                <a:path w="6357" h="8429" extrusionOk="0">
                  <a:moveTo>
                    <a:pt x="1358" y="427"/>
                  </a:moveTo>
                  <a:lnTo>
                    <a:pt x="1358" y="427"/>
                  </a:lnTo>
                  <a:cubicBezTo>
                    <a:pt x="830" y="1029"/>
                    <a:pt x="462" y="1771"/>
                    <a:pt x="281" y="2554"/>
                  </a:cubicBezTo>
                  <a:cubicBezTo>
                    <a:pt x="301" y="1838"/>
                    <a:pt x="435" y="1136"/>
                    <a:pt x="937" y="694"/>
                  </a:cubicBezTo>
                  <a:cubicBezTo>
                    <a:pt x="1064" y="580"/>
                    <a:pt x="1205" y="493"/>
                    <a:pt x="1358" y="427"/>
                  </a:cubicBezTo>
                  <a:close/>
                  <a:moveTo>
                    <a:pt x="5600" y="1283"/>
                  </a:moveTo>
                  <a:cubicBezTo>
                    <a:pt x="5768" y="1470"/>
                    <a:pt x="5895" y="1671"/>
                    <a:pt x="5968" y="1892"/>
                  </a:cubicBezTo>
                  <a:cubicBezTo>
                    <a:pt x="6102" y="2300"/>
                    <a:pt x="6055" y="2795"/>
                    <a:pt x="5835" y="3283"/>
                  </a:cubicBezTo>
                  <a:cubicBezTo>
                    <a:pt x="5634" y="3738"/>
                    <a:pt x="5313" y="4140"/>
                    <a:pt x="4998" y="4508"/>
                  </a:cubicBezTo>
                  <a:cubicBezTo>
                    <a:pt x="4316" y="5324"/>
                    <a:pt x="3586" y="6107"/>
                    <a:pt x="2817" y="6843"/>
                  </a:cubicBezTo>
                  <a:cubicBezTo>
                    <a:pt x="4128" y="5251"/>
                    <a:pt x="5045" y="3417"/>
                    <a:pt x="5600" y="1283"/>
                  </a:cubicBezTo>
                  <a:close/>
                  <a:moveTo>
                    <a:pt x="2262" y="253"/>
                  </a:moveTo>
                  <a:cubicBezTo>
                    <a:pt x="1084" y="2621"/>
                    <a:pt x="616" y="5351"/>
                    <a:pt x="930" y="7980"/>
                  </a:cubicBezTo>
                  <a:cubicBezTo>
                    <a:pt x="917" y="7960"/>
                    <a:pt x="904" y="7933"/>
                    <a:pt x="890" y="7913"/>
                  </a:cubicBezTo>
                  <a:cubicBezTo>
                    <a:pt x="663" y="7472"/>
                    <a:pt x="609" y="6836"/>
                    <a:pt x="562" y="6274"/>
                  </a:cubicBezTo>
                  <a:cubicBezTo>
                    <a:pt x="549" y="6087"/>
                    <a:pt x="529" y="5913"/>
                    <a:pt x="509" y="5752"/>
                  </a:cubicBezTo>
                  <a:cubicBezTo>
                    <a:pt x="408" y="4936"/>
                    <a:pt x="341" y="4100"/>
                    <a:pt x="301" y="3277"/>
                  </a:cubicBezTo>
                  <a:cubicBezTo>
                    <a:pt x="382" y="2186"/>
                    <a:pt x="850" y="1122"/>
                    <a:pt x="1613" y="340"/>
                  </a:cubicBezTo>
                  <a:cubicBezTo>
                    <a:pt x="1820" y="279"/>
                    <a:pt x="2041" y="253"/>
                    <a:pt x="2262" y="253"/>
                  </a:cubicBezTo>
                  <a:close/>
                  <a:moveTo>
                    <a:pt x="4764" y="721"/>
                  </a:moveTo>
                  <a:cubicBezTo>
                    <a:pt x="4824" y="748"/>
                    <a:pt x="4891" y="774"/>
                    <a:pt x="4951" y="808"/>
                  </a:cubicBezTo>
                  <a:cubicBezTo>
                    <a:pt x="5159" y="915"/>
                    <a:pt x="5339" y="1042"/>
                    <a:pt x="5493" y="1183"/>
                  </a:cubicBezTo>
                  <a:cubicBezTo>
                    <a:pt x="4804" y="3872"/>
                    <a:pt x="3540" y="6087"/>
                    <a:pt x="1639" y="7940"/>
                  </a:cubicBezTo>
                  <a:cubicBezTo>
                    <a:pt x="1613" y="7954"/>
                    <a:pt x="1593" y="7974"/>
                    <a:pt x="1573" y="7994"/>
                  </a:cubicBezTo>
                  <a:lnTo>
                    <a:pt x="4764" y="721"/>
                  </a:lnTo>
                  <a:close/>
                  <a:moveTo>
                    <a:pt x="3647" y="407"/>
                  </a:moveTo>
                  <a:cubicBezTo>
                    <a:pt x="3981" y="467"/>
                    <a:pt x="4322" y="547"/>
                    <a:pt x="4650" y="674"/>
                  </a:cubicBezTo>
                  <a:lnTo>
                    <a:pt x="1379" y="8121"/>
                  </a:lnTo>
                  <a:cubicBezTo>
                    <a:pt x="1358" y="8134"/>
                    <a:pt x="1332" y="8148"/>
                    <a:pt x="1312" y="8154"/>
                  </a:cubicBezTo>
                  <a:cubicBezTo>
                    <a:pt x="1720" y="5471"/>
                    <a:pt x="2503" y="2869"/>
                    <a:pt x="3647" y="407"/>
                  </a:cubicBezTo>
                  <a:close/>
                  <a:moveTo>
                    <a:pt x="2402" y="253"/>
                  </a:moveTo>
                  <a:cubicBezTo>
                    <a:pt x="2743" y="259"/>
                    <a:pt x="3098" y="306"/>
                    <a:pt x="3433" y="366"/>
                  </a:cubicBezTo>
                  <a:cubicBezTo>
                    <a:pt x="3459" y="373"/>
                    <a:pt x="3493" y="380"/>
                    <a:pt x="3520" y="380"/>
                  </a:cubicBezTo>
                  <a:cubicBezTo>
                    <a:pt x="2375" y="2855"/>
                    <a:pt x="1586" y="5478"/>
                    <a:pt x="1178" y="8174"/>
                  </a:cubicBezTo>
                  <a:lnTo>
                    <a:pt x="1158" y="8174"/>
                  </a:lnTo>
                  <a:cubicBezTo>
                    <a:pt x="1131" y="8168"/>
                    <a:pt x="1104" y="8154"/>
                    <a:pt x="1077" y="8141"/>
                  </a:cubicBezTo>
                  <a:cubicBezTo>
                    <a:pt x="716" y="5458"/>
                    <a:pt x="1191" y="2668"/>
                    <a:pt x="2402" y="253"/>
                  </a:cubicBezTo>
                  <a:close/>
                  <a:moveTo>
                    <a:pt x="2342" y="0"/>
                  </a:moveTo>
                  <a:cubicBezTo>
                    <a:pt x="1763" y="0"/>
                    <a:pt x="1206" y="123"/>
                    <a:pt x="770" y="507"/>
                  </a:cubicBezTo>
                  <a:cubicBezTo>
                    <a:pt x="54" y="1136"/>
                    <a:pt x="0" y="2180"/>
                    <a:pt x="40" y="3123"/>
                  </a:cubicBezTo>
                  <a:cubicBezTo>
                    <a:pt x="81" y="4006"/>
                    <a:pt x="154" y="4903"/>
                    <a:pt x="261" y="5779"/>
                  </a:cubicBezTo>
                  <a:cubicBezTo>
                    <a:pt x="281" y="5940"/>
                    <a:pt x="301" y="6114"/>
                    <a:pt x="315" y="6294"/>
                  </a:cubicBezTo>
                  <a:cubicBezTo>
                    <a:pt x="362" y="6876"/>
                    <a:pt x="415" y="7539"/>
                    <a:pt x="669" y="8027"/>
                  </a:cubicBezTo>
                  <a:cubicBezTo>
                    <a:pt x="790" y="8255"/>
                    <a:pt x="937" y="8388"/>
                    <a:pt x="1118" y="8422"/>
                  </a:cubicBezTo>
                  <a:cubicBezTo>
                    <a:pt x="1144" y="8422"/>
                    <a:pt x="1171" y="8429"/>
                    <a:pt x="1198" y="8429"/>
                  </a:cubicBezTo>
                  <a:cubicBezTo>
                    <a:pt x="1492" y="8429"/>
                    <a:pt x="1780" y="8154"/>
                    <a:pt x="2034" y="7907"/>
                  </a:cubicBezTo>
                  <a:cubicBezTo>
                    <a:pt x="2088" y="7860"/>
                    <a:pt x="2141" y="7806"/>
                    <a:pt x="2195" y="7766"/>
                  </a:cubicBezTo>
                  <a:cubicBezTo>
                    <a:pt x="3259" y="6809"/>
                    <a:pt x="4269" y="5766"/>
                    <a:pt x="5192" y="4668"/>
                  </a:cubicBezTo>
                  <a:cubicBezTo>
                    <a:pt x="5513" y="4287"/>
                    <a:pt x="5848" y="3872"/>
                    <a:pt x="6062" y="3384"/>
                  </a:cubicBezTo>
                  <a:cubicBezTo>
                    <a:pt x="6303" y="2842"/>
                    <a:pt x="6356" y="2287"/>
                    <a:pt x="6202" y="1818"/>
                  </a:cubicBezTo>
                  <a:cubicBezTo>
                    <a:pt x="6035" y="1310"/>
                    <a:pt x="5634" y="875"/>
                    <a:pt x="5065" y="587"/>
                  </a:cubicBezTo>
                  <a:cubicBezTo>
                    <a:pt x="4563" y="333"/>
                    <a:pt x="4008" y="219"/>
                    <a:pt x="3479" y="119"/>
                  </a:cubicBezTo>
                  <a:cubicBezTo>
                    <a:pt x="3109" y="53"/>
                    <a:pt x="2720" y="0"/>
                    <a:pt x="2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0"/>
            <p:cNvSpPr/>
            <p:nvPr/>
          </p:nvSpPr>
          <p:spPr>
            <a:xfrm>
              <a:off x="5193025" y="1867800"/>
              <a:ext cx="191050" cy="172700"/>
            </a:xfrm>
            <a:custGeom>
              <a:avLst/>
              <a:gdLst/>
              <a:ahLst/>
              <a:cxnLst/>
              <a:rect l="l" t="t" r="r" b="b"/>
              <a:pathLst>
                <a:path w="7642" h="6908" extrusionOk="0">
                  <a:moveTo>
                    <a:pt x="4289" y="251"/>
                  </a:moveTo>
                  <a:lnTo>
                    <a:pt x="4289" y="251"/>
                  </a:lnTo>
                  <a:cubicBezTo>
                    <a:pt x="4584" y="264"/>
                    <a:pt x="4851" y="351"/>
                    <a:pt x="5072" y="511"/>
                  </a:cubicBezTo>
                  <a:cubicBezTo>
                    <a:pt x="5346" y="712"/>
                    <a:pt x="5527" y="1013"/>
                    <a:pt x="5687" y="1348"/>
                  </a:cubicBezTo>
                  <a:cubicBezTo>
                    <a:pt x="5467" y="1013"/>
                    <a:pt x="5212" y="706"/>
                    <a:pt x="4871" y="491"/>
                  </a:cubicBezTo>
                  <a:cubicBezTo>
                    <a:pt x="4691" y="384"/>
                    <a:pt x="4497" y="304"/>
                    <a:pt x="4289" y="251"/>
                  </a:cubicBezTo>
                  <a:close/>
                  <a:moveTo>
                    <a:pt x="3803" y="315"/>
                  </a:moveTo>
                  <a:cubicBezTo>
                    <a:pt x="4154" y="315"/>
                    <a:pt x="4510" y="415"/>
                    <a:pt x="4804" y="598"/>
                  </a:cubicBezTo>
                  <a:cubicBezTo>
                    <a:pt x="5299" y="913"/>
                    <a:pt x="5621" y="1441"/>
                    <a:pt x="5895" y="1963"/>
                  </a:cubicBezTo>
                  <a:cubicBezTo>
                    <a:pt x="6022" y="2211"/>
                    <a:pt x="6142" y="2472"/>
                    <a:pt x="6263" y="2726"/>
                  </a:cubicBezTo>
                  <a:cubicBezTo>
                    <a:pt x="6430" y="3161"/>
                    <a:pt x="6597" y="3603"/>
                    <a:pt x="6751" y="4044"/>
                  </a:cubicBezTo>
                  <a:cubicBezTo>
                    <a:pt x="6798" y="4158"/>
                    <a:pt x="6838" y="4272"/>
                    <a:pt x="6885" y="4392"/>
                  </a:cubicBezTo>
                  <a:cubicBezTo>
                    <a:pt x="7066" y="4874"/>
                    <a:pt x="7253" y="5362"/>
                    <a:pt x="7226" y="5744"/>
                  </a:cubicBezTo>
                  <a:cubicBezTo>
                    <a:pt x="6985" y="5148"/>
                    <a:pt x="6617" y="4606"/>
                    <a:pt x="6256" y="4091"/>
                  </a:cubicBezTo>
                  <a:lnTo>
                    <a:pt x="4918" y="2151"/>
                  </a:lnTo>
                  <a:cubicBezTo>
                    <a:pt x="4517" y="1569"/>
                    <a:pt x="4022" y="853"/>
                    <a:pt x="3306" y="471"/>
                  </a:cubicBezTo>
                  <a:cubicBezTo>
                    <a:pt x="3319" y="465"/>
                    <a:pt x="3332" y="458"/>
                    <a:pt x="3346" y="451"/>
                  </a:cubicBezTo>
                  <a:cubicBezTo>
                    <a:pt x="3466" y="398"/>
                    <a:pt x="3587" y="351"/>
                    <a:pt x="3707" y="317"/>
                  </a:cubicBezTo>
                  <a:cubicBezTo>
                    <a:pt x="3739" y="316"/>
                    <a:pt x="3771" y="315"/>
                    <a:pt x="3803" y="315"/>
                  </a:cubicBezTo>
                  <a:close/>
                  <a:moveTo>
                    <a:pt x="3172" y="545"/>
                  </a:moveTo>
                  <a:cubicBezTo>
                    <a:pt x="3901" y="900"/>
                    <a:pt x="4403" y="1629"/>
                    <a:pt x="4811" y="2224"/>
                  </a:cubicBezTo>
                  <a:lnTo>
                    <a:pt x="6156" y="4158"/>
                  </a:lnTo>
                  <a:cubicBezTo>
                    <a:pt x="6551" y="4727"/>
                    <a:pt x="6952" y="5315"/>
                    <a:pt x="7180" y="5978"/>
                  </a:cubicBezTo>
                  <a:cubicBezTo>
                    <a:pt x="7166" y="6011"/>
                    <a:pt x="7153" y="6038"/>
                    <a:pt x="7133" y="6065"/>
                  </a:cubicBezTo>
                  <a:cubicBezTo>
                    <a:pt x="7126" y="6085"/>
                    <a:pt x="7113" y="6105"/>
                    <a:pt x="7099" y="6125"/>
                  </a:cubicBezTo>
                  <a:cubicBezTo>
                    <a:pt x="5687" y="4339"/>
                    <a:pt x="3988" y="2833"/>
                    <a:pt x="2041" y="1656"/>
                  </a:cubicBezTo>
                  <a:cubicBezTo>
                    <a:pt x="2315" y="1274"/>
                    <a:pt x="2690" y="839"/>
                    <a:pt x="3172" y="545"/>
                  </a:cubicBezTo>
                  <a:close/>
                  <a:moveTo>
                    <a:pt x="1968" y="1756"/>
                  </a:moveTo>
                  <a:cubicBezTo>
                    <a:pt x="3881" y="2913"/>
                    <a:pt x="5554" y="4385"/>
                    <a:pt x="6945" y="6132"/>
                  </a:cubicBezTo>
                  <a:cubicBezTo>
                    <a:pt x="4865" y="5469"/>
                    <a:pt x="2891" y="4385"/>
                    <a:pt x="1218" y="2987"/>
                  </a:cubicBezTo>
                  <a:cubicBezTo>
                    <a:pt x="1439" y="2559"/>
                    <a:pt x="1686" y="2151"/>
                    <a:pt x="1968" y="1756"/>
                  </a:cubicBezTo>
                  <a:close/>
                  <a:moveTo>
                    <a:pt x="1158" y="3101"/>
                  </a:moveTo>
                  <a:cubicBezTo>
                    <a:pt x="2851" y="4506"/>
                    <a:pt x="4851" y="5603"/>
                    <a:pt x="6952" y="6265"/>
                  </a:cubicBezTo>
                  <a:cubicBezTo>
                    <a:pt x="6945" y="6272"/>
                    <a:pt x="6939" y="6272"/>
                    <a:pt x="6939" y="6279"/>
                  </a:cubicBezTo>
                  <a:cubicBezTo>
                    <a:pt x="5835" y="6185"/>
                    <a:pt x="4691" y="6091"/>
                    <a:pt x="3587" y="5884"/>
                  </a:cubicBezTo>
                  <a:cubicBezTo>
                    <a:pt x="2376" y="5657"/>
                    <a:pt x="1359" y="5322"/>
                    <a:pt x="475" y="4867"/>
                  </a:cubicBezTo>
                  <a:cubicBezTo>
                    <a:pt x="649" y="4252"/>
                    <a:pt x="877" y="3663"/>
                    <a:pt x="1158" y="3101"/>
                  </a:cubicBezTo>
                  <a:close/>
                  <a:moveTo>
                    <a:pt x="322" y="5663"/>
                  </a:moveTo>
                  <a:cubicBezTo>
                    <a:pt x="342" y="5697"/>
                    <a:pt x="368" y="5723"/>
                    <a:pt x="389" y="5750"/>
                  </a:cubicBezTo>
                  <a:cubicBezTo>
                    <a:pt x="475" y="5857"/>
                    <a:pt x="589" y="5944"/>
                    <a:pt x="676" y="6004"/>
                  </a:cubicBezTo>
                  <a:cubicBezTo>
                    <a:pt x="1051" y="6265"/>
                    <a:pt x="1506" y="6453"/>
                    <a:pt x="2061" y="6593"/>
                  </a:cubicBezTo>
                  <a:cubicBezTo>
                    <a:pt x="2081" y="6593"/>
                    <a:pt x="2095" y="6600"/>
                    <a:pt x="2115" y="6607"/>
                  </a:cubicBezTo>
                  <a:cubicBezTo>
                    <a:pt x="1947" y="6593"/>
                    <a:pt x="1787" y="6587"/>
                    <a:pt x="1620" y="6573"/>
                  </a:cubicBezTo>
                  <a:cubicBezTo>
                    <a:pt x="1178" y="6540"/>
                    <a:pt x="636" y="6459"/>
                    <a:pt x="422" y="6078"/>
                  </a:cubicBezTo>
                  <a:cubicBezTo>
                    <a:pt x="348" y="5958"/>
                    <a:pt x="322" y="5810"/>
                    <a:pt x="322" y="5663"/>
                  </a:cubicBezTo>
                  <a:close/>
                  <a:moveTo>
                    <a:pt x="442" y="4988"/>
                  </a:moveTo>
                  <a:cubicBezTo>
                    <a:pt x="1325" y="5449"/>
                    <a:pt x="2349" y="5777"/>
                    <a:pt x="3567" y="6004"/>
                  </a:cubicBezTo>
                  <a:cubicBezTo>
                    <a:pt x="4610" y="6205"/>
                    <a:pt x="5687" y="6299"/>
                    <a:pt x="6731" y="6386"/>
                  </a:cubicBezTo>
                  <a:cubicBezTo>
                    <a:pt x="6617" y="6433"/>
                    <a:pt x="6484" y="6466"/>
                    <a:pt x="6323" y="6486"/>
                  </a:cubicBezTo>
                  <a:cubicBezTo>
                    <a:pt x="5514" y="6613"/>
                    <a:pt x="4678" y="6659"/>
                    <a:pt x="3859" y="6659"/>
                  </a:cubicBezTo>
                  <a:cubicBezTo>
                    <a:pt x="3601" y="6659"/>
                    <a:pt x="3345" y="6655"/>
                    <a:pt x="3092" y="6647"/>
                  </a:cubicBezTo>
                  <a:cubicBezTo>
                    <a:pt x="2757" y="6607"/>
                    <a:pt x="2416" y="6553"/>
                    <a:pt x="2088" y="6473"/>
                  </a:cubicBezTo>
                  <a:cubicBezTo>
                    <a:pt x="1553" y="6339"/>
                    <a:pt x="1111" y="6152"/>
                    <a:pt x="743" y="5904"/>
                  </a:cubicBezTo>
                  <a:cubicBezTo>
                    <a:pt x="656" y="5844"/>
                    <a:pt x="562" y="5770"/>
                    <a:pt x="482" y="5670"/>
                  </a:cubicBezTo>
                  <a:cubicBezTo>
                    <a:pt x="415" y="5590"/>
                    <a:pt x="368" y="5509"/>
                    <a:pt x="342" y="5442"/>
                  </a:cubicBezTo>
                  <a:cubicBezTo>
                    <a:pt x="355" y="5329"/>
                    <a:pt x="382" y="5215"/>
                    <a:pt x="409" y="5108"/>
                  </a:cubicBezTo>
                  <a:cubicBezTo>
                    <a:pt x="422" y="5068"/>
                    <a:pt x="429" y="5028"/>
                    <a:pt x="442" y="4988"/>
                  </a:cubicBezTo>
                  <a:close/>
                  <a:moveTo>
                    <a:pt x="4207" y="0"/>
                  </a:moveTo>
                  <a:cubicBezTo>
                    <a:pt x="3887" y="0"/>
                    <a:pt x="3553" y="76"/>
                    <a:pt x="3239" y="230"/>
                  </a:cubicBezTo>
                  <a:cubicBezTo>
                    <a:pt x="2583" y="552"/>
                    <a:pt x="2115" y="1127"/>
                    <a:pt x="1780" y="1589"/>
                  </a:cubicBezTo>
                  <a:cubicBezTo>
                    <a:pt x="1031" y="2632"/>
                    <a:pt x="489" y="3797"/>
                    <a:pt x="168" y="5048"/>
                  </a:cubicBezTo>
                  <a:cubicBezTo>
                    <a:pt x="74" y="5416"/>
                    <a:pt x="0" y="5844"/>
                    <a:pt x="201" y="6199"/>
                  </a:cubicBezTo>
                  <a:cubicBezTo>
                    <a:pt x="475" y="6687"/>
                    <a:pt x="1098" y="6787"/>
                    <a:pt x="1606" y="6821"/>
                  </a:cubicBezTo>
                  <a:cubicBezTo>
                    <a:pt x="2315" y="6868"/>
                    <a:pt x="3078" y="6908"/>
                    <a:pt x="3861" y="6908"/>
                  </a:cubicBezTo>
                  <a:cubicBezTo>
                    <a:pt x="4691" y="6908"/>
                    <a:pt x="5540" y="6868"/>
                    <a:pt x="6363" y="6734"/>
                  </a:cubicBezTo>
                  <a:cubicBezTo>
                    <a:pt x="6858" y="6653"/>
                    <a:pt x="7186" y="6480"/>
                    <a:pt x="7353" y="6192"/>
                  </a:cubicBezTo>
                  <a:cubicBezTo>
                    <a:pt x="7641" y="5697"/>
                    <a:pt x="7374" y="4988"/>
                    <a:pt x="7119" y="4305"/>
                  </a:cubicBezTo>
                  <a:cubicBezTo>
                    <a:pt x="7072" y="4185"/>
                    <a:pt x="7032" y="4071"/>
                    <a:pt x="6992" y="3957"/>
                  </a:cubicBezTo>
                  <a:cubicBezTo>
                    <a:pt x="6704" y="3148"/>
                    <a:pt x="6383" y="2338"/>
                    <a:pt x="6049" y="1549"/>
                  </a:cubicBezTo>
                  <a:cubicBezTo>
                    <a:pt x="5841" y="1067"/>
                    <a:pt x="5621" y="612"/>
                    <a:pt x="5219" y="311"/>
                  </a:cubicBezTo>
                  <a:cubicBezTo>
                    <a:pt x="4938" y="105"/>
                    <a:pt x="4582" y="0"/>
                    <a:pt x="4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0"/>
            <p:cNvSpPr/>
            <p:nvPr/>
          </p:nvSpPr>
          <p:spPr>
            <a:xfrm>
              <a:off x="5198550" y="2069125"/>
              <a:ext cx="192375" cy="206400"/>
            </a:xfrm>
            <a:custGeom>
              <a:avLst/>
              <a:gdLst/>
              <a:ahLst/>
              <a:cxnLst/>
              <a:rect l="l" t="t" r="r" b="b"/>
              <a:pathLst>
                <a:path w="7695" h="8256" extrusionOk="0">
                  <a:moveTo>
                    <a:pt x="6508" y="249"/>
                  </a:moveTo>
                  <a:cubicBezTo>
                    <a:pt x="6550" y="249"/>
                    <a:pt x="6591" y="250"/>
                    <a:pt x="6631" y="253"/>
                  </a:cubicBezTo>
                  <a:cubicBezTo>
                    <a:pt x="4784" y="788"/>
                    <a:pt x="3044" y="1618"/>
                    <a:pt x="1459" y="2722"/>
                  </a:cubicBezTo>
                  <a:cubicBezTo>
                    <a:pt x="1024" y="3023"/>
                    <a:pt x="602" y="3371"/>
                    <a:pt x="395" y="3826"/>
                  </a:cubicBezTo>
                  <a:cubicBezTo>
                    <a:pt x="288" y="3210"/>
                    <a:pt x="402" y="2608"/>
                    <a:pt x="716" y="2193"/>
                  </a:cubicBezTo>
                  <a:cubicBezTo>
                    <a:pt x="1091" y="1698"/>
                    <a:pt x="1713" y="1451"/>
                    <a:pt x="2268" y="1257"/>
                  </a:cubicBezTo>
                  <a:cubicBezTo>
                    <a:pt x="3198" y="929"/>
                    <a:pt x="4169" y="668"/>
                    <a:pt x="5145" y="487"/>
                  </a:cubicBezTo>
                  <a:cubicBezTo>
                    <a:pt x="5246" y="467"/>
                    <a:pt x="5366" y="440"/>
                    <a:pt x="5487" y="414"/>
                  </a:cubicBezTo>
                  <a:cubicBezTo>
                    <a:pt x="5801" y="336"/>
                    <a:pt x="6179" y="249"/>
                    <a:pt x="6508" y="249"/>
                  </a:cubicBezTo>
                  <a:close/>
                  <a:moveTo>
                    <a:pt x="6878" y="300"/>
                  </a:moveTo>
                  <a:cubicBezTo>
                    <a:pt x="6912" y="307"/>
                    <a:pt x="6938" y="320"/>
                    <a:pt x="6972" y="333"/>
                  </a:cubicBezTo>
                  <a:cubicBezTo>
                    <a:pt x="4764" y="1805"/>
                    <a:pt x="2850" y="3625"/>
                    <a:pt x="1271" y="5753"/>
                  </a:cubicBezTo>
                  <a:cubicBezTo>
                    <a:pt x="930" y="5231"/>
                    <a:pt x="596" y="4669"/>
                    <a:pt x="442" y="4060"/>
                  </a:cubicBezTo>
                  <a:cubicBezTo>
                    <a:pt x="442" y="4060"/>
                    <a:pt x="442" y="4053"/>
                    <a:pt x="442" y="4053"/>
                  </a:cubicBezTo>
                  <a:cubicBezTo>
                    <a:pt x="596" y="3531"/>
                    <a:pt x="1057" y="3157"/>
                    <a:pt x="1532" y="2822"/>
                  </a:cubicBezTo>
                  <a:cubicBezTo>
                    <a:pt x="3152" y="1692"/>
                    <a:pt x="4938" y="849"/>
                    <a:pt x="6845" y="320"/>
                  </a:cubicBezTo>
                  <a:cubicBezTo>
                    <a:pt x="6858" y="320"/>
                    <a:pt x="6872" y="307"/>
                    <a:pt x="6878" y="300"/>
                  </a:cubicBezTo>
                  <a:close/>
                  <a:moveTo>
                    <a:pt x="7092" y="407"/>
                  </a:moveTo>
                  <a:cubicBezTo>
                    <a:pt x="7139" y="440"/>
                    <a:pt x="7173" y="487"/>
                    <a:pt x="7213" y="534"/>
                  </a:cubicBezTo>
                  <a:cubicBezTo>
                    <a:pt x="6878" y="1738"/>
                    <a:pt x="6189" y="2909"/>
                    <a:pt x="5159" y="4027"/>
                  </a:cubicBezTo>
                  <a:cubicBezTo>
                    <a:pt x="4182" y="5090"/>
                    <a:pt x="3004" y="5980"/>
                    <a:pt x="1967" y="6730"/>
                  </a:cubicBezTo>
                  <a:cubicBezTo>
                    <a:pt x="1740" y="6455"/>
                    <a:pt x="1539" y="6154"/>
                    <a:pt x="1345" y="5860"/>
                  </a:cubicBezTo>
                  <a:cubicBezTo>
                    <a:pt x="2931" y="3719"/>
                    <a:pt x="4864" y="1879"/>
                    <a:pt x="7086" y="407"/>
                  </a:cubicBezTo>
                  <a:close/>
                  <a:moveTo>
                    <a:pt x="7300" y="688"/>
                  </a:moveTo>
                  <a:cubicBezTo>
                    <a:pt x="7320" y="735"/>
                    <a:pt x="7333" y="788"/>
                    <a:pt x="7353" y="835"/>
                  </a:cubicBezTo>
                  <a:cubicBezTo>
                    <a:pt x="7347" y="842"/>
                    <a:pt x="7347" y="849"/>
                    <a:pt x="7347" y="849"/>
                  </a:cubicBezTo>
                  <a:cubicBezTo>
                    <a:pt x="7166" y="3605"/>
                    <a:pt x="5734" y="6241"/>
                    <a:pt x="3520" y="7894"/>
                  </a:cubicBezTo>
                  <a:cubicBezTo>
                    <a:pt x="3252" y="7813"/>
                    <a:pt x="2984" y="7673"/>
                    <a:pt x="2737" y="7492"/>
                  </a:cubicBezTo>
                  <a:cubicBezTo>
                    <a:pt x="2482" y="7298"/>
                    <a:pt x="2255" y="7071"/>
                    <a:pt x="2048" y="6830"/>
                  </a:cubicBezTo>
                  <a:cubicBezTo>
                    <a:pt x="3085" y="6074"/>
                    <a:pt x="4262" y="5177"/>
                    <a:pt x="5252" y="4114"/>
                  </a:cubicBezTo>
                  <a:cubicBezTo>
                    <a:pt x="6256" y="3016"/>
                    <a:pt x="6945" y="1865"/>
                    <a:pt x="7300" y="688"/>
                  </a:cubicBezTo>
                  <a:close/>
                  <a:moveTo>
                    <a:pt x="7427" y="1344"/>
                  </a:moveTo>
                  <a:cubicBezTo>
                    <a:pt x="7434" y="1511"/>
                    <a:pt x="7434" y="1671"/>
                    <a:pt x="7434" y="1819"/>
                  </a:cubicBezTo>
                  <a:cubicBezTo>
                    <a:pt x="7434" y="1865"/>
                    <a:pt x="7434" y="1912"/>
                    <a:pt x="7434" y="1952"/>
                  </a:cubicBezTo>
                  <a:cubicBezTo>
                    <a:pt x="7427" y="3565"/>
                    <a:pt x="6999" y="5137"/>
                    <a:pt x="6196" y="6509"/>
                  </a:cubicBezTo>
                  <a:cubicBezTo>
                    <a:pt x="5727" y="7305"/>
                    <a:pt x="5252" y="7753"/>
                    <a:pt x="4697" y="7927"/>
                  </a:cubicBezTo>
                  <a:cubicBezTo>
                    <a:pt x="4531" y="7979"/>
                    <a:pt x="4357" y="8004"/>
                    <a:pt x="4178" y="8004"/>
                  </a:cubicBezTo>
                  <a:cubicBezTo>
                    <a:pt x="4012" y="8004"/>
                    <a:pt x="3841" y="7982"/>
                    <a:pt x="3667" y="7941"/>
                  </a:cubicBezTo>
                  <a:cubicBezTo>
                    <a:pt x="5741" y="6355"/>
                    <a:pt x="7119" y="3926"/>
                    <a:pt x="7427" y="1344"/>
                  </a:cubicBezTo>
                  <a:close/>
                  <a:moveTo>
                    <a:pt x="6506" y="1"/>
                  </a:moveTo>
                  <a:cubicBezTo>
                    <a:pt x="6146" y="1"/>
                    <a:pt x="5757" y="91"/>
                    <a:pt x="5433" y="166"/>
                  </a:cubicBezTo>
                  <a:cubicBezTo>
                    <a:pt x="5313" y="200"/>
                    <a:pt x="5192" y="226"/>
                    <a:pt x="5099" y="240"/>
                  </a:cubicBezTo>
                  <a:cubicBezTo>
                    <a:pt x="4108" y="427"/>
                    <a:pt x="3131" y="688"/>
                    <a:pt x="2181" y="1022"/>
                  </a:cubicBezTo>
                  <a:cubicBezTo>
                    <a:pt x="1552" y="1237"/>
                    <a:pt x="917" y="1518"/>
                    <a:pt x="515" y="2039"/>
                  </a:cubicBezTo>
                  <a:cubicBezTo>
                    <a:pt x="121" y="2568"/>
                    <a:pt x="0" y="3351"/>
                    <a:pt x="201" y="4120"/>
                  </a:cubicBezTo>
                  <a:cubicBezTo>
                    <a:pt x="375" y="4809"/>
                    <a:pt x="756" y="5425"/>
                    <a:pt x="1138" y="5994"/>
                  </a:cubicBezTo>
                  <a:cubicBezTo>
                    <a:pt x="1539" y="6602"/>
                    <a:pt x="1981" y="7238"/>
                    <a:pt x="2590" y="7693"/>
                  </a:cubicBezTo>
                  <a:cubicBezTo>
                    <a:pt x="3085" y="8061"/>
                    <a:pt x="3653" y="8255"/>
                    <a:pt x="4182" y="8255"/>
                  </a:cubicBezTo>
                  <a:cubicBezTo>
                    <a:pt x="4383" y="8255"/>
                    <a:pt x="4583" y="8228"/>
                    <a:pt x="4771" y="8168"/>
                  </a:cubicBezTo>
                  <a:cubicBezTo>
                    <a:pt x="5393" y="7974"/>
                    <a:pt x="5908" y="7486"/>
                    <a:pt x="6410" y="6636"/>
                  </a:cubicBezTo>
                  <a:cubicBezTo>
                    <a:pt x="7233" y="5224"/>
                    <a:pt x="7674" y="3605"/>
                    <a:pt x="7681" y="1952"/>
                  </a:cubicBezTo>
                  <a:cubicBezTo>
                    <a:pt x="7681" y="1912"/>
                    <a:pt x="7681" y="1865"/>
                    <a:pt x="7681" y="1825"/>
                  </a:cubicBezTo>
                  <a:cubicBezTo>
                    <a:pt x="7688" y="1297"/>
                    <a:pt x="7694" y="568"/>
                    <a:pt x="7246" y="213"/>
                  </a:cubicBezTo>
                  <a:cubicBezTo>
                    <a:pt x="7047" y="55"/>
                    <a:pt x="6786" y="1"/>
                    <a:pt x="6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0"/>
            <p:cNvSpPr/>
            <p:nvPr/>
          </p:nvSpPr>
          <p:spPr>
            <a:xfrm>
              <a:off x="5404625" y="2089600"/>
              <a:ext cx="168125" cy="205650"/>
            </a:xfrm>
            <a:custGeom>
              <a:avLst/>
              <a:gdLst/>
              <a:ahLst/>
              <a:cxnLst/>
              <a:rect l="l" t="t" r="r" b="b"/>
              <a:pathLst>
                <a:path w="6725" h="8226" extrusionOk="0">
                  <a:moveTo>
                    <a:pt x="1315" y="255"/>
                  </a:moveTo>
                  <a:cubicBezTo>
                    <a:pt x="2064" y="255"/>
                    <a:pt x="3050" y="685"/>
                    <a:pt x="3519" y="893"/>
                  </a:cubicBezTo>
                  <a:lnTo>
                    <a:pt x="3580" y="919"/>
                  </a:lnTo>
                  <a:cubicBezTo>
                    <a:pt x="4316" y="1241"/>
                    <a:pt x="5312" y="1843"/>
                    <a:pt x="5874" y="2866"/>
                  </a:cubicBezTo>
                  <a:cubicBezTo>
                    <a:pt x="6309" y="3676"/>
                    <a:pt x="6390" y="4666"/>
                    <a:pt x="6129" y="5549"/>
                  </a:cubicBezTo>
                  <a:cubicBezTo>
                    <a:pt x="5861" y="4278"/>
                    <a:pt x="5225" y="3087"/>
                    <a:pt x="4322" y="2164"/>
                  </a:cubicBezTo>
                  <a:cubicBezTo>
                    <a:pt x="3432" y="1247"/>
                    <a:pt x="2282" y="585"/>
                    <a:pt x="1044" y="277"/>
                  </a:cubicBezTo>
                  <a:cubicBezTo>
                    <a:pt x="1129" y="262"/>
                    <a:pt x="1220" y="255"/>
                    <a:pt x="1315" y="255"/>
                  </a:cubicBezTo>
                  <a:close/>
                  <a:moveTo>
                    <a:pt x="803" y="351"/>
                  </a:moveTo>
                  <a:cubicBezTo>
                    <a:pt x="2094" y="632"/>
                    <a:pt x="3312" y="1301"/>
                    <a:pt x="4235" y="2251"/>
                  </a:cubicBezTo>
                  <a:cubicBezTo>
                    <a:pt x="5172" y="3214"/>
                    <a:pt x="5808" y="4465"/>
                    <a:pt x="6048" y="5783"/>
                  </a:cubicBezTo>
                  <a:cubicBezTo>
                    <a:pt x="5961" y="6004"/>
                    <a:pt x="5861" y="6212"/>
                    <a:pt x="5734" y="6406"/>
                  </a:cubicBezTo>
                  <a:cubicBezTo>
                    <a:pt x="5607" y="6600"/>
                    <a:pt x="5466" y="6774"/>
                    <a:pt x="5306" y="6934"/>
                  </a:cubicBezTo>
                  <a:cubicBezTo>
                    <a:pt x="4831" y="4766"/>
                    <a:pt x="3673" y="2773"/>
                    <a:pt x="2021" y="1294"/>
                  </a:cubicBezTo>
                  <a:cubicBezTo>
                    <a:pt x="1666" y="973"/>
                    <a:pt x="1191" y="598"/>
                    <a:pt x="636" y="451"/>
                  </a:cubicBezTo>
                  <a:cubicBezTo>
                    <a:pt x="683" y="411"/>
                    <a:pt x="743" y="377"/>
                    <a:pt x="803" y="351"/>
                  </a:cubicBezTo>
                  <a:close/>
                  <a:moveTo>
                    <a:pt x="535" y="551"/>
                  </a:moveTo>
                  <a:cubicBezTo>
                    <a:pt x="1091" y="685"/>
                    <a:pt x="1579" y="1067"/>
                    <a:pt x="1940" y="1388"/>
                  </a:cubicBezTo>
                  <a:cubicBezTo>
                    <a:pt x="3593" y="2866"/>
                    <a:pt x="4744" y="4867"/>
                    <a:pt x="5199" y="7035"/>
                  </a:cubicBezTo>
                  <a:cubicBezTo>
                    <a:pt x="4824" y="7376"/>
                    <a:pt x="4376" y="7637"/>
                    <a:pt x="3894" y="7797"/>
                  </a:cubicBezTo>
                  <a:cubicBezTo>
                    <a:pt x="3452" y="6078"/>
                    <a:pt x="2837" y="4405"/>
                    <a:pt x="2047" y="2813"/>
                  </a:cubicBezTo>
                  <a:cubicBezTo>
                    <a:pt x="1653" y="2003"/>
                    <a:pt x="1178" y="1200"/>
                    <a:pt x="408" y="772"/>
                  </a:cubicBezTo>
                  <a:cubicBezTo>
                    <a:pt x="422" y="739"/>
                    <a:pt x="442" y="699"/>
                    <a:pt x="462" y="665"/>
                  </a:cubicBezTo>
                  <a:cubicBezTo>
                    <a:pt x="482" y="625"/>
                    <a:pt x="509" y="585"/>
                    <a:pt x="535" y="551"/>
                  </a:cubicBezTo>
                  <a:close/>
                  <a:moveTo>
                    <a:pt x="315" y="1381"/>
                  </a:moveTo>
                  <a:cubicBezTo>
                    <a:pt x="763" y="1896"/>
                    <a:pt x="997" y="2552"/>
                    <a:pt x="1198" y="3187"/>
                  </a:cubicBezTo>
                  <a:cubicBezTo>
                    <a:pt x="1693" y="4733"/>
                    <a:pt x="2061" y="6325"/>
                    <a:pt x="2295" y="7931"/>
                  </a:cubicBezTo>
                  <a:cubicBezTo>
                    <a:pt x="1626" y="7817"/>
                    <a:pt x="1071" y="7483"/>
                    <a:pt x="776" y="7015"/>
                  </a:cubicBezTo>
                  <a:cubicBezTo>
                    <a:pt x="442" y="6479"/>
                    <a:pt x="435" y="5777"/>
                    <a:pt x="422" y="5208"/>
                  </a:cubicBezTo>
                  <a:lnTo>
                    <a:pt x="388" y="2686"/>
                  </a:lnTo>
                  <a:cubicBezTo>
                    <a:pt x="381" y="2525"/>
                    <a:pt x="368" y="2344"/>
                    <a:pt x="355" y="2157"/>
                  </a:cubicBezTo>
                  <a:cubicBezTo>
                    <a:pt x="335" y="1903"/>
                    <a:pt x="308" y="1635"/>
                    <a:pt x="315" y="1381"/>
                  </a:cubicBezTo>
                  <a:close/>
                  <a:moveTo>
                    <a:pt x="368" y="893"/>
                  </a:moveTo>
                  <a:cubicBezTo>
                    <a:pt x="1097" y="1307"/>
                    <a:pt x="1552" y="2084"/>
                    <a:pt x="1940" y="2866"/>
                  </a:cubicBezTo>
                  <a:cubicBezTo>
                    <a:pt x="2716" y="4452"/>
                    <a:pt x="3332" y="6125"/>
                    <a:pt x="3774" y="7831"/>
                  </a:cubicBezTo>
                  <a:cubicBezTo>
                    <a:pt x="3462" y="7926"/>
                    <a:pt x="3133" y="7975"/>
                    <a:pt x="2808" y="7975"/>
                  </a:cubicBezTo>
                  <a:cubicBezTo>
                    <a:pt x="2721" y="7975"/>
                    <a:pt x="2635" y="7972"/>
                    <a:pt x="2549" y="7965"/>
                  </a:cubicBezTo>
                  <a:cubicBezTo>
                    <a:pt x="2509" y="7958"/>
                    <a:pt x="2462" y="7958"/>
                    <a:pt x="2422" y="7951"/>
                  </a:cubicBezTo>
                  <a:cubicBezTo>
                    <a:pt x="2188" y="6325"/>
                    <a:pt x="1820" y="4713"/>
                    <a:pt x="1318" y="3154"/>
                  </a:cubicBezTo>
                  <a:cubicBezTo>
                    <a:pt x="1104" y="2478"/>
                    <a:pt x="857" y="1782"/>
                    <a:pt x="355" y="1241"/>
                  </a:cubicBezTo>
                  <a:cubicBezTo>
                    <a:pt x="348" y="1227"/>
                    <a:pt x="335" y="1220"/>
                    <a:pt x="321" y="1220"/>
                  </a:cubicBezTo>
                  <a:cubicBezTo>
                    <a:pt x="328" y="1107"/>
                    <a:pt x="348" y="1000"/>
                    <a:pt x="368" y="893"/>
                  </a:cubicBezTo>
                  <a:close/>
                  <a:moveTo>
                    <a:pt x="1312" y="0"/>
                  </a:moveTo>
                  <a:cubicBezTo>
                    <a:pt x="855" y="0"/>
                    <a:pt x="458" y="142"/>
                    <a:pt x="241" y="545"/>
                  </a:cubicBezTo>
                  <a:cubicBezTo>
                    <a:pt x="0" y="986"/>
                    <a:pt x="60" y="1615"/>
                    <a:pt x="107" y="2177"/>
                  </a:cubicBezTo>
                  <a:cubicBezTo>
                    <a:pt x="121" y="2365"/>
                    <a:pt x="134" y="2538"/>
                    <a:pt x="141" y="2692"/>
                  </a:cubicBezTo>
                  <a:lnTo>
                    <a:pt x="174" y="5215"/>
                  </a:lnTo>
                  <a:cubicBezTo>
                    <a:pt x="181" y="5810"/>
                    <a:pt x="194" y="6553"/>
                    <a:pt x="562" y="7142"/>
                  </a:cubicBezTo>
                  <a:cubicBezTo>
                    <a:pt x="937" y="7737"/>
                    <a:pt x="1666" y="8139"/>
                    <a:pt x="2529" y="8212"/>
                  </a:cubicBezTo>
                  <a:cubicBezTo>
                    <a:pt x="2623" y="8219"/>
                    <a:pt x="2716" y="8226"/>
                    <a:pt x="2817" y="8226"/>
                  </a:cubicBezTo>
                  <a:cubicBezTo>
                    <a:pt x="4041" y="8226"/>
                    <a:pt x="5272" y="7570"/>
                    <a:pt x="5941" y="6546"/>
                  </a:cubicBezTo>
                  <a:cubicBezTo>
                    <a:pt x="6664" y="5436"/>
                    <a:pt x="6724" y="3910"/>
                    <a:pt x="6089" y="2746"/>
                  </a:cubicBezTo>
                  <a:cubicBezTo>
                    <a:pt x="5500" y="1662"/>
                    <a:pt x="4449" y="1033"/>
                    <a:pt x="3680" y="692"/>
                  </a:cubicBezTo>
                  <a:lnTo>
                    <a:pt x="3620" y="665"/>
                  </a:lnTo>
                  <a:cubicBezTo>
                    <a:pt x="3088" y="431"/>
                    <a:pt x="2109"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0"/>
            <p:cNvSpPr/>
            <p:nvPr/>
          </p:nvSpPr>
          <p:spPr>
            <a:xfrm>
              <a:off x="5443425" y="1965700"/>
              <a:ext cx="187850" cy="153575"/>
            </a:xfrm>
            <a:custGeom>
              <a:avLst/>
              <a:gdLst/>
              <a:ahLst/>
              <a:cxnLst/>
              <a:rect l="l" t="t" r="r" b="b"/>
              <a:pathLst>
                <a:path w="7514" h="6143" extrusionOk="0">
                  <a:moveTo>
                    <a:pt x="5654" y="249"/>
                  </a:moveTo>
                  <a:cubicBezTo>
                    <a:pt x="5794" y="249"/>
                    <a:pt x="5935" y="269"/>
                    <a:pt x="6069" y="322"/>
                  </a:cubicBezTo>
                  <a:cubicBezTo>
                    <a:pt x="6149" y="349"/>
                    <a:pt x="6223" y="382"/>
                    <a:pt x="6296" y="429"/>
                  </a:cubicBezTo>
                  <a:cubicBezTo>
                    <a:pt x="4717" y="1627"/>
                    <a:pt x="2897" y="2543"/>
                    <a:pt x="991" y="3105"/>
                  </a:cubicBezTo>
                  <a:cubicBezTo>
                    <a:pt x="1011" y="3092"/>
                    <a:pt x="1031" y="3072"/>
                    <a:pt x="1051" y="3059"/>
                  </a:cubicBezTo>
                  <a:cubicBezTo>
                    <a:pt x="2008" y="2309"/>
                    <a:pt x="3018" y="1580"/>
                    <a:pt x="4055" y="898"/>
                  </a:cubicBezTo>
                  <a:cubicBezTo>
                    <a:pt x="4550" y="563"/>
                    <a:pt x="5112" y="249"/>
                    <a:pt x="5654" y="249"/>
                  </a:cubicBezTo>
                  <a:close/>
                  <a:moveTo>
                    <a:pt x="6410" y="503"/>
                  </a:moveTo>
                  <a:cubicBezTo>
                    <a:pt x="6644" y="690"/>
                    <a:pt x="6845" y="971"/>
                    <a:pt x="6972" y="1312"/>
                  </a:cubicBezTo>
                  <a:cubicBezTo>
                    <a:pt x="6999" y="1399"/>
                    <a:pt x="7025" y="1486"/>
                    <a:pt x="7052" y="1573"/>
                  </a:cubicBezTo>
                  <a:cubicBezTo>
                    <a:pt x="5018" y="2543"/>
                    <a:pt x="2851" y="3166"/>
                    <a:pt x="616" y="3420"/>
                  </a:cubicBezTo>
                  <a:cubicBezTo>
                    <a:pt x="649" y="3386"/>
                    <a:pt x="689" y="3346"/>
                    <a:pt x="736" y="3306"/>
                  </a:cubicBezTo>
                  <a:cubicBezTo>
                    <a:pt x="2770" y="2744"/>
                    <a:pt x="4731" y="1781"/>
                    <a:pt x="6410" y="503"/>
                  </a:cubicBezTo>
                  <a:close/>
                  <a:moveTo>
                    <a:pt x="7079" y="1700"/>
                  </a:moveTo>
                  <a:cubicBezTo>
                    <a:pt x="7153" y="2042"/>
                    <a:pt x="7173" y="2396"/>
                    <a:pt x="7193" y="2744"/>
                  </a:cubicBezTo>
                  <a:cubicBezTo>
                    <a:pt x="7199" y="2798"/>
                    <a:pt x="7199" y="2858"/>
                    <a:pt x="7206" y="2918"/>
                  </a:cubicBezTo>
                  <a:cubicBezTo>
                    <a:pt x="5935" y="3514"/>
                    <a:pt x="4530" y="3848"/>
                    <a:pt x="3132" y="3875"/>
                  </a:cubicBezTo>
                  <a:cubicBezTo>
                    <a:pt x="3054" y="3877"/>
                    <a:pt x="2976" y="3877"/>
                    <a:pt x="2899" y="3877"/>
                  </a:cubicBezTo>
                  <a:cubicBezTo>
                    <a:pt x="2086" y="3877"/>
                    <a:pt x="1269" y="3786"/>
                    <a:pt x="475" y="3694"/>
                  </a:cubicBezTo>
                  <a:cubicBezTo>
                    <a:pt x="475" y="3647"/>
                    <a:pt x="495" y="3601"/>
                    <a:pt x="516" y="3560"/>
                  </a:cubicBezTo>
                  <a:cubicBezTo>
                    <a:pt x="2797" y="3306"/>
                    <a:pt x="5005" y="2684"/>
                    <a:pt x="7079" y="1700"/>
                  </a:cubicBezTo>
                  <a:close/>
                  <a:moveTo>
                    <a:pt x="7213" y="3052"/>
                  </a:moveTo>
                  <a:lnTo>
                    <a:pt x="7213" y="3052"/>
                  </a:lnTo>
                  <a:cubicBezTo>
                    <a:pt x="7233" y="3520"/>
                    <a:pt x="7240" y="3995"/>
                    <a:pt x="7133" y="4444"/>
                  </a:cubicBezTo>
                  <a:cubicBezTo>
                    <a:pt x="7126" y="4450"/>
                    <a:pt x="7126" y="4457"/>
                    <a:pt x="7126" y="4464"/>
                  </a:cubicBezTo>
                  <a:cubicBezTo>
                    <a:pt x="6279" y="4659"/>
                    <a:pt x="5409" y="4756"/>
                    <a:pt x="4538" y="4756"/>
                  </a:cubicBezTo>
                  <a:cubicBezTo>
                    <a:pt x="3202" y="4756"/>
                    <a:pt x="1865" y="4527"/>
                    <a:pt x="609" y="4069"/>
                  </a:cubicBezTo>
                  <a:cubicBezTo>
                    <a:pt x="589" y="4042"/>
                    <a:pt x="569" y="4015"/>
                    <a:pt x="549" y="3982"/>
                  </a:cubicBezTo>
                  <a:cubicBezTo>
                    <a:pt x="516" y="3928"/>
                    <a:pt x="495" y="3875"/>
                    <a:pt x="482" y="3821"/>
                  </a:cubicBezTo>
                  <a:lnTo>
                    <a:pt x="482" y="3821"/>
                  </a:lnTo>
                  <a:cubicBezTo>
                    <a:pt x="1278" y="3915"/>
                    <a:pt x="2094" y="4002"/>
                    <a:pt x="2911" y="4002"/>
                  </a:cubicBezTo>
                  <a:lnTo>
                    <a:pt x="3132" y="4002"/>
                  </a:lnTo>
                  <a:cubicBezTo>
                    <a:pt x="4530" y="3975"/>
                    <a:pt x="5942" y="3647"/>
                    <a:pt x="7213" y="3052"/>
                  </a:cubicBezTo>
                  <a:close/>
                  <a:moveTo>
                    <a:pt x="810" y="4276"/>
                  </a:moveTo>
                  <a:lnTo>
                    <a:pt x="810" y="4276"/>
                  </a:lnTo>
                  <a:cubicBezTo>
                    <a:pt x="2008" y="4678"/>
                    <a:pt x="3272" y="4885"/>
                    <a:pt x="4537" y="4885"/>
                  </a:cubicBezTo>
                  <a:cubicBezTo>
                    <a:pt x="5400" y="4885"/>
                    <a:pt x="6256" y="4785"/>
                    <a:pt x="7086" y="4597"/>
                  </a:cubicBezTo>
                  <a:lnTo>
                    <a:pt x="7086" y="4597"/>
                  </a:lnTo>
                  <a:cubicBezTo>
                    <a:pt x="7025" y="4805"/>
                    <a:pt x="6939" y="4986"/>
                    <a:pt x="6838" y="5153"/>
                  </a:cubicBezTo>
                  <a:lnTo>
                    <a:pt x="6818" y="5153"/>
                  </a:lnTo>
                  <a:cubicBezTo>
                    <a:pt x="6210" y="5459"/>
                    <a:pt x="5524" y="5615"/>
                    <a:pt x="4839" y="5615"/>
                  </a:cubicBezTo>
                  <a:cubicBezTo>
                    <a:pt x="4521" y="5615"/>
                    <a:pt x="4204" y="5582"/>
                    <a:pt x="3894" y="5514"/>
                  </a:cubicBezTo>
                  <a:lnTo>
                    <a:pt x="1813" y="4765"/>
                  </a:lnTo>
                  <a:cubicBezTo>
                    <a:pt x="1479" y="4644"/>
                    <a:pt x="1091" y="4504"/>
                    <a:pt x="810" y="4276"/>
                  </a:cubicBezTo>
                  <a:close/>
                  <a:moveTo>
                    <a:pt x="6684" y="5353"/>
                  </a:moveTo>
                  <a:lnTo>
                    <a:pt x="6684" y="5353"/>
                  </a:lnTo>
                  <a:cubicBezTo>
                    <a:pt x="6544" y="5514"/>
                    <a:pt x="6383" y="5648"/>
                    <a:pt x="6209" y="5735"/>
                  </a:cubicBezTo>
                  <a:cubicBezTo>
                    <a:pt x="5984" y="5846"/>
                    <a:pt x="5743" y="5891"/>
                    <a:pt x="5494" y="5891"/>
                  </a:cubicBezTo>
                  <a:cubicBezTo>
                    <a:pt x="5188" y="5891"/>
                    <a:pt x="4870" y="5824"/>
                    <a:pt x="4550" y="5728"/>
                  </a:cubicBezTo>
                  <a:lnTo>
                    <a:pt x="4550" y="5728"/>
                  </a:lnTo>
                  <a:cubicBezTo>
                    <a:pt x="4644" y="5735"/>
                    <a:pt x="4744" y="5742"/>
                    <a:pt x="4844" y="5742"/>
                  </a:cubicBezTo>
                  <a:cubicBezTo>
                    <a:pt x="5473" y="5742"/>
                    <a:pt x="6109" y="5608"/>
                    <a:pt x="6684" y="5353"/>
                  </a:cubicBezTo>
                  <a:close/>
                  <a:moveTo>
                    <a:pt x="5649" y="1"/>
                  </a:moveTo>
                  <a:cubicBezTo>
                    <a:pt x="5048" y="1"/>
                    <a:pt x="4447" y="335"/>
                    <a:pt x="3914" y="690"/>
                  </a:cubicBezTo>
                  <a:cubicBezTo>
                    <a:pt x="2871" y="1379"/>
                    <a:pt x="1860" y="2109"/>
                    <a:pt x="897" y="2865"/>
                  </a:cubicBezTo>
                  <a:cubicBezTo>
                    <a:pt x="863" y="2891"/>
                    <a:pt x="830" y="2918"/>
                    <a:pt x="797" y="2945"/>
                  </a:cubicBezTo>
                  <a:cubicBezTo>
                    <a:pt x="442" y="3212"/>
                    <a:pt x="0" y="3547"/>
                    <a:pt x="335" y="4109"/>
                  </a:cubicBezTo>
                  <a:cubicBezTo>
                    <a:pt x="629" y="4604"/>
                    <a:pt x="1238" y="4825"/>
                    <a:pt x="1727" y="4999"/>
                  </a:cubicBezTo>
                  <a:lnTo>
                    <a:pt x="3901" y="5782"/>
                  </a:lnTo>
                  <a:cubicBezTo>
                    <a:pt x="4430" y="5969"/>
                    <a:pt x="4971" y="6143"/>
                    <a:pt x="5487" y="6143"/>
                  </a:cubicBezTo>
                  <a:cubicBezTo>
                    <a:pt x="5774" y="6143"/>
                    <a:pt x="6055" y="6089"/>
                    <a:pt x="6316" y="5956"/>
                  </a:cubicBezTo>
                  <a:cubicBezTo>
                    <a:pt x="6825" y="5708"/>
                    <a:pt x="7213" y="5173"/>
                    <a:pt x="7373" y="4504"/>
                  </a:cubicBezTo>
                  <a:cubicBezTo>
                    <a:pt x="7514" y="3915"/>
                    <a:pt x="7474" y="3313"/>
                    <a:pt x="7440" y="2724"/>
                  </a:cubicBezTo>
                  <a:cubicBezTo>
                    <a:pt x="7414" y="2229"/>
                    <a:pt x="7380" y="1714"/>
                    <a:pt x="7206" y="1225"/>
                  </a:cubicBezTo>
                  <a:cubicBezTo>
                    <a:pt x="6999" y="663"/>
                    <a:pt x="6617" y="249"/>
                    <a:pt x="6156" y="88"/>
                  </a:cubicBezTo>
                  <a:cubicBezTo>
                    <a:pt x="5988" y="28"/>
                    <a:pt x="5818" y="1"/>
                    <a:pt x="5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0"/>
            <p:cNvSpPr/>
            <p:nvPr/>
          </p:nvSpPr>
          <p:spPr>
            <a:xfrm>
              <a:off x="5422500" y="1885225"/>
              <a:ext cx="14750" cy="41200"/>
            </a:xfrm>
            <a:custGeom>
              <a:avLst/>
              <a:gdLst/>
              <a:ahLst/>
              <a:cxnLst/>
              <a:rect l="l" t="t" r="r" b="b"/>
              <a:pathLst>
                <a:path w="590" h="1648" extrusionOk="0">
                  <a:moveTo>
                    <a:pt x="529" y="1"/>
                  </a:moveTo>
                  <a:cubicBezTo>
                    <a:pt x="500" y="1"/>
                    <a:pt x="468" y="19"/>
                    <a:pt x="463" y="42"/>
                  </a:cubicBezTo>
                  <a:lnTo>
                    <a:pt x="8" y="1567"/>
                  </a:lnTo>
                  <a:cubicBezTo>
                    <a:pt x="1" y="1601"/>
                    <a:pt x="21" y="1641"/>
                    <a:pt x="55" y="1648"/>
                  </a:cubicBezTo>
                  <a:lnTo>
                    <a:pt x="68" y="1648"/>
                  </a:lnTo>
                  <a:cubicBezTo>
                    <a:pt x="95" y="1648"/>
                    <a:pt x="121" y="1634"/>
                    <a:pt x="128" y="1608"/>
                  </a:cubicBezTo>
                  <a:lnTo>
                    <a:pt x="583" y="82"/>
                  </a:lnTo>
                  <a:cubicBezTo>
                    <a:pt x="590" y="49"/>
                    <a:pt x="576" y="15"/>
                    <a:pt x="543" y="2"/>
                  </a:cubicBezTo>
                  <a:cubicBezTo>
                    <a:pt x="539" y="1"/>
                    <a:pt x="534"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0"/>
            <p:cNvSpPr/>
            <p:nvPr/>
          </p:nvSpPr>
          <p:spPr>
            <a:xfrm>
              <a:off x="5420000" y="1930925"/>
              <a:ext cx="3550" cy="4875"/>
            </a:xfrm>
            <a:custGeom>
              <a:avLst/>
              <a:gdLst/>
              <a:ahLst/>
              <a:cxnLst/>
              <a:rect l="l" t="t" r="r" b="b"/>
              <a:pathLst>
                <a:path w="142" h="195" extrusionOk="0">
                  <a:moveTo>
                    <a:pt x="88" y="0"/>
                  </a:moveTo>
                  <a:cubicBezTo>
                    <a:pt x="54" y="0"/>
                    <a:pt x="21" y="20"/>
                    <a:pt x="14" y="54"/>
                  </a:cubicBezTo>
                  <a:lnTo>
                    <a:pt x="1" y="121"/>
                  </a:lnTo>
                  <a:cubicBezTo>
                    <a:pt x="1" y="154"/>
                    <a:pt x="21" y="188"/>
                    <a:pt x="54" y="188"/>
                  </a:cubicBezTo>
                  <a:cubicBezTo>
                    <a:pt x="61" y="194"/>
                    <a:pt x="61" y="194"/>
                    <a:pt x="68" y="194"/>
                  </a:cubicBezTo>
                  <a:cubicBezTo>
                    <a:pt x="94" y="194"/>
                    <a:pt x="121" y="168"/>
                    <a:pt x="128" y="141"/>
                  </a:cubicBezTo>
                  <a:lnTo>
                    <a:pt x="134" y="74"/>
                  </a:lnTo>
                  <a:cubicBezTo>
                    <a:pt x="141" y="41"/>
                    <a:pt x="121" y="7"/>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0"/>
            <p:cNvSpPr/>
            <p:nvPr/>
          </p:nvSpPr>
          <p:spPr>
            <a:xfrm>
              <a:off x="5232325" y="1938825"/>
              <a:ext cx="19100" cy="18225"/>
            </a:xfrm>
            <a:custGeom>
              <a:avLst/>
              <a:gdLst/>
              <a:ahLst/>
              <a:cxnLst/>
              <a:rect l="l" t="t" r="r" b="b"/>
              <a:pathLst>
                <a:path w="764" h="729" extrusionOk="0">
                  <a:moveTo>
                    <a:pt x="70" y="1"/>
                  </a:moveTo>
                  <a:cubicBezTo>
                    <a:pt x="57" y="1"/>
                    <a:pt x="45" y="4"/>
                    <a:pt x="34" y="12"/>
                  </a:cubicBezTo>
                  <a:cubicBezTo>
                    <a:pt x="7" y="32"/>
                    <a:pt x="1" y="72"/>
                    <a:pt x="28" y="99"/>
                  </a:cubicBezTo>
                  <a:cubicBezTo>
                    <a:pt x="208" y="333"/>
                    <a:pt x="422" y="541"/>
                    <a:pt x="656" y="715"/>
                  </a:cubicBezTo>
                  <a:cubicBezTo>
                    <a:pt x="670" y="721"/>
                    <a:pt x="683" y="728"/>
                    <a:pt x="697" y="728"/>
                  </a:cubicBezTo>
                  <a:cubicBezTo>
                    <a:pt x="710" y="728"/>
                    <a:pt x="730" y="721"/>
                    <a:pt x="743" y="701"/>
                  </a:cubicBezTo>
                  <a:cubicBezTo>
                    <a:pt x="763" y="675"/>
                    <a:pt x="757" y="634"/>
                    <a:pt x="730" y="614"/>
                  </a:cubicBezTo>
                  <a:cubicBezTo>
                    <a:pt x="503" y="447"/>
                    <a:pt x="295" y="246"/>
                    <a:pt x="121" y="26"/>
                  </a:cubicBezTo>
                  <a:cubicBezTo>
                    <a:pt x="109" y="9"/>
                    <a:pt x="90"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0"/>
            <p:cNvSpPr/>
            <p:nvPr/>
          </p:nvSpPr>
          <p:spPr>
            <a:xfrm>
              <a:off x="5252900" y="1958175"/>
              <a:ext cx="7550" cy="5725"/>
            </a:xfrm>
            <a:custGeom>
              <a:avLst/>
              <a:gdLst/>
              <a:ahLst/>
              <a:cxnLst/>
              <a:rect l="l" t="t" r="r" b="b"/>
              <a:pathLst>
                <a:path w="302" h="229" extrusionOk="0">
                  <a:moveTo>
                    <a:pt x="71" y="1"/>
                  </a:moveTo>
                  <a:cubicBezTo>
                    <a:pt x="51" y="1"/>
                    <a:pt x="30" y="10"/>
                    <a:pt x="21" y="28"/>
                  </a:cubicBezTo>
                  <a:cubicBezTo>
                    <a:pt x="1" y="54"/>
                    <a:pt x="7" y="95"/>
                    <a:pt x="34" y="115"/>
                  </a:cubicBezTo>
                  <a:lnTo>
                    <a:pt x="195" y="222"/>
                  </a:lnTo>
                  <a:cubicBezTo>
                    <a:pt x="208" y="228"/>
                    <a:pt x="221" y="228"/>
                    <a:pt x="228" y="228"/>
                  </a:cubicBezTo>
                  <a:cubicBezTo>
                    <a:pt x="248" y="228"/>
                    <a:pt x="268" y="222"/>
                    <a:pt x="282" y="202"/>
                  </a:cubicBezTo>
                  <a:cubicBezTo>
                    <a:pt x="302" y="175"/>
                    <a:pt x="295" y="135"/>
                    <a:pt x="262" y="115"/>
                  </a:cubicBezTo>
                  <a:lnTo>
                    <a:pt x="101" y="8"/>
                  </a:lnTo>
                  <a:cubicBezTo>
                    <a:pt x="92" y="3"/>
                    <a:pt x="8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0"/>
            <p:cNvSpPr/>
            <p:nvPr/>
          </p:nvSpPr>
          <p:spPr>
            <a:xfrm>
              <a:off x="5264100" y="1966425"/>
              <a:ext cx="5400" cy="4500"/>
            </a:xfrm>
            <a:custGeom>
              <a:avLst/>
              <a:gdLst/>
              <a:ahLst/>
              <a:cxnLst/>
              <a:rect l="l" t="t" r="r" b="b"/>
              <a:pathLst>
                <a:path w="216" h="180" extrusionOk="0">
                  <a:moveTo>
                    <a:pt x="72" y="0"/>
                  </a:moveTo>
                  <a:cubicBezTo>
                    <a:pt x="53" y="0"/>
                    <a:pt x="33" y="9"/>
                    <a:pt x="21" y="26"/>
                  </a:cubicBezTo>
                  <a:cubicBezTo>
                    <a:pt x="1" y="52"/>
                    <a:pt x="8" y="92"/>
                    <a:pt x="34" y="113"/>
                  </a:cubicBezTo>
                  <a:lnTo>
                    <a:pt x="108" y="166"/>
                  </a:lnTo>
                  <a:cubicBezTo>
                    <a:pt x="115" y="179"/>
                    <a:pt x="128" y="179"/>
                    <a:pt x="141" y="179"/>
                  </a:cubicBezTo>
                  <a:cubicBezTo>
                    <a:pt x="162" y="179"/>
                    <a:pt x="182" y="173"/>
                    <a:pt x="195" y="159"/>
                  </a:cubicBezTo>
                  <a:cubicBezTo>
                    <a:pt x="215" y="133"/>
                    <a:pt x="208" y="92"/>
                    <a:pt x="182" y="72"/>
                  </a:cubicBezTo>
                  <a:lnTo>
                    <a:pt x="108" y="12"/>
                  </a:ln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0"/>
            <p:cNvSpPr/>
            <p:nvPr/>
          </p:nvSpPr>
          <p:spPr>
            <a:xfrm>
              <a:off x="5310100" y="1949375"/>
              <a:ext cx="32825" cy="28900"/>
            </a:xfrm>
            <a:custGeom>
              <a:avLst/>
              <a:gdLst/>
              <a:ahLst/>
              <a:cxnLst/>
              <a:rect l="l" t="t" r="r" b="b"/>
              <a:pathLst>
                <a:path w="1313" h="1156" extrusionOk="0">
                  <a:moveTo>
                    <a:pt x="72" y="0"/>
                  </a:moveTo>
                  <a:cubicBezTo>
                    <a:pt x="53" y="0"/>
                    <a:pt x="33" y="9"/>
                    <a:pt x="21" y="25"/>
                  </a:cubicBezTo>
                  <a:cubicBezTo>
                    <a:pt x="1" y="59"/>
                    <a:pt x="8" y="92"/>
                    <a:pt x="34" y="112"/>
                  </a:cubicBezTo>
                  <a:cubicBezTo>
                    <a:pt x="463" y="406"/>
                    <a:pt x="851" y="748"/>
                    <a:pt x="1199" y="1136"/>
                  </a:cubicBezTo>
                  <a:cubicBezTo>
                    <a:pt x="1205" y="1149"/>
                    <a:pt x="1225" y="1156"/>
                    <a:pt x="1239" y="1156"/>
                  </a:cubicBezTo>
                  <a:cubicBezTo>
                    <a:pt x="1259" y="1156"/>
                    <a:pt x="1272" y="1156"/>
                    <a:pt x="1285" y="1142"/>
                  </a:cubicBezTo>
                  <a:cubicBezTo>
                    <a:pt x="1312" y="1122"/>
                    <a:pt x="1312" y="1082"/>
                    <a:pt x="1285" y="1055"/>
                  </a:cubicBezTo>
                  <a:cubicBezTo>
                    <a:pt x="938" y="661"/>
                    <a:pt x="543" y="306"/>
                    <a:pt x="108" y="12"/>
                  </a:cubicBez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0"/>
            <p:cNvSpPr/>
            <p:nvPr/>
          </p:nvSpPr>
          <p:spPr>
            <a:xfrm>
              <a:off x="5254900" y="2064325"/>
              <a:ext cx="7575" cy="11150"/>
            </a:xfrm>
            <a:custGeom>
              <a:avLst/>
              <a:gdLst/>
              <a:ahLst/>
              <a:cxnLst/>
              <a:rect l="l" t="t" r="r" b="b"/>
              <a:pathLst>
                <a:path w="303" h="446" extrusionOk="0">
                  <a:moveTo>
                    <a:pt x="229" y="1"/>
                  </a:moveTo>
                  <a:cubicBezTo>
                    <a:pt x="205" y="1"/>
                    <a:pt x="184" y="14"/>
                    <a:pt x="175" y="37"/>
                  </a:cubicBezTo>
                  <a:lnTo>
                    <a:pt x="14" y="358"/>
                  </a:lnTo>
                  <a:cubicBezTo>
                    <a:pt x="1" y="385"/>
                    <a:pt x="14" y="425"/>
                    <a:pt x="41" y="438"/>
                  </a:cubicBezTo>
                  <a:cubicBezTo>
                    <a:pt x="48" y="445"/>
                    <a:pt x="61" y="445"/>
                    <a:pt x="68" y="445"/>
                  </a:cubicBezTo>
                  <a:cubicBezTo>
                    <a:pt x="95" y="445"/>
                    <a:pt x="115" y="432"/>
                    <a:pt x="128" y="412"/>
                  </a:cubicBezTo>
                  <a:lnTo>
                    <a:pt x="289" y="90"/>
                  </a:lnTo>
                  <a:cubicBezTo>
                    <a:pt x="302" y="57"/>
                    <a:pt x="289" y="24"/>
                    <a:pt x="262" y="10"/>
                  </a:cubicBezTo>
                  <a:cubicBezTo>
                    <a:pt x="251" y="4"/>
                    <a:pt x="240"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0"/>
            <p:cNvSpPr/>
            <p:nvPr/>
          </p:nvSpPr>
          <p:spPr>
            <a:xfrm>
              <a:off x="5271125" y="2061950"/>
              <a:ext cx="4725" cy="7500"/>
            </a:xfrm>
            <a:custGeom>
              <a:avLst/>
              <a:gdLst/>
              <a:ahLst/>
              <a:cxnLst/>
              <a:rect l="l" t="t" r="r" b="b"/>
              <a:pathLst>
                <a:path w="189" h="300" extrusionOk="0">
                  <a:moveTo>
                    <a:pt x="114" y="1"/>
                  </a:moveTo>
                  <a:cubicBezTo>
                    <a:pt x="88" y="1"/>
                    <a:pt x="66" y="19"/>
                    <a:pt x="61" y="45"/>
                  </a:cubicBezTo>
                  <a:lnTo>
                    <a:pt x="8" y="219"/>
                  </a:lnTo>
                  <a:cubicBezTo>
                    <a:pt x="1" y="252"/>
                    <a:pt x="21" y="292"/>
                    <a:pt x="48" y="299"/>
                  </a:cubicBezTo>
                  <a:lnTo>
                    <a:pt x="68" y="299"/>
                  </a:lnTo>
                  <a:cubicBezTo>
                    <a:pt x="95" y="299"/>
                    <a:pt x="121" y="286"/>
                    <a:pt x="128" y="259"/>
                  </a:cubicBezTo>
                  <a:lnTo>
                    <a:pt x="182" y="78"/>
                  </a:lnTo>
                  <a:cubicBezTo>
                    <a:pt x="188" y="45"/>
                    <a:pt x="168" y="11"/>
                    <a:pt x="135" y="5"/>
                  </a:cubicBezTo>
                  <a:cubicBezTo>
                    <a:pt x="128" y="2"/>
                    <a:pt x="120"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0"/>
            <p:cNvSpPr/>
            <p:nvPr/>
          </p:nvSpPr>
          <p:spPr>
            <a:xfrm>
              <a:off x="5291550" y="2059525"/>
              <a:ext cx="5200" cy="9925"/>
            </a:xfrm>
            <a:custGeom>
              <a:avLst/>
              <a:gdLst/>
              <a:ahLst/>
              <a:cxnLst/>
              <a:rect l="l" t="t" r="r" b="b"/>
              <a:pathLst>
                <a:path w="208" h="397" extrusionOk="0">
                  <a:moveTo>
                    <a:pt x="141" y="0"/>
                  </a:moveTo>
                  <a:cubicBezTo>
                    <a:pt x="112" y="0"/>
                    <a:pt x="85" y="19"/>
                    <a:pt x="74" y="48"/>
                  </a:cubicBezTo>
                  <a:lnTo>
                    <a:pt x="14" y="323"/>
                  </a:lnTo>
                  <a:cubicBezTo>
                    <a:pt x="0" y="356"/>
                    <a:pt x="27" y="389"/>
                    <a:pt x="60" y="396"/>
                  </a:cubicBezTo>
                  <a:lnTo>
                    <a:pt x="74" y="396"/>
                  </a:lnTo>
                  <a:cubicBezTo>
                    <a:pt x="101" y="396"/>
                    <a:pt x="127" y="376"/>
                    <a:pt x="134" y="349"/>
                  </a:cubicBezTo>
                  <a:lnTo>
                    <a:pt x="201" y="75"/>
                  </a:lnTo>
                  <a:cubicBezTo>
                    <a:pt x="208" y="42"/>
                    <a:pt x="188" y="8"/>
                    <a:pt x="154" y="1"/>
                  </a:cubicBezTo>
                  <a:cubicBezTo>
                    <a:pt x="150" y="1"/>
                    <a:pt x="145"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0"/>
            <p:cNvSpPr/>
            <p:nvPr/>
          </p:nvSpPr>
          <p:spPr>
            <a:xfrm>
              <a:off x="5535250" y="2032850"/>
              <a:ext cx="48875" cy="13675"/>
            </a:xfrm>
            <a:custGeom>
              <a:avLst/>
              <a:gdLst/>
              <a:ahLst/>
              <a:cxnLst/>
              <a:rect l="l" t="t" r="r" b="b"/>
              <a:pathLst>
                <a:path w="1955" h="547" extrusionOk="0">
                  <a:moveTo>
                    <a:pt x="1882" y="0"/>
                  </a:moveTo>
                  <a:cubicBezTo>
                    <a:pt x="1875" y="0"/>
                    <a:pt x="1868" y="2"/>
                    <a:pt x="1860" y="5"/>
                  </a:cubicBezTo>
                  <a:cubicBezTo>
                    <a:pt x="1278" y="225"/>
                    <a:pt x="676" y="366"/>
                    <a:pt x="61" y="419"/>
                  </a:cubicBezTo>
                  <a:cubicBezTo>
                    <a:pt x="27" y="426"/>
                    <a:pt x="0" y="453"/>
                    <a:pt x="0" y="486"/>
                  </a:cubicBezTo>
                  <a:cubicBezTo>
                    <a:pt x="7" y="520"/>
                    <a:pt x="34" y="547"/>
                    <a:pt x="67" y="547"/>
                  </a:cubicBezTo>
                  <a:cubicBezTo>
                    <a:pt x="696" y="486"/>
                    <a:pt x="1312" y="346"/>
                    <a:pt x="1901" y="125"/>
                  </a:cubicBezTo>
                  <a:cubicBezTo>
                    <a:pt x="1934" y="112"/>
                    <a:pt x="1954" y="72"/>
                    <a:pt x="1941" y="45"/>
                  </a:cubicBezTo>
                  <a:cubicBezTo>
                    <a:pt x="1930" y="18"/>
                    <a:pt x="1907"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0"/>
            <p:cNvSpPr/>
            <p:nvPr/>
          </p:nvSpPr>
          <p:spPr>
            <a:xfrm>
              <a:off x="5587775" y="2026900"/>
              <a:ext cx="8725" cy="5075"/>
            </a:xfrm>
            <a:custGeom>
              <a:avLst/>
              <a:gdLst/>
              <a:ahLst/>
              <a:cxnLst/>
              <a:rect l="l" t="t" r="r" b="b"/>
              <a:pathLst>
                <a:path w="349" h="203" extrusionOk="0">
                  <a:moveTo>
                    <a:pt x="272" y="0"/>
                  </a:moveTo>
                  <a:cubicBezTo>
                    <a:pt x="266" y="0"/>
                    <a:pt x="260" y="1"/>
                    <a:pt x="255" y="2"/>
                  </a:cubicBezTo>
                  <a:lnTo>
                    <a:pt x="47" y="82"/>
                  </a:lnTo>
                  <a:cubicBezTo>
                    <a:pt x="14" y="95"/>
                    <a:pt x="0" y="136"/>
                    <a:pt x="14" y="162"/>
                  </a:cubicBezTo>
                  <a:cubicBezTo>
                    <a:pt x="20" y="189"/>
                    <a:pt x="47" y="202"/>
                    <a:pt x="67" y="202"/>
                  </a:cubicBezTo>
                  <a:lnTo>
                    <a:pt x="94" y="202"/>
                  </a:lnTo>
                  <a:lnTo>
                    <a:pt x="301" y="122"/>
                  </a:lnTo>
                  <a:cubicBezTo>
                    <a:pt x="335" y="109"/>
                    <a:pt x="348" y="75"/>
                    <a:pt x="335" y="42"/>
                  </a:cubicBezTo>
                  <a:cubicBezTo>
                    <a:pt x="329" y="14"/>
                    <a:pt x="300"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0"/>
            <p:cNvSpPr/>
            <p:nvPr/>
          </p:nvSpPr>
          <p:spPr>
            <a:xfrm>
              <a:off x="5442250" y="2125925"/>
              <a:ext cx="26450" cy="45375"/>
            </a:xfrm>
            <a:custGeom>
              <a:avLst/>
              <a:gdLst/>
              <a:ahLst/>
              <a:cxnLst/>
              <a:rect l="l" t="t" r="r" b="b"/>
              <a:pathLst>
                <a:path w="1058" h="1815" extrusionOk="0">
                  <a:moveTo>
                    <a:pt x="70" y="1"/>
                  </a:moveTo>
                  <a:cubicBezTo>
                    <a:pt x="55" y="1"/>
                    <a:pt x="40" y="6"/>
                    <a:pt x="27" y="15"/>
                  </a:cubicBezTo>
                  <a:cubicBezTo>
                    <a:pt x="0" y="35"/>
                    <a:pt x="0" y="75"/>
                    <a:pt x="21" y="102"/>
                  </a:cubicBezTo>
                  <a:cubicBezTo>
                    <a:pt x="435" y="584"/>
                    <a:pt x="743" y="1166"/>
                    <a:pt x="930" y="1768"/>
                  </a:cubicBezTo>
                  <a:cubicBezTo>
                    <a:pt x="937" y="1795"/>
                    <a:pt x="957" y="1815"/>
                    <a:pt x="984" y="1815"/>
                  </a:cubicBezTo>
                  <a:lnTo>
                    <a:pt x="1004" y="1815"/>
                  </a:lnTo>
                  <a:cubicBezTo>
                    <a:pt x="1038" y="1801"/>
                    <a:pt x="1058" y="1768"/>
                    <a:pt x="1044" y="1734"/>
                  </a:cubicBezTo>
                  <a:cubicBezTo>
                    <a:pt x="857" y="1112"/>
                    <a:pt x="536" y="517"/>
                    <a:pt x="114" y="22"/>
                  </a:cubicBezTo>
                  <a:cubicBezTo>
                    <a:pt x="103" y="7"/>
                    <a:pt x="87"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0"/>
            <p:cNvSpPr/>
            <p:nvPr/>
          </p:nvSpPr>
          <p:spPr>
            <a:xfrm>
              <a:off x="5472700" y="2180525"/>
              <a:ext cx="8050" cy="12700"/>
            </a:xfrm>
            <a:custGeom>
              <a:avLst/>
              <a:gdLst/>
              <a:ahLst/>
              <a:cxnLst/>
              <a:rect l="l" t="t" r="r" b="b"/>
              <a:pathLst>
                <a:path w="322" h="508" extrusionOk="0">
                  <a:moveTo>
                    <a:pt x="73" y="0"/>
                  </a:moveTo>
                  <a:cubicBezTo>
                    <a:pt x="64" y="0"/>
                    <a:pt x="56" y="2"/>
                    <a:pt x="47" y="5"/>
                  </a:cubicBezTo>
                  <a:cubicBezTo>
                    <a:pt x="14" y="19"/>
                    <a:pt x="0" y="59"/>
                    <a:pt x="20" y="86"/>
                  </a:cubicBezTo>
                  <a:lnTo>
                    <a:pt x="194" y="474"/>
                  </a:lnTo>
                  <a:cubicBezTo>
                    <a:pt x="208" y="494"/>
                    <a:pt x="228" y="507"/>
                    <a:pt x="254" y="507"/>
                  </a:cubicBezTo>
                  <a:lnTo>
                    <a:pt x="281" y="507"/>
                  </a:lnTo>
                  <a:cubicBezTo>
                    <a:pt x="308" y="487"/>
                    <a:pt x="321" y="454"/>
                    <a:pt x="308" y="420"/>
                  </a:cubicBezTo>
                  <a:lnTo>
                    <a:pt x="127" y="39"/>
                  </a:lnTo>
                  <a:cubicBezTo>
                    <a:pt x="117" y="14"/>
                    <a:pt x="96"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0"/>
            <p:cNvSpPr/>
            <p:nvPr/>
          </p:nvSpPr>
          <p:spPr>
            <a:xfrm>
              <a:off x="5485400" y="2205475"/>
              <a:ext cx="15925" cy="38925"/>
            </a:xfrm>
            <a:custGeom>
              <a:avLst/>
              <a:gdLst/>
              <a:ahLst/>
              <a:cxnLst/>
              <a:rect l="l" t="t" r="r" b="b"/>
              <a:pathLst>
                <a:path w="637" h="1557" extrusionOk="0">
                  <a:moveTo>
                    <a:pt x="75" y="0"/>
                  </a:moveTo>
                  <a:cubicBezTo>
                    <a:pt x="68" y="0"/>
                    <a:pt x="61" y="1"/>
                    <a:pt x="54" y="4"/>
                  </a:cubicBezTo>
                  <a:cubicBezTo>
                    <a:pt x="21" y="18"/>
                    <a:pt x="1" y="51"/>
                    <a:pt x="14" y="85"/>
                  </a:cubicBezTo>
                  <a:lnTo>
                    <a:pt x="509" y="1516"/>
                  </a:lnTo>
                  <a:cubicBezTo>
                    <a:pt x="516" y="1543"/>
                    <a:pt x="543" y="1557"/>
                    <a:pt x="569" y="1557"/>
                  </a:cubicBezTo>
                  <a:lnTo>
                    <a:pt x="589" y="1557"/>
                  </a:lnTo>
                  <a:cubicBezTo>
                    <a:pt x="623" y="1543"/>
                    <a:pt x="636" y="1510"/>
                    <a:pt x="630" y="1476"/>
                  </a:cubicBezTo>
                  <a:lnTo>
                    <a:pt x="134" y="44"/>
                  </a:lnTo>
                  <a:cubicBezTo>
                    <a:pt x="124"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0"/>
            <p:cNvSpPr/>
            <p:nvPr/>
          </p:nvSpPr>
          <p:spPr>
            <a:xfrm>
              <a:off x="5520375" y="2179650"/>
              <a:ext cx="3525" cy="10050"/>
            </a:xfrm>
            <a:custGeom>
              <a:avLst/>
              <a:gdLst/>
              <a:ahLst/>
              <a:cxnLst/>
              <a:rect l="l" t="t" r="r" b="b"/>
              <a:pathLst>
                <a:path w="141" h="402" extrusionOk="0">
                  <a:moveTo>
                    <a:pt x="80" y="0"/>
                  </a:moveTo>
                  <a:cubicBezTo>
                    <a:pt x="47" y="0"/>
                    <a:pt x="20" y="27"/>
                    <a:pt x="13" y="61"/>
                  </a:cubicBezTo>
                  <a:lnTo>
                    <a:pt x="0" y="335"/>
                  </a:lnTo>
                  <a:cubicBezTo>
                    <a:pt x="0" y="368"/>
                    <a:pt x="27" y="402"/>
                    <a:pt x="60" y="402"/>
                  </a:cubicBezTo>
                  <a:cubicBezTo>
                    <a:pt x="94" y="402"/>
                    <a:pt x="120" y="375"/>
                    <a:pt x="127" y="342"/>
                  </a:cubicBezTo>
                  <a:lnTo>
                    <a:pt x="141" y="67"/>
                  </a:lnTo>
                  <a:cubicBezTo>
                    <a:pt x="141" y="34"/>
                    <a:pt x="114" y="7"/>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0"/>
            <p:cNvSpPr/>
            <p:nvPr/>
          </p:nvSpPr>
          <p:spPr>
            <a:xfrm>
              <a:off x="5532575" y="2190175"/>
              <a:ext cx="3025" cy="7225"/>
            </a:xfrm>
            <a:custGeom>
              <a:avLst/>
              <a:gdLst/>
              <a:ahLst/>
              <a:cxnLst/>
              <a:rect l="l" t="t" r="r" b="b"/>
              <a:pathLst>
                <a:path w="121" h="289" extrusionOk="0">
                  <a:moveTo>
                    <a:pt x="61" y="1"/>
                  </a:moveTo>
                  <a:cubicBezTo>
                    <a:pt x="27" y="1"/>
                    <a:pt x="0" y="28"/>
                    <a:pt x="0" y="61"/>
                  </a:cubicBezTo>
                  <a:lnTo>
                    <a:pt x="0" y="222"/>
                  </a:lnTo>
                  <a:cubicBezTo>
                    <a:pt x="0" y="255"/>
                    <a:pt x="27" y="289"/>
                    <a:pt x="61" y="289"/>
                  </a:cubicBezTo>
                  <a:cubicBezTo>
                    <a:pt x="94" y="289"/>
                    <a:pt x="121" y="255"/>
                    <a:pt x="121" y="222"/>
                  </a:cubicBezTo>
                  <a:lnTo>
                    <a:pt x="121" y="61"/>
                  </a:lnTo>
                  <a:cubicBezTo>
                    <a:pt x="121" y="28"/>
                    <a:pt x="94"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0"/>
            <p:cNvSpPr/>
            <p:nvPr/>
          </p:nvSpPr>
          <p:spPr>
            <a:xfrm>
              <a:off x="5593450" y="2141150"/>
              <a:ext cx="5375" cy="11600"/>
            </a:xfrm>
            <a:custGeom>
              <a:avLst/>
              <a:gdLst/>
              <a:ahLst/>
              <a:cxnLst/>
              <a:rect l="l" t="t" r="r" b="b"/>
              <a:pathLst>
                <a:path w="215" h="464" extrusionOk="0">
                  <a:moveTo>
                    <a:pt x="148" y="0"/>
                  </a:moveTo>
                  <a:cubicBezTo>
                    <a:pt x="120" y="0"/>
                    <a:pt x="94" y="19"/>
                    <a:pt x="88" y="48"/>
                  </a:cubicBezTo>
                  <a:lnTo>
                    <a:pt x="8" y="383"/>
                  </a:lnTo>
                  <a:cubicBezTo>
                    <a:pt x="1" y="416"/>
                    <a:pt x="21" y="450"/>
                    <a:pt x="54" y="456"/>
                  </a:cubicBezTo>
                  <a:cubicBezTo>
                    <a:pt x="61" y="463"/>
                    <a:pt x="61" y="463"/>
                    <a:pt x="68" y="463"/>
                  </a:cubicBezTo>
                  <a:cubicBezTo>
                    <a:pt x="94" y="463"/>
                    <a:pt x="121" y="443"/>
                    <a:pt x="128" y="416"/>
                  </a:cubicBezTo>
                  <a:lnTo>
                    <a:pt x="208" y="75"/>
                  </a:lnTo>
                  <a:cubicBezTo>
                    <a:pt x="215" y="42"/>
                    <a:pt x="195" y="8"/>
                    <a:pt x="161" y="1"/>
                  </a:cubicBezTo>
                  <a:cubicBezTo>
                    <a:pt x="157" y="1"/>
                    <a:pt x="15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0"/>
            <p:cNvSpPr/>
            <p:nvPr/>
          </p:nvSpPr>
          <p:spPr>
            <a:xfrm>
              <a:off x="5613025" y="2139500"/>
              <a:ext cx="4550" cy="10050"/>
            </a:xfrm>
            <a:custGeom>
              <a:avLst/>
              <a:gdLst/>
              <a:ahLst/>
              <a:cxnLst/>
              <a:rect l="l" t="t" r="r" b="b"/>
              <a:pathLst>
                <a:path w="182" h="402" extrusionOk="0">
                  <a:moveTo>
                    <a:pt x="128" y="1"/>
                  </a:moveTo>
                  <a:cubicBezTo>
                    <a:pt x="94" y="1"/>
                    <a:pt x="61" y="21"/>
                    <a:pt x="54" y="54"/>
                  </a:cubicBezTo>
                  <a:lnTo>
                    <a:pt x="7" y="328"/>
                  </a:lnTo>
                  <a:cubicBezTo>
                    <a:pt x="1" y="362"/>
                    <a:pt x="21" y="395"/>
                    <a:pt x="54" y="402"/>
                  </a:cubicBezTo>
                  <a:lnTo>
                    <a:pt x="68" y="402"/>
                  </a:lnTo>
                  <a:cubicBezTo>
                    <a:pt x="94" y="402"/>
                    <a:pt x="121" y="382"/>
                    <a:pt x="128" y="348"/>
                  </a:cubicBezTo>
                  <a:lnTo>
                    <a:pt x="175" y="74"/>
                  </a:lnTo>
                  <a:cubicBezTo>
                    <a:pt x="181" y="41"/>
                    <a:pt x="161" y="7"/>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0"/>
            <p:cNvSpPr/>
            <p:nvPr/>
          </p:nvSpPr>
          <p:spPr>
            <a:xfrm>
              <a:off x="5633425" y="2131800"/>
              <a:ext cx="3050" cy="5225"/>
            </a:xfrm>
            <a:custGeom>
              <a:avLst/>
              <a:gdLst/>
              <a:ahLst/>
              <a:cxnLst/>
              <a:rect l="l" t="t" r="r" b="b"/>
              <a:pathLst>
                <a:path w="122" h="209" extrusionOk="0">
                  <a:moveTo>
                    <a:pt x="61" y="1"/>
                  </a:moveTo>
                  <a:cubicBezTo>
                    <a:pt x="28" y="1"/>
                    <a:pt x="1" y="34"/>
                    <a:pt x="1" y="68"/>
                  </a:cubicBezTo>
                  <a:lnTo>
                    <a:pt x="1" y="148"/>
                  </a:lnTo>
                  <a:cubicBezTo>
                    <a:pt x="1" y="181"/>
                    <a:pt x="28" y="208"/>
                    <a:pt x="61" y="208"/>
                  </a:cubicBezTo>
                  <a:cubicBezTo>
                    <a:pt x="95" y="208"/>
                    <a:pt x="121" y="181"/>
                    <a:pt x="121" y="148"/>
                  </a:cubicBezTo>
                  <a:lnTo>
                    <a:pt x="121" y="68"/>
                  </a:lnTo>
                  <a:cubicBezTo>
                    <a:pt x="121" y="34"/>
                    <a:pt x="9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0"/>
            <p:cNvSpPr/>
            <p:nvPr/>
          </p:nvSpPr>
          <p:spPr>
            <a:xfrm>
              <a:off x="5640450" y="2104100"/>
              <a:ext cx="5900" cy="11175"/>
            </a:xfrm>
            <a:custGeom>
              <a:avLst/>
              <a:gdLst/>
              <a:ahLst/>
              <a:cxnLst/>
              <a:rect l="l" t="t" r="r" b="b"/>
              <a:pathLst>
                <a:path w="236" h="447" extrusionOk="0">
                  <a:moveTo>
                    <a:pt x="166" y="1"/>
                  </a:moveTo>
                  <a:cubicBezTo>
                    <a:pt x="139" y="1"/>
                    <a:pt x="113" y="19"/>
                    <a:pt x="108" y="45"/>
                  </a:cubicBezTo>
                  <a:lnTo>
                    <a:pt x="8" y="366"/>
                  </a:lnTo>
                  <a:cubicBezTo>
                    <a:pt x="1" y="400"/>
                    <a:pt x="21" y="433"/>
                    <a:pt x="54" y="446"/>
                  </a:cubicBezTo>
                  <a:lnTo>
                    <a:pt x="68" y="446"/>
                  </a:lnTo>
                  <a:cubicBezTo>
                    <a:pt x="95" y="446"/>
                    <a:pt x="121" y="433"/>
                    <a:pt x="128" y="406"/>
                  </a:cubicBezTo>
                  <a:lnTo>
                    <a:pt x="228" y="78"/>
                  </a:lnTo>
                  <a:cubicBezTo>
                    <a:pt x="235" y="52"/>
                    <a:pt x="215" y="12"/>
                    <a:pt x="188" y="5"/>
                  </a:cubicBezTo>
                  <a:cubicBezTo>
                    <a:pt x="181" y="2"/>
                    <a:pt x="17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0"/>
            <p:cNvSpPr/>
            <p:nvPr/>
          </p:nvSpPr>
          <p:spPr>
            <a:xfrm>
              <a:off x="5298900" y="2144600"/>
              <a:ext cx="9725" cy="12325"/>
            </a:xfrm>
            <a:custGeom>
              <a:avLst/>
              <a:gdLst/>
              <a:ahLst/>
              <a:cxnLst/>
              <a:rect l="l" t="t" r="r" b="b"/>
              <a:pathLst>
                <a:path w="389" h="493" extrusionOk="0">
                  <a:moveTo>
                    <a:pt x="319" y="1"/>
                  </a:moveTo>
                  <a:cubicBezTo>
                    <a:pt x="297" y="1"/>
                    <a:pt x="275" y="13"/>
                    <a:pt x="262" y="31"/>
                  </a:cubicBezTo>
                  <a:lnTo>
                    <a:pt x="14" y="399"/>
                  </a:lnTo>
                  <a:cubicBezTo>
                    <a:pt x="1" y="425"/>
                    <a:pt x="7" y="466"/>
                    <a:pt x="34" y="486"/>
                  </a:cubicBezTo>
                  <a:cubicBezTo>
                    <a:pt x="47" y="492"/>
                    <a:pt x="54" y="492"/>
                    <a:pt x="68" y="492"/>
                  </a:cubicBezTo>
                  <a:cubicBezTo>
                    <a:pt x="88" y="492"/>
                    <a:pt x="108" y="486"/>
                    <a:pt x="121" y="466"/>
                  </a:cubicBezTo>
                  <a:lnTo>
                    <a:pt x="369" y="98"/>
                  </a:lnTo>
                  <a:cubicBezTo>
                    <a:pt x="389" y="71"/>
                    <a:pt x="375" y="31"/>
                    <a:pt x="349" y="11"/>
                  </a:cubicBezTo>
                  <a:cubicBezTo>
                    <a:pt x="340" y="4"/>
                    <a:pt x="329"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0"/>
            <p:cNvSpPr/>
            <p:nvPr/>
          </p:nvSpPr>
          <p:spPr>
            <a:xfrm>
              <a:off x="5313300" y="2143550"/>
              <a:ext cx="5525" cy="8025"/>
            </a:xfrm>
            <a:custGeom>
              <a:avLst/>
              <a:gdLst/>
              <a:ahLst/>
              <a:cxnLst/>
              <a:rect l="l" t="t" r="r" b="b"/>
              <a:pathLst>
                <a:path w="221" h="321" extrusionOk="0">
                  <a:moveTo>
                    <a:pt x="151" y="1"/>
                  </a:moveTo>
                  <a:cubicBezTo>
                    <a:pt x="128" y="1"/>
                    <a:pt x="104" y="14"/>
                    <a:pt x="94" y="39"/>
                  </a:cubicBezTo>
                  <a:lnTo>
                    <a:pt x="13" y="233"/>
                  </a:lnTo>
                  <a:cubicBezTo>
                    <a:pt x="0" y="267"/>
                    <a:pt x="13" y="300"/>
                    <a:pt x="47" y="314"/>
                  </a:cubicBezTo>
                  <a:cubicBezTo>
                    <a:pt x="54" y="320"/>
                    <a:pt x="60" y="320"/>
                    <a:pt x="67" y="320"/>
                  </a:cubicBezTo>
                  <a:cubicBezTo>
                    <a:pt x="94" y="320"/>
                    <a:pt x="114" y="307"/>
                    <a:pt x="127" y="280"/>
                  </a:cubicBezTo>
                  <a:lnTo>
                    <a:pt x="207" y="86"/>
                  </a:lnTo>
                  <a:cubicBezTo>
                    <a:pt x="221" y="59"/>
                    <a:pt x="207" y="19"/>
                    <a:pt x="174" y="6"/>
                  </a:cubicBezTo>
                  <a:cubicBezTo>
                    <a:pt x="167" y="2"/>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0"/>
            <p:cNvSpPr/>
            <p:nvPr/>
          </p:nvSpPr>
          <p:spPr>
            <a:xfrm>
              <a:off x="5304925" y="2296275"/>
              <a:ext cx="104400" cy="23225"/>
            </a:xfrm>
            <a:custGeom>
              <a:avLst/>
              <a:gdLst/>
              <a:ahLst/>
              <a:cxnLst/>
              <a:rect l="l" t="t" r="r" b="b"/>
              <a:pathLst>
                <a:path w="4176" h="929" extrusionOk="0">
                  <a:moveTo>
                    <a:pt x="69" y="0"/>
                  </a:moveTo>
                  <a:cubicBezTo>
                    <a:pt x="45" y="0"/>
                    <a:pt x="24" y="14"/>
                    <a:pt x="14" y="39"/>
                  </a:cubicBezTo>
                  <a:cubicBezTo>
                    <a:pt x="0" y="72"/>
                    <a:pt x="14" y="106"/>
                    <a:pt x="47" y="119"/>
                  </a:cubicBezTo>
                  <a:cubicBezTo>
                    <a:pt x="1325" y="648"/>
                    <a:pt x="2730" y="929"/>
                    <a:pt x="4115" y="929"/>
                  </a:cubicBezTo>
                  <a:cubicBezTo>
                    <a:pt x="4149" y="929"/>
                    <a:pt x="4175" y="902"/>
                    <a:pt x="4175" y="868"/>
                  </a:cubicBezTo>
                  <a:cubicBezTo>
                    <a:pt x="4175" y="835"/>
                    <a:pt x="4149" y="802"/>
                    <a:pt x="4115" y="802"/>
                  </a:cubicBezTo>
                  <a:cubicBezTo>
                    <a:pt x="2750" y="802"/>
                    <a:pt x="1359" y="527"/>
                    <a:pt x="94" y="5"/>
                  </a:cubicBezTo>
                  <a:cubicBezTo>
                    <a:pt x="86" y="2"/>
                    <a:pt x="77"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0"/>
            <p:cNvSpPr/>
            <p:nvPr/>
          </p:nvSpPr>
          <p:spPr>
            <a:xfrm>
              <a:off x="5425850" y="2313250"/>
              <a:ext cx="7900" cy="4425"/>
            </a:xfrm>
            <a:custGeom>
              <a:avLst/>
              <a:gdLst/>
              <a:ahLst/>
              <a:cxnLst/>
              <a:rect l="l" t="t" r="r" b="b"/>
              <a:pathLst>
                <a:path w="316" h="177" extrusionOk="0">
                  <a:moveTo>
                    <a:pt x="241" y="1"/>
                  </a:moveTo>
                  <a:cubicBezTo>
                    <a:pt x="237" y="1"/>
                    <a:pt x="233" y="1"/>
                    <a:pt x="228" y="2"/>
                  </a:cubicBezTo>
                  <a:lnTo>
                    <a:pt x="54" y="49"/>
                  </a:lnTo>
                  <a:cubicBezTo>
                    <a:pt x="21" y="62"/>
                    <a:pt x="1" y="96"/>
                    <a:pt x="8" y="129"/>
                  </a:cubicBezTo>
                  <a:cubicBezTo>
                    <a:pt x="14" y="156"/>
                    <a:pt x="41" y="176"/>
                    <a:pt x="68" y="176"/>
                  </a:cubicBezTo>
                  <a:cubicBezTo>
                    <a:pt x="74" y="176"/>
                    <a:pt x="81" y="176"/>
                    <a:pt x="81" y="169"/>
                  </a:cubicBezTo>
                  <a:lnTo>
                    <a:pt x="262" y="123"/>
                  </a:lnTo>
                  <a:cubicBezTo>
                    <a:pt x="295" y="116"/>
                    <a:pt x="315" y="82"/>
                    <a:pt x="302" y="49"/>
                  </a:cubicBezTo>
                  <a:cubicBezTo>
                    <a:pt x="296" y="20"/>
                    <a:pt x="270"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0"/>
            <p:cNvSpPr/>
            <p:nvPr/>
          </p:nvSpPr>
          <p:spPr>
            <a:xfrm>
              <a:off x="5312275" y="1825550"/>
              <a:ext cx="88350" cy="17925"/>
            </a:xfrm>
            <a:custGeom>
              <a:avLst/>
              <a:gdLst/>
              <a:ahLst/>
              <a:cxnLst/>
              <a:rect l="l" t="t" r="r" b="b"/>
              <a:pathLst>
                <a:path w="3534" h="717" extrusionOk="0">
                  <a:moveTo>
                    <a:pt x="3467" y="0"/>
                  </a:moveTo>
                  <a:cubicBezTo>
                    <a:pt x="2302" y="27"/>
                    <a:pt x="1158" y="228"/>
                    <a:pt x="54" y="596"/>
                  </a:cubicBezTo>
                  <a:cubicBezTo>
                    <a:pt x="21" y="602"/>
                    <a:pt x="1" y="636"/>
                    <a:pt x="14" y="669"/>
                  </a:cubicBezTo>
                  <a:cubicBezTo>
                    <a:pt x="21" y="696"/>
                    <a:pt x="48" y="716"/>
                    <a:pt x="74" y="716"/>
                  </a:cubicBezTo>
                  <a:cubicBezTo>
                    <a:pt x="81" y="716"/>
                    <a:pt x="88" y="716"/>
                    <a:pt x="95" y="709"/>
                  </a:cubicBezTo>
                  <a:cubicBezTo>
                    <a:pt x="1185" y="355"/>
                    <a:pt x="2323" y="154"/>
                    <a:pt x="3467" y="127"/>
                  </a:cubicBezTo>
                  <a:cubicBezTo>
                    <a:pt x="3507" y="127"/>
                    <a:pt x="3534" y="94"/>
                    <a:pt x="3534" y="60"/>
                  </a:cubicBezTo>
                  <a:cubicBezTo>
                    <a:pt x="3527" y="27"/>
                    <a:pt x="3500" y="0"/>
                    <a:pt x="3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0"/>
            <p:cNvSpPr/>
            <p:nvPr/>
          </p:nvSpPr>
          <p:spPr>
            <a:xfrm>
              <a:off x="5416650" y="1822200"/>
              <a:ext cx="8400" cy="3200"/>
            </a:xfrm>
            <a:custGeom>
              <a:avLst/>
              <a:gdLst/>
              <a:ahLst/>
              <a:cxnLst/>
              <a:rect l="l" t="t" r="r" b="b"/>
              <a:pathLst>
                <a:path w="336" h="128" extrusionOk="0">
                  <a:moveTo>
                    <a:pt x="68" y="0"/>
                  </a:moveTo>
                  <a:cubicBezTo>
                    <a:pt x="28" y="0"/>
                    <a:pt x="1" y="34"/>
                    <a:pt x="1" y="67"/>
                  </a:cubicBezTo>
                  <a:cubicBezTo>
                    <a:pt x="1" y="101"/>
                    <a:pt x="28" y="128"/>
                    <a:pt x="68" y="128"/>
                  </a:cubicBezTo>
                  <a:lnTo>
                    <a:pt x="275" y="128"/>
                  </a:lnTo>
                  <a:cubicBezTo>
                    <a:pt x="309" y="128"/>
                    <a:pt x="335" y="101"/>
                    <a:pt x="335" y="67"/>
                  </a:cubicBezTo>
                  <a:cubicBezTo>
                    <a:pt x="335" y="34"/>
                    <a:pt x="309"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0"/>
            <p:cNvSpPr/>
            <p:nvPr/>
          </p:nvSpPr>
          <p:spPr>
            <a:xfrm>
              <a:off x="5591125" y="1902400"/>
              <a:ext cx="49850" cy="55300"/>
            </a:xfrm>
            <a:custGeom>
              <a:avLst/>
              <a:gdLst/>
              <a:ahLst/>
              <a:cxnLst/>
              <a:rect l="l" t="t" r="r" b="b"/>
              <a:pathLst>
                <a:path w="1994" h="2212" extrusionOk="0">
                  <a:moveTo>
                    <a:pt x="71" y="1"/>
                  </a:moveTo>
                  <a:cubicBezTo>
                    <a:pt x="50" y="1"/>
                    <a:pt x="29" y="13"/>
                    <a:pt x="20" y="31"/>
                  </a:cubicBezTo>
                  <a:cubicBezTo>
                    <a:pt x="0" y="64"/>
                    <a:pt x="14" y="104"/>
                    <a:pt x="40" y="118"/>
                  </a:cubicBezTo>
                  <a:cubicBezTo>
                    <a:pt x="863" y="579"/>
                    <a:pt x="1512" y="1309"/>
                    <a:pt x="1867" y="2178"/>
                  </a:cubicBezTo>
                  <a:cubicBezTo>
                    <a:pt x="1874" y="2198"/>
                    <a:pt x="1900" y="2212"/>
                    <a:pt x="1920" y="2212"/>
                  </a:cubicBezTo>
                  <a:lnTo>
                    <a:pt x="1947" y="2212"/>
                  </a:lnTo>
                  <a:cubicBezTo>
                    <a:pt x="1981" y="2198"/>
                    <a:pt x="1994" y="2158"/>
                    <a:pt x="1981" y="2132"/>
                  </a:cubicBezTo>
                  <a:cubicBezTo>
                    <a:pt x="1613" y="1235"/>
                    <a:pt x="944" y="479"/>
                    <a:pt x="101" y="11"/>
                  </a:cubicBezTo>
                  <a:cubicBezTo>
                    <a:pt x="92" y="4"/>
                    <a:pt x="81"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0"/>
            <p:cNvSpPr/>
            <p:nvPr/>
          </p:nvSpPr>
          <p:spPr>
            <a:xfrm>
              <a:off x="5405275" y="2059950"/>
              <a:ext cx="5900" cy="10675"/>
            </a:xfrm>
            <a:custGeom>
              <a:avLst/>
              <a:gdLst/>
              <a:ahLst/>
              <a:cxnLst/>
              <a:rect l="l" t="t" r="r" b="b"/>
              <a:pathLst>
                <a:path w="236" h="427" extrusionOk="0">
                  <a:moveTo>
                    <a:pt x="163" y="0"/>
                  </a:moveTo>
                  <a:cubicBezTo>
                    <a:pt x="139" y="0"/>
                    <a:pt x="113" y="18"/>
                    <a:pt x="108" y="45"/>
                  </a:cubicBezTo>
                  <a:lnTo>
                    <a:pt x="8" y="346"/>
                  </a:lnTo>
                  <a:cubicBezTo>
                    <a:pt x="1" y="379"/>
                    <a:pt x="21" y="413"/>
                    <a:pt x="48" y="426"/>
                  </a:cubicBezTo>
                  <a:lnTo>
                    <a:pt x="68" y="426"/>
                  </a:lnTo>
                  <a:cubicBezTo>
                    <a:pt x="95" y="426"/>
                    <a:pt x="121" y="413"/>
                    <a:pt x="128" y="386"/>
                  </a:cubicBezTo>
                  <a:lnTo>
                    <a:pt x="228" y="78"/>
                  </a:lnTo>
                  <a:cubicBezTo>
                    <a:pt x="235" y="45"/>
                    <a:pt x="215" y="11"/>
                    <a:pt x="182" y="5"/>
                  </a:cubicBezTo>
                  <a:cubicBezTo>
                    <a:pt x="176" y="2"/>
                    <a:pt x="169"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0"/>
            <p:cNvSpPr/>
            <p:nvPr/>
          </p:nvSpPr>
          <p:spPr>
            <a:xfrm>
              <a:off x="5415475" y="2064025"/>
              <a:ext cx="7725" cy="14275"/>
            </a:xfrm>
            <a:custGeom>
              <a:avLst/>
              <a:gdLst/>
              <a:ahLst/>
              <a:cxnLst/>
              <a:rect l="l" t="t" r="r" b="b"/>
              <a:pathLst>
                <a:path w="309" h="571" extrusionOk="0">
                  <a:moveTo>
                    <a:pt x="239" y="0"/>
                  </a:moveTo>
                  <a:cubicBezTo>
                    <a:pt x="211" y="0"/>
                    <a:pt x="186" y="14"/>
                    <a:pt x="175" y="42"/>
                  </a:cubicBezTo>
                  <a:lnTo>
                    <a:pt x="14" y="491"/>
                  </a:lnTo>
                  <a:cubicBezTo>
                    <a:pt x="1" y="524"/>
                    <a:pt x="14" y="557"/>
                    <a:pt x="48" y="571"/>
                  </a:cubicBezTo>
                  <a:lnTo>
                    <a:pt x="75" y="571"/>
                  </a:lnTo>
                  <a:cubicBezTo>
                    <a:pt x="95" y="571"/>
                    <a:pt x="121" y="557"/>
                    <a:pt x="128" y="531"/>
                  </a:cubicBezTo>
                  <a:lnTo>
                    <a:pt x="295" y="82"/>
                  </a:lnTo>
                  <a:cubicBezTo>
                    <a:pt x="309" y="49"/>
                    <a:pt x="289" y="15"/>
                    <a:pt x="255" y="2"/>
                  </a:cubicBezTo>
                  <a:cubicBezTo>
                    <a:pt x="250" y="1"/>
                    <a:pt x="244"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0"/>
            <p:cNvSpPr/>
            <p:nvPr/>
          </p:nvSpPr>
          <p:spPr>
            <a:xfrm>
              <a:off x="5166925" y="2059050"/>
              <a:ext cx="3700" cy="14075"/>
            </a:xfrm>
            <a:custGeom>
              <a:avLst/>
              <a:gdLst/>
              <a:ahLst/>
              <a:cxnLst/>
              <a:rect l="l" t="t" r="r" b="b"/>
              <a:pathLst>
                <a:path w="148" h="563" extrusionOk="0">
                  <a:moveTo>
                    <a:pt x="88" y="0"/>
                  </a:moveTo>
                  <a:cubicBezTo>
                    <a:pt x="54" y="0"/>
                    <a:pt x="21" y="27"/>
                    <a:pt x="21" y="61"/>
                  </a:cubicBezTo>
                  <a:lnTo>
                    <a:pt x="7" y="495"/>
                  </a:lnTo>
                  <a:cubicBezTo>
                    <a:pt x="1" y="529"/>
                    <a:pt x="27" y="562"/>
                    <a:pt x="68" y="562"/>
                  </a:cubicBezTo>
                  <a:cubicBezTo>
                    <a:pt x="101" y="562"/>
                    <a:pt x="128" y="536"/>
                    <a:pt x="128" y="502"/>
                  </a:cubicBezTo>
                  <a:lnTo>
                    <a:pt x="148" y="67"/>
                  </a:lnTo>
                  <a:cubicBezTo>
                    <a:pt x="148" y="34"/>
                    <a:pt x="121"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0"/>
            <p:cNvSpPr/>
            <p:nvPr/>
          </p:nvSpPr>
          <p:spPr>
            <a:xfrm>
              <a:off x="5175125" y="2065575"/>
              <a:ext cx="3025" cy="9050"/>
            </a:xfrm>
            <a:custGeom>
              <a:avLst/>
              <a:gdLst/>
              <a:ahLst/>
              <a:cxnLst/>
              <a:rect l="l" t="t" r="r" b="b"/>
              <a:pathLst>
                <a:path w="121" h="362" extrusionOk="0">
                  <a:moveTo>
                    <a:pt x="61" y="0"/>
                  </a:moveTo>
                  <a:cubicBezTo>
                    <a:pt x="27" y="0"/>
                    <a:pt x="1" y="27"/>
                    <a:pt x="1" y="61"/>
                  </a:cubicBezTo>
                  <a:lnTo>
                    <a:pt x="1" y="301"/>
                  </a:lnTo>
                  <a:cubicBezTo>
                    <a:pt x="1" y="335"/>
                    <a:pt x="27" y="362"/>
                    <a:pt x="61" y="362"/>
                  </a:cubicBezTo>
                  <a:cubicBezTo>
                    <a:pt x="94" y="362"/>
                    <a:pt x="121" y="335"/>
                    <a:pt x="121" y="301"/>
                  </a:cubicBezTo>
                  <a:lnTo>
                    <a:pt x="121" y="61"/>
                  </a:lnTo>
                  <a:cubicBezTo>
                    <a:pt x="121"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7" name="Google Shape;3947;p20"/>
          <p:cNvGrpSpPr/>
          <p:nvPr/>
        </p:nvGrpSpPr>
        <p:grpSpPr>
          <a:xfrm rot="757664">
            <a:off x="-311698" y="-249361"/>
            <a:ext cx="1449182" cy="1288391"/>
            <a:chOff x="5205933" y="1253480"/>
            <a:chExt cx="340221" cy="302472"/>
          </a:xfrm>
        </p:grpSpPr>
        <p:sp>
          <p:nvSpPr>
            <p:cNvPr id="3948" name="Google Shape;3948;p20"/>
            <p:cNvSpPr/>
            <p:nvPr/>
          </p:nvSpPr>
          <p:spPr>
            <a:xfrm>
              <a:off x="5205933" y="1253480"/>
              <a:ext cx="340221" cy="302472"/>
            </a:xfrm>
            <a:custGeom>
              <a:avLst/>
              <a:gdLst/>
              <a:ahLst/>
              <a:cxnLst/>
              <a:rect l="l" t="t" r="r" b="b"/>
              <a:pathLst>
                <a:path w="11221" h="9976" extrusionOk="0">
                  <a:moveTo>
                    <a:pt x="8377" y="7607"/>
                  </a:moveTo>
                  <a:cubicBezTo>
                    <a:pt x="8371" y="7514"/>
                    <a:pt x="8364" y="7413"/>
                    <a:pt x="8371" y="7313"/>
                  </a:cubicBezTo>
                  <a:cubicBezTo>
                    <a:pt x="8384" y="7313"/>
                    <a:pt x="8397" y="7306"/>
                    <a:pt x="8411" y="7306"/>
                  </a:cubicBezTo>
                  <a:cubicBezTo>
                    <a:pt x="8645" y="7259"/>
                    <a:pt x="8826" y="7105"/>
                    <a:pt x="8939" y="6891"/>
                  </a:cubicBezTo>
                  <a:cubicBezTo>
                    <a:pt x="9046" y="6691"/>
                    <a:pt x="9100" y="6430"/>
                    <a:pt x="9080" y="6155"/>
                  </a:cubicBezTo>
                  <a:cubicBezTo>
                    <a:pt x="9073" y="6068"/>
                    <a:pt x="9066" y="5988"/>
                    <a:pt x="9046" y="5901"/>
                  </a:cubicBezTo>
                  <a:cubicBezTo>
                    <a:pt x="8966" y="5513"/>
                    <a:pt x="8518" y="5025"/>
                    <a:pt x="7681" y="4704"/>
                  </a:cubicBezTo>
                  <a:cubicBezTo>
                    <a:pt x="7053" y="4463"/>
                    <a:pt x="6196" y="4315"/>
                    <a:pt x="5099" y="4362"/>
                  </a:cubicBezTo>
                  <a:cubicBezTo>
                    <a:pt x="4590" y="4382"/>
                    <a:pt x="4162" y="4456"/>
                    <a:pt x="3808" y="4550"/>
                  </a:cubicBezTo>
                  <a:cubicBezTo>
                    <a:pt x="3172" y="4730"/>
                    <a:pt x="2764" y="5005"/>
                    <a:pt x="2510" y="5299"/>
                  </a:cubicBezTo>
                  <a:cubicBezTo>
                    <a:pt x="2255" y="5600"/>
                    <a:pt x="2168" y="5921"/>
                    <a:pt x="2182" y="6175"/>
                  </a:cubicBezTo>
                  <a:cubicBezTo>
                    <a:pt x="2182" y="6242"/>
                    <a:pt x="2195" y="6309"/>
                    <a:pt x="2208" y="6363"/>
                  </a:cubicBezTo>
                  <a:cubicBezTo>
                    <a:pt x="2349" y="6878"/>
                    <a:pt x="2971" y="7326"/>
                    <a:pt x="3132" y="7440"/>
                  </a:cubicBezTo>
                  <a:cubicBezTo>
                    <a:pt x="3132" y="7587"/>
                    <a:pt x="3112" y="7728"/>
                    <a:pt x="3098" y="7861"/>
                  </a:cubicBezTo>
                  <a:lnTo>
                    <a:pt x="3092" y="7908"/>
                  </a:lnTo>
                  <a:cubicBezTo>
                    <a:pt x="3058" y="7902"/>
                    <a:pt x="3018" y="7888"/>
                    <a:pt x="2985" y="7882"/>
                  </a:cubicBezTo>
                  <a:cubicBezTo>
                    <a:pt x="2122" y="7601"/>
                    <a:pt x="1352" y="6985"/>
                    <a:pt x="870" y="6196"/>
                  </a:cubicBezTo>
                  <a:cubicBezTo>
                    <a:pt x="382" y="5406"/>
                    <a:pt x="175" y="4443"/>
                    <a:pt x="435" y="3446"/>
                  </a:cubicBezTo>
                  <a:cubicBezTo>
                    <a:pt x="456" y="3379"/>
                    <a:pt x="476" y="3312"/>
                    <a:pt x="496" y="3245"/>
                  </a:cubicBezTo>
                  <a:cubicBezTo>
                    <a:pt x="904" y="1987"/>
                    <a:pt x="2195" y="1057"/>
                    <a:pt x="3741" y="582"/>
                  </a:cubicBezTo>
                  <a:cubicBezTo>
                    <a:pt x="4684" y="288"/>
                    <a:pt x="5728" y="167"/>
                    <a:pt x="6718" y="241"/>
                  </a:cubicBezTo>
                  <a:cubicBezTo>
                    <a:pt x="7701" y="314"/>
                    <a:pt x="8638" y="589"/>
                    <a:pt x="9381" y="1091"/>
                  </a:cubicBezTo>
                  <a:cubicBezTo>
                    <a:pt x="10284" y="1693"/>
                    <a:pt x="10906" y="2636"/>
                    <a:pt x="10993" y="3968"/>
                  </a:cubicBezTo>
                  <a:cubicBezTo>
                    <a:pt x="11054" y="4904"/>
                    <a:pt x="10806" y="5828"/>
                    <a:pt x="10304" y="6510"/>
                  </a:cubicBezTo>
                  <a:cubicBezTo>
                    <a:pt x="9856" y="7112"/>
                    <a:pt x="9200" y="7527"/>
                    <a:pt x="8377" y="7607"/>
                  </a:cubicBezTo>
                  <a:close/>
                  <a:moveTo>
                    <a:pt x="3072" y="8082"/>
                  </a:moveTo>
                  <a:cubicBezTo>
                    <a:pt x="3025" y="8069"/>
                    <a:pt x="2978" y="8056"/>
                    <a:pt x="2931" y="8035"/>
                  </a:cubicBezTo>
                  <a:cubicBezTo>
                    <a:pt x="2035" y="7748"/>
                    <a:pt x="1232" y="7105"/>
                    <a:pt x="723" y="6282"/>
                  </a:cubicBezTo>
                  <a:cubicBezTo>
                    <a:pt x="215" y="5460"/>
                    <a:pt x="1" y="4449"/>
                    <a:pt x="275" y="3406"/>
                  </a:cubicBezTo>
                  <a:cubicBezTo>
                    <a:pt x="295" y="3332"/>
                    <a:pt x="315" y="3265"/>
                    <a:pt x="335" y="3191"/>
                  </a:cubicBezTo>
                  <a:cubicBezTo>
                    <a:pt x="763" y="1880"/>
                    <a:pt x="2101" y="917"/>
                    <a:pt x="3694" y="422"/>
                  </a:cubicBezTo>
                  <a:cubicBezTo>
                    <a:pt x="4657" y="120"/>
                    <a:pt x="5714" y="0"/>
                    <a:pt x="6725" y="74"/>
                  </a:cubicBezTo>
                  <a:cubicBezTo>
                    <a:pt x="7742" y="154"/>
                    <a:pt x="8705" y="435"/>
                    <a:pt x="9475" y="950"/>
                  </a:cubicBezTo>
                  <a:cubicBezTo>
                    <a:pt x="10425" y="1586"/>
                    <a:pt x="11074" y="2569"/>
                    <a:pt x="11161" y="3954"/>
                  </a:cubicBezTo>
                  <a:cubicBezTo>
                    <a:pt x="11221" y="4931"/>
                    <a:pt x="10967" y="5894"/>
                    <a:pt x="10438" y="6610"/>
                  </a:cubicBezTo>
                  <a:cubicBezTo>
                    <a:pt x="9963" y="7246"/>
                    <a:pt x="9267" y="7688"/>
                    <a:pt x="8391" y="7775"/>
                  </a:cubicBezTo>
                  <a:cubicBezTo>
                    <a:pt x="8397" y="7801"/>
                    <a:pt x="8397" y="7835"/>
                    <a:pt x="8404" y="7861"/>
                  </a:cubicBezTo>
                  <a:cubicBezTo>
                    <a:pt x="8458" y="8303"/>
                    <a:pt x="8504" y="8704"/>
                    <a:pt x="8023" y="9233"/>
                  </a:cubicBezTo>
                  <a:cubicBezTo>
                    <a:pt x="7340" y="9976"/>
                    <a:pt x="5848" y="9895"/>
                    <a:pt x="5748" y="9889"/>
                  </a:cubicBezTo>
                  <a:cubicBezTo>
                    <a:pt x="5647" y="9895"/>
                    <a:pt x="4155" y="9976"/>
                    <a:pt x="3480" y="9233"/>
                  </a:cubicBezTo>
                  <a:cubicBezTo>
                    <a:pt x="3078" y="8798"/>
                    <a:pt x="3045" y="8444"/>
                    <a:pt x="3072" y="8082"/>
                  </a:cubicBezTo>
                  <a:close/>
                  <a:moveTo>
                    <a:pt x="2851" y="6711"/>
                  </a:moveTo>
                  <a:cubicBezTo>
                    <a:pt x="2811" y="6731"/>
                    <a:pt x="2764" y="6704"/>
                    <a:pt x="2744" y="6664"/>
                  </a:cubicBezTo>
                  <a:cubicBezTo>
                    <a:pt x="2730" y="6617"/>
                    <a:pt x="2750" y="6570"/>
                    <a:pt x="2797" y="6557"/>
                  </a:cubicBezTo>
                  <a:cubicBezTo>
                    <a:pt x="2797" y="6557"/>
                    <a:pt x="3192" y="6410"/>
                    <a:pt x="3286" y="7226"/>
                  </a:cubicBezTo>
                  <a:cubicBezTo>
                    <a:pt x="3312" y="7467"/>
                    <a:pt x="3286" y="7681"/>
                    <a:pt x="3266" y="7882"/>
                  </a:cubicBezTo>
                  <a:cubicBezTo>
                    <a:pt x="3212" y="8283"/>
                    <a:pt x="3172" y="8651"/>
                    <a:pt x="3600" y="9119"/>
                  </a:cubicBezTo>
                  <a:cubicBezTo>
                    <a:pt x="4236" y="9815"/>
                    <a:pt x="5688" y="9721"/>
                    <a:pt x="5741" y="9721"/>
                  </a:cubicBezTo>
                  <a:lnTo>
                    <a:pt x="5741" y="9721"/>
                  </a:lnTo>
                  <a:cubicBezTo>
                    <a:pt x="5748" y="9721"/>
                    <a:pt x="5748" y="9721"/>
                    <a:pt x="5748" y="9721"/>
                  </a:cubicBezTo>
                  <a:cubicBezTo>
                    <a:pt x="5755" y="9721"/>
                    <a:pt x="5755" y="9721"/>
                    <a:pt x="5755" y="9721"/>
                  </a:cubicBezTo>
                  <a:lnTo>
                    <a:pt x="5755" y="9721"/>
                  </a:lnTo>
                  <a:cubicBezTo>
                    <a:pt x="5808" y="9721"/>
                    <a:pt x="7260" y="9815"/>
                    <a:pt x="7896" y="9119"/>
                  </a:cubicBezTo>
                  <a:cubicBezTo>
                    <a:pt x="8330" y="8651"/>
                    <a:pt x="8284" y="8283"/>
                    <a:pt x="8237" y="7882"/>
                  </a:cubicBezTo>
                  <a:cubicBezTo>
                    <a:pt x="8210" y="7681"/>
                    <a:pt x="8183" y="7467"/>
                    <a:pt x="8210" y="7226"/>
                  </a:cubicBezTo>
                  <a:cubicBezTo>
                    <a:pt x="8310" y="6410"/>
                    <a:pt x="8705" y="6557"/>
                    <a:pt x="8705" y="6557"/>
                  </a:cubicBezTo>
                  <a:cubicBezTo>
                    <a:pt x="8745" y="6570"/>
                    <a:pt x="8772" y="6617"/>
                    <a:pt x="8752" y="6664"/>
                  </a:cubicBezTo>
                  <a:cubicBezTo>
                    <a:pt x="8739" y="6704"/>
                    <a:pt x="8692" y="6731"/>
                    <a:pt x="8645" y="6711"/>
                  </a:cubicBezTo>
                  <a:cubicBezTo>
                    <a:pt x="8645" y="6711"/>
                    <a:pt x="8478" y="6644"/>
                    <a:pt x="8397" y="7139"/>
                  </a:cubicBezTo>
                  <a:cubicBezTo>
                    <a:pt x="8565" y="7099"/>
                    <a:pt x="8698" y="6978"/>
                    <a:pt x="8792" y="6811"/>
                  </a:cubicBezTo>
                  <a:cubicBezTo>
                    <a:pt x="8886" y="6637"/>
                    <a:pt x="8926" y="6410"/>
                    <a:pt x="8913" y="6162"/>
                  </a:cubicBezTo>
                  <a:cubicBezTo>
                    <a:pt x="8913" y="6088"/>
                    <a:pt x="8899" y="6015"/>
                    <a:pt x="8886" y="5935"/>
                  </a:cubicBezTo>
                  <a:cubicBezTo>
                    <a:pt x="8812" y="5593"/>
                    <a:pt x="8404" y="5158"/>
                    <a:pt x="7621" y="4857"/>
                  </a:cubicBezTo>
                  <a:cubicBezTo>
                    <a:pt x="7012" y="4630"/>
                    <a:pt x="6176" y="4483"/>
                    <a:pt x="5106" y="4530"/>
                  </a:cubicBezTo>
                  <a:cubicBezTo>
                    <a:pt x="4610" y="4550"/>
                    <a:pt x="4196" y="4617"/>
                    <a:pt x="3854" y="4710"/>
                  </a:cubicBezTo>
                  <a:cubicBezTo>
                    <a:pt x="3252" y="4877"/>
                    <a:pt x="2871" y="5138"/>
                    <a:pt x="2643" y="5413"/>
                  </a:cubicBezTo>
                  <a:cubicBezTo>
                    <a:pt x="2416" y="5674"/>
                    <a:pt x="2336" y="5955"/>
                    <a:pt x="2349" y="6169"/>
                  </a:cubicBezTo>
                  <a:cubicBezTo>
                    <a:pt x="2349" y="6222"/>
                    <a:pt x="2356" y="6276"/>
                    <a:pt x="2369" y="6323"/>
                  </a:cubicBezTo>
                  <a:cubicBezTo>
                    <a:pt x="2476" y="6704"/>
                    <a:pt x="2891" y="7059"/>
                    <a:pt x="3118" y="7219"/>
                  </a:cubicBezTo>
                  <a:cubicBezTo>
                    <a:pt x="3045" y="6637"/>
                    <a:pt x="2851" y="6711"/>
                    <a:pt x="2851" y="671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0"/>
            <p:cNvSpPr/>
            <p:nvPr/>
          </p:nvSpPr>
          <p:spPr>
            <a:xfrm>
              <a:off x="5431514" y="1519205"/>
              <a:ext cx="6519" cy="10188"/>
            </a:xfrm>
            <a:custGeom>
              <a:avLst/>
              <a:gdLst/>
              <a:ahLst/>
              <a:cxnLst/>
              <a:rect l="l" t="t" r="r" b="b"/>
              <a:pathLst>
                <a:path w="215" h="336" extrusionOk="0">
                  <a:moveTo>
                    <a:pt x="74" y="222"/>
                  </a:moveTo>
                  <a:cubicBezTo>
                    <a:pt x="101" y="228"/>
                    <a:pt x="34" y="335"/>
                    <a:pt x="215" y="222"/>
                  </a:cubicBezTo>
                  <a:cubicBezTo>
                    <a:pt x="1" y="1"/>
                    <a:pt x="81" y="215"/>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0"/>
            <p:cNvSpPr/>
            <p:nvPr/>
          </p:nvSpPr>
          <p:spPr>
            <a:xfrm>
              <a:off x="5398253" y="1404201"/>
              <a:ext cx="9369" cy="72647"/>
            </a:xfrm>
            <a:custGeom>
              <a:avLst/>
              <a:gdLst/>
              <a:ahLst/>
              <a:cxnLst/>
              <a:rect l="l" t="t" r="r" b="b"/>
              <a:pathLst>
                <a:path w="309" h="2396" extrusionOk="0">
                  <a:moveTo>
                    <a:pt x="74" y="0"/>
                  </a:moveTo>
                  <a:cubicBezTo>
                    <a:pt x="0" y="308"/>
                    <a:pt x="67" y="2188"/>
                    <a:pt x="181" y="2395"/>
                  </a:cubicBezTo>
                  <a:cubicBezTo>
                    <a:pt x="308" y="2101"/>
                    <a:pt x="161" y="268"/>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0"/>
            <p:cNvSpPr/>
            <p:nvPr/>
          </p:nvSpPr>
          <p:spPr>
            <a:xfrm>
              <a:off x="5370055" y="1498527"/>
              <a:ext cx="4700" cy="12613"/>
            </a:xfrm>
            <a:custGeom>
              <a:avLst/>
              <a:gdLst/>
              <a:ahLst/>
              <a:cxnLst/>
              <a:rect l="l" t="t" r="r" b="b"/>
              <a:pathLst>
                <a:path w="155" h="416" extrusionOk="0">
                  <a:moveTo>
                    <a:pt x="54" y="308"/>
                  </a:moveTo>
                  <a:cubicBezTo>
                    <a:pt x="94" y="281"/>
                    <a:pt x="114" y="415"/>
                    <a:pt x="141" y="154"/>
                  </a:cubicBezTo>
                  <a:cubicBezTo>
                    <a:pt x="154" y="0"/>
                    <a:pt x="107" y="54"/>
                    <a:pt x="101" y="47"/>
                  </a:cubicBezTo>
                  <a:cubicBezTo>
                    <a:pt x="7" y="161"/>
                    <a:pt x="0" y="174"/>
                    <a:pt x="54"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0"/>
            <p:cNvSpPr/>
            <p:nvPr/>
          </p:nvSpPr>
          <p:spPr>
            <a:xfrm>
              <a:off x="5321149" y="1331767"/>
              <a:ext cx="5518" cy="8338"/>
            </a:xfrm>
            <a:custGeom>
              <a:avLst/>
              <a:gdLst/>
              <a:ahLst/>
              <a:cxnLst/>
              <a:rect l="l" t="t" r="r" b="b"/>
              <a:pathLst>
                <a:path w="182" h="275" extrusionOk="0">
                  <a:moveTo>
                    <a:pt x="61" y="275"/>
                  </a:moveTo>
                  <a:cubicBezTo>
                    <a:pt x="61" y="248"/>
                    <a:pt x="115" y="275"/>
                    <a:pt x="135" y="181"/>
                  </a:cubicBezTo>
                  <a:cubicBezTo>
                    <a:pt x="182" y="1"/>
                    <a:pt x="108" y="74"/>
                    <a:pt x="101" y="67"/>
                  </a:cubicBezTo>
                  <a:cubicBezTo>
                    <a:pt x="21" y="154"/>
                    <a:pt x="1" y="148"/>
                    <a:pt x="61"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0"/>
            <p:cNvSpPr/>
            <p:nvPr/>
          </p:nvSpPr>
          <p:spPr>
            <a:xfrm>
              <a:off x="5405348" y="1535032"/>
              <a:ext cx="11400" cy="4487"/>
            </a:xfrm>
            <a:custGeom>
              <a:avLst/>
              <a:gdLst/>
              <a:ahLst/>
              <a:cxnLst/>
              <a:rect l="l" t="t" r="r" b="b"/>
              <a:pathLst>
                <a:path w="376" h="148" extrusionOk="0">
                  <a:moveTo>
                    <a:pt x="0" y="67"/>
                  </a:moveTo>
                  <a:cubicBezTo>
                    <a:pt x="121" y="148"/>
                    <a:pt x="194" y="141"/>
                    <a:pt x="315" y="67"/>
                  </a:cubicBezTo>
                  <a:cubicBezTo>
                    <a:pt x="281" y="47"/>
                    <a:pt x="375" y="21"/>
                    <a:pt x="174" y="7"/>
                  </a:cubicBezTo>
                  <a:cubicBezTo>
                    <a:pt x="21" y="1"/>
                    <a:pt x="54" y="27"/>
                    <a:pt x="0" y="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0"/>
            <p:cNvSpPr/>
            <p:nvPr/>
          </p:nvSpPr>
          <p:spPr>
            <a:xfrm>
              <a:off x="5431120" y="1466054"/>
              <a:ext cx="3275" cy="10794"/>
            </a:xfrm>
            <a:custGeom>
              <a:avLst/>
              <a:gdLst/>
              <a:ahLst/>
              <a:cxnLst/>
              <a:rect l="l" t="t" r="r" b="b"/>
              <a:pathLst>
                <a:path w="108" h="356" extrusionOk="0">
                  <a:moveTo>
                    <a:pt x="20" y="355"/>
                  </a:moveTo>
                  <a:cubicBezTo>
                    <a:pt x="67" y="315"/>
                    <a:pt x="107" y="315"/>
                    <a:pt x="101" y="181"/>
                  </a:cubicBezTo>
                  <a:cubicBezTo>
                    <a:pt x="87" y="1"/>
                    <a:pt x="67" y="74"/>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0"/>
            <p:cNvSpPr/>
            <p:nvPr/>
          </p:nvSpPr>
          <p:spPr>
            <a:xfrm>
              <a:off x="5301077" y="1400532"/>
              <a:ext cx="30654" cy="81591"/>
            </a:xfrm>
            <a:custGeom>
              <a:avLst/>
              <a:gdLst/>
              <a:ahLst/>
              <a:cxnLst/>
              <a:rect l="l" t="t" r="r" b="b"/>
              <a:pathLst>
                <a:path w="1011" h="2691" extrusionOk="0">
                  <a:moveTo>
                    <a:pt x="0" y="141"/>
                  </a:moveTo>
                  <a:cubicBezTo>
                    <a:pt x="275" y="302"/>
                    <a:pt x="342" y="208"/>
                    <a:pt x="509" y="482"/>
                  </a:cubicBezTo>
                  <a:cubicBezTo>
                    <a:pt x="870" y="1091"/>
                    <a:pt x="710" y="2463"/>
                    <a:pt x="844" y="2690"/>
                  </a:cubicBezTo>
                  <a:cubicBezTo>
                    <a:pt x="1011" y="1928"/>
                    <a:pt x="930" y="1"/>
                    <a:pt x="0" y="1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0"/>
            <p:cNvSpPr/>
            <p:nvPr/>
          </p:nvSpPr>
          <p:spPr>
            <a:xfrm>
              <a:off x="5428270" y="1260575"/>
              <a:ext cx="18707" cy="28016"/>
            </a:xfrm>
            <a:custGeom>
              <a:avLst/>
              <a:gdLst/>
              <a:ahLst/>
              <a:cxnLst/>
              <a:rect l="l" t="t" r="r" b="b"/>
              <a:pathLst>
                <a:path w="617" h="924" extrusionOk="0">
                  <a:moveTo>
                    <a:pt x="1" y="0"/>
                  </a:moveTo>
                  <a:lnTo>
                    <a:pt x="335" y="435"/>
                  </a:lnTo>
                  <a:cubicBezTo>
                    <a:pt x="462" y="616"/>
                    <a:pt x="429" y="790"/>
                    <a:pt x="522" y="923"/>
                  </a:cubicBezTo>
                  <a:cubicBezTo>
                    <a:pt x="616" y="442"/>
                    <a:pt x="275" y="1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0"/>
            <p:cNvSpPr/>
            <p:nvPr/>
          </p:nvSpPr>
          <p:spPr>
            <a:xfrm>
              <a:off x="5506768" y="1299506"/>
              <a:ext cx="12219" cy="44661"/>
            </a:xfrm>
            <a:custGeom>
              <a:avLst/>
              <a:gdLst/>
              <a:ahLst/>
              <a:cxnLst/>
              <a:rect l="l" t="t" r="r" b="b"/>
              <a:pathLst>
                <a:path w="403" h="1473" extrusionOk="0">
                  <a:moveTo>
                    <a:pt x="101" y="161"/>
                  </a:moveTo>
                  <a:cubicBezTo>
                    <a:pt x="7" y="1"/>
                    <a:pt x="74" y="108"/>
                    <a:pt x="1" y="48"/>
                  </a:cubicBezTo>
                  <a:cubicBezTo>
                    <a:pt x="34" y="288"/>
                    <a:pt x="155" y="462"/>
                    <a:pt x="195" y="710"/>
                  </a:cubicBezTo>
                  <a:cubicBezTo>
                    <a:pt x="228" y="984"/>
                    <a:pt x="148" y="1212"/>
                    <a:pt x="202" y="1473"/>
                  </a:cubicBezTo>
                  <a:cubicBezTo>
                    <a:pt x="402" y="1131"/>
                    <a:pt x="315" y="523"/>
                    <a:pt x="101"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0"/>
            <p:cNvSpPr/>
            <p:nvPr/>
          </p:nvSpPr>
          <p:spPr>
            <a:xfrm>
              <a:off x="5341251" y="1539095"/>
              <a:ext cx="47299" cy="4882"/>
            </a:xfrm>
            <a:custGeom>
              <a:avLst/>
              <a:gdLst/>
              <a:ahLst/>
              <a:cxnLst/>
              <a:rect l="l" t="t" r="r" b="b"/>
              <a:pathLst>
                <a:path w="1560" h="161" extrusionOk="0">
                  <a:moveTo>
                    <a:pt x="1559" y="20"/>
                  </a:moveTo>
                  <a:cubicBezTo>
                    <a:pt x="1305" y="0"/>
                    <a:pt x="1111" y="54"/>
                    <a:pt x="870" y="54"/>
                  </a:cubicBezTo>
                  <a:cubicBezTo>
                    <a:pt x="609" y="61"/>
                    <a:pt x="382" y="7"/>
                    <a:pt x="107" y="14"/>
                  </a:cubicBezTo>
                  <a:cubicBezTo>
                    <a:pt x="214" y="87"/>
                    <a:pt x="0" y="14"/>
                    <a:pt x="254" y="87"/>
                  </a:cubicBezTo>
                  <a:lnTo>
                    <a:pt x="823" y="161"/>
                  </a:lnTo>
                  <a:cubicBezTo>
                    <a:pt x="1051" y="161"/>
                    <a:pt x="1399" y="128"/>
                    <a:pt x="1559"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0"/>
            <p:cNvSpPr/>
            <p:nvPr/>
          </p:nvSpPr>
          <p:spPr>
            <a:xfrm>
              <a:off x="5297621" y="1424485"/>
              <a:ext cx="13007" cy="76710"/>
            </a:xfrm>
            <a:custGeom>
              <a:avLst/>
              <a:gdLst/>
              <a:ahLst/>
              <a:cxnLst/>
              <a:rect l="l" t="t" r="r" b="b"/>
              <a:pathLst>
                <a:path w="429" h="2530" extrusionOk="0">
                  <a:moveTo>
                    <a:pt x="201" y="2529"/>
                  </a:moveTo>
                  <a:cubicBezTo>
                    <a:pt x="375" y="1532"/>
                    <a:pt x="429" y="883"/>
                    <a:pt x="48" y="0"/>
                  </a:cubicBezTo>
                  <a:cubicBezTo>
                    <a:pt x="1" y="94"/>
                    <a:pt x="242" y="910"/>
                    <a:pt x="242" y="1184"/>
                  </a:cubicBezTo>
                  <a:cubicBezTo>
                    <a:pt x="248" y="1579"/>
                    <a:pt x="94" y="2141"/>
                    <a:pt x="168" y="2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0"/>
            <p:cNvSpPr/>
            <p:nvPr/>
          </p:nvSpPr>
          <p:spPr>
            <a:xfrm>
              <a:off x="5451798" y="1419392"/>
              <a:ext cx="17889" cy="15251"/>
            </a:xfrm>
            <a:custGeom>
              <a:avLst/>
              <a:gdLst/>
              <a:ahLst/>
              <a:cxnLst/>
              <a:rect l="l" t="t" r="r" b="b"/>
              <a:pathLst>
                <a:path w="590" h="503" extrusionOk="0">
                  <a:moveTo>
                    <a:pt x="168" y="503"/>
                  </a:moveTo>
                  <a:cubicBezTo>
                    <a:pt x="235" y="402"/>
                    <a:pt x="228" y="269"/>
                    <a:pt x="302" y="195"/>
                  </a:cubicBezTo>
                  <a:cubicBezTo>
                    <a:pt x="422" y="68"/>
                    <a:pt x="402" y="208"/>
                    <a:pt x="589" y="48"/>
                  </a:cubicBezTo>
                  <a:cubicBezTo>
                    <a:pt x="268" y="1"/>
                    <a:pt x="1" y="255"/>
                    <a:pt x="168" y="5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0"/>
            <p:cNvSpPr/>
            <p:nvPr/>
          </p:nvSpPr>
          <p:spPr>
            <a:xfrm>
              <a:off x="5441853" y="1299506"/>
              <a:ext cx="4305" cy="11794"/>
            </a:xfrm>
            <a:custGeom>
              <a:avLst/>
              <a:gdLst/>
              <a:ahLst/>
              <a:cxnLst/>
              <a:rect l="l" t="t" r="r" b="b"/>
              <a:pathLst>
                <a:path w="142" h="389" extrusionOk="0">
                  <a:moveTo>
                    <a:pt x="81" y="255"/>
                  </a:moveTo>
                  <a:cubicBezTo>
                    <a:pt x="128" y="141"/>
                    <a:pt x="141" y="208"/>
                    <a:pt x="81" y="74"/>
                  </a:cubicBezTo>
                  <a:cubicBezTo>
                    <a:pt x="21" y="128"/>
                    <a:pt x="48" y="1"/>
                    <a:pt x="28" y="161"/>
                  </a:cubicBezTo>
                  <a:cubicBezTo>
                    <a:pt x="1" y="389"/>
                    <a:pt x="14" y="175"/>
                    <a:pt x="81"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0"/>
            <p:cNvSpPr/>
            <p:nvPr/>
          </p:nvSpPr>
          <p:spPr>
            <a:xfrm>
              <a:off x="5425632" y="1398926"/>
              <a:ext cx="10794" cy="57032"/>
            </a:xfrm>
            <a:custGeom>
              <a:avLst/>
              <a:gdLst/>
              <a:ahLst/>
              <a:cxnLst/>
              <a:rect l="l" t="t" r="r" b="b"/>
              <a:pathLst>
                <a:path w="356" h="1881" extrusionOk="0">
                  <a:moveTo>
                    <a:pt x="134" y="783"/>
                  </a:moveTo>
                  <a:cubicBezTo>
                    <a:pt x="134" y="596"/>
                    <a:pt x="141" y="301"/>
                    <a:pt x="241" y="141"/>
                  </a:cubicBezTo>
                  <a:lnTo>
                    <a:pt x="355" y="0"/>
                  </a:lnTo>
                  <a:cubicBezTo>
                    <a:pt x="161" y="40"/>
                    <a:pt x="121" y="107"/>
                    <a:pt x="67" y="335"/>
                  </a:cubicBezTo>
                  <a:cubicBezTo>
                    <a:pt x="1" y="629"/>
                    <a:pt x="27" y="1312"/>
                    <a:pt x="67" y="1613"/>
                  </a:cubicBezTo>
                  <a:cubicBezTo>
                    <a:pt x="74" y="1646"/>
                    <a:pt x="81" y="1693"/>
                    <a:pt x="94" y="1726"/>
                  </a:cubicBezTo>
                  <a:cubicBezTo>
                    <a:pt x="148" y="1880"/>
                    <a:pt x="74" y="1726"/>
                    <a:pt x="168" y="18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0"/>
            <p:cNvSpPr/>
            <p:nvPr/>
          </p:nvSpPr>
          <p:spPr>
            <a:xfrm>
              <a:off x="5242256" y="1307420"/>
              <a:ext cx="9157" cy="41811"/>
            </a:xfrm>
            <a:custGeom>
              <a:avLst/>
              <a:gdLst/>
              <a:ahLst/>
              <a:cxnLst/>
              <a:rect l="l" t="t" r="r" b="b"/>
              <a:pathLst>
                <a:path w="302" h="1379" extrusionOk="0">
                  <a:moveTo>
                    <a:pt x="228" y="1379"/>
                  </a:moveTo>
                  <a:cubicBezTo>
                    <a:pt x="174" y="1105"/>
                    <a:pt x="94" y="951"/>
                    <a:pt x="121" y="630"/>
                  </a:cubicBezTo>
                  <a:cubicBezTo>
                    <a:pt x="141" y="342"/>
                    <a:pt x="281" y="195"/>
                    <a:pt x="301" y="1"/>
                  </a:cubicBezTo>
                  <a:cubicBezTo>
                    <a:pt x="121" y="135"/>
                    <a:pt x="34" y="335"/>
                    <a:pt x="14" y="636"/>
                  </a:cubicBezTo>
                  <a:cubicBezTo>
                    <a:pt x="0" y="784"/>
                    <a:pt x="20" y="944"/>
                    <a:pt x="47" y="1078"/>
                  </a:cubicBezTo>
                  <a:cubicBezTo>
                    <a:pt x="121" y="1372"/>
                    <a:pt x="167" y="1339"/>
                    <a:pt x="228" y="1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0"/>
            <p:cNvSpPr/>
            <p:nvPr/>
          </p:nvSpPr>
          <p:spPr>
            <a:xfrm>
              <a:off x="5388308" y="1349837"/>
              <a:ext cx="9763" cy="4882"/>
            </a:xfrm>
            <a:custGeom>
              <a:avLst/>
              <a:gdLst/>
              <a:ahLst/>
              <a:cxnLst/>
              <a:rect l="l" t="t" r="r" b="b"/>
              <a:pathLst>
                <a:path w="322" h="161" extrusionOk="0">
                  <a:moveTo>
                    <a:pt x="154" y="134"/>
                  </a:moveTo>
                  <a:cubicBezTo>
                    <a:pt x="322" y="94"/>
                    <a:pt x="241" y="87"/>
                    <a:pt x="268" y="60"/>
                  </a:cubicBezTo>
                  <a:cubicBezTo>
                    <a:pt x="121" y="0"/>
                    <a:pt x="114" y="0"/>
                    <a:pt x="0" y="107"/>
                  </a:cubicBezTo>
                  <a:cubicBezTo>
                    <a:pt x="54" y="147"/>
                    <a:pt x="41" y="161"/>
                    <a:pt x="154" y="1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0"/>
            <p:cNvSpPr/>
            <p:nvPr/>
          </p:nvSpPr>
          <p:spPr>
            <a:xfrm>
              <a:off x="5313236" y="1510079"/>
              <a:ext cx="116277" cy="18495"/>
            </a:xfrm>
            <a:custGeom>
              <a:avLst/>
              <a:gdLst/>
              <a:ahLst/>
              <a:cxnLst/>
              <a:rect l="l" t="t" r="r" b="b"/>
              <a:pathLst>
                <a:path w="3835" h="610" extrusionOk="0">
                  <a:moveTo>
                    <a:pt x="1" y="609"/>
                  </a:moveTo>
                  <a:lnTo>
                    <a:pt x="88" y="442"/>
                  </a:lnTo>
                  <a:cubicBezTo>
                    <a:pt x="877" y="1"/>
                    <a:pt x="2737" y="436"/>
                    <a:pt x="3594" y="523"/>
                  </a:cubicBezTo>
                  <a:cubicBezTo>
                    <a:pt x="3808" y="543"/>
                    <a:pt x="3795" y="496"/>
                    <a:pt x="3835" y="462"/>
                  </a:cubicBezTo>
                  <a:cubicBezTo>
                    <a:pt x="3072" y="342"/>
                    <a:pt x="2363" y="241"/>
                    <a:pt x="1560" y="168"/>
                  </a:cubicBezTo>
                  <a:cubicBezTo>
                    <a:pt x="1239" y="155"/>
                    <a:pt x="904" y="141"/>
                    <a:pt x="590" y="188"/>
                  </a:cubicBezTo>
                  <a:cubicBezTo>
                    <a:pt x="248" y="235"/>
                    <a:pt x="21" y="288"/>
                    <a:pt x="1" y="6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0"/>
            <p:cNvSpPr/>
            <p:nvPr/>
          </p:nvSpPr>
          <p:spPr>
            <a:xfrm>
              <a:off x="5364780" y="1391831"/>
              <a:ext cx="7944" cy="91718"/>
            </a:xfrm>
            <a:custGeom>
              <a:avLst/>
              <a:gdLst/>
              <a:ahLst/>
              <a:cxnLst/>
              <a:rect l="l" t="t" r="r" b="b"/>
              <a:pathLst>
                <a:path w="262" h="3025" extrusionOk="0">
                  <a:moveTo>
                    <a:pt x="74" y="174"/>
                  </a:moveTo>
                  <a:cubicBezTo>
                    <a:pt x="0" y="522"/>
                    <a:pt x="154" y="2830"/>
                    <a:pt x="261" y="3024"/>
                  </a:cubicBez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0"/>
            <p:cNvSpPr/>
            <p:nvPr/>
          </p:nvSpPr>
          <p:spPr>
            <a:xfrm>
              <a:off x="5465988" y="1373366"/>
              <a:ext cx="14250" cy="6701"/>
            </a:xfrm>
            <a:custGeom>
              <a:avLst/>
              <a:gdLst/>
              <a:ahLst/>
              <a:cxnLst/>
              <a:rect l="l" t="t" r="r" b="b"/>
              <a:pathLst>
                <a:path w="470" h="221" extrusionOk="0">
                  <a:moveTo>
                    <a:pt x="1" y="0"/>
                  </a:moveTo>
                  <a:cubicBezTo>
                    <a:pt x="28" y="27"/>
                    <a:pt x="8" y="134"/>
                    <a:pt x="162" y="167"/>
                  </a:cubicBezTo>
                  <a:cubicBezTo>
                    <a:pt x="469" y="221"/>
                    <a:pt x="315" y="134"/>
                    <a:pt x="35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0"/>
            <p:cNvSpPr/>
            <p:nvPr/>
          </p:nvSpPr>
          <p:spPr>
            <a:xfrm>
              <a:off x="5236162" y="1345350"/>
              <a:ext cx="135136" cy="96600"/>
            </a:xfrm>
            <a:custGeom>
              <a:avLst/>
              <a:gdLst/>
              <a:ahLst/>
              <a:cxnLst/>
              <a:rect l="l" t="t" r="r" b="b"/>
              <a:pathLst>
                <a:path w="4457" h="3186" extrusionOk="0">
                  <a:moveTo>
                    <a:pt x="161" y="3186"/>
                  </a:moveTo>
                  <a:cubicBezTo>
                    <a:pt x="469" y="2891"/>
                    <a:pt x="27" y="1981"/>
                    <a:pt x="1620" y="1038"/>
                  </a:cubicBezTo>
                  <a:cubicBezTo>
                    <a:pt x="2918" y="268"/>
                    <a:pt x="3720" y="483"/>
                    <a:pt x="4456" y="268"/>
                  </a:cubicBezTo>
                  <a:cubicBezTo>
                    <a:pt x="3138" y="1"/>
                    <a:pt x="0" y="1112"/>
                    <a:pt x="161" y="31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0"/>
            <p:cNvSpPr/>
            <p:nvPr/>
          </p:nvSpPr>
          <p:spPr>
            <a:xfrm>
              <a:off x="5485878" y="1384099"/>
              <a:ext cx="51362" cy="88292"/>
            </a:xfrm>
            <a:custGeom>
              <a:avLst/>
              <a:gdLst/>
              <a:ahLst/>
              <a:cxnLst/>
              <a:rect l="l" t="t" r="r" b="b"/>
              <a:pathLst>
                <a:path w="1694" h="2912" extrusionOk="0">
                  <a:moveTo>
                    <a:pt x="1" y="1"/>
                  </a:moveTo>
                  <a:cubicBezTo>
                    <a:pt x="268" y="396"/>
                    <a:pt x="636" y="697"/>
                    <a:pt x="850" y="1259"/>
                  </a:cubicBezTo>
                  <a:cubicBezTo>
                    <a:pt x="1212" y="2215"/>
                    <a:pt x="757" y="2550"/>
                    <a:pt x="717" y="2911"/>
                  </a:cubicBezTo>
                  <a:cubicBezTo>
                    <a:pt x="1693" y="1667"/>
                    <a:pt x="422" y="21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0"/>
            <p:cNvSpPr/>
            <p:nvPr/>
          </p:nvSpPr>
          <p:spPr>
            <a:xfrm>
              <a:off x="5440428" y="1441313"/>
              <a:ext cx="8156" cy="69008"/>
            </a:xfrm>
            <a:custGeom>
              <a:avLst/>
              <a:gdLst/>
              <a:ahLst/>
              <a:cxnLst/>
              <a:rect l="l" t="t" r="r" b="b"/>
              <a:pathLst>
                <a:path w="269" h="2276" extrusionOk="0">
                  <a:moveTo>
                    <a:pt x="95" y="1"/>
                  </a:moveTo>
                  <a:cubicBezTo>
                    <a:pt x="1" y="536"/>
                    <a:pt x="95" y="1693"/>
                    <a:pt x="208" y="2208"/>
                  </a:cubicBezTo>
                  <a:cubicBezTo>
                    <a:pt x="242" y="2148"/>
                    <a:pt x="269" y="2275"/>
                    <a:pt x="235" y="1954"/>
                  </a:cubicBezTo>
                  <a:cubicBezTo>
                    <a:pt x="188" y="1452"/>
                    <a:pt x="208" y="134"/>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0"/>
            <p:cNvSpPr/>
            <p:nvPr/>
          </p:nvSpPr>
          <p:spPr>
            <a:xfrm>
              <a:off x="5320967" y="1267246"/>
              <a:ext cx="13401" cy="57456"/>
            </a:xfrm>
            <a:custGeom>
              <a:avLst/>
              <a:gdLst/>
              <a:ahLst/>
              <a:cxnLst/>
              <a:rect l="l" t="t" r="r" b="b"/>
              <a:pathLst>
                <a:path w="442" h="1895" extrusionOk="0">
                  <a:moveTo>
                    <a:pt x="167" y="1633"/>
                  </a:moveTo>
                  <a:cubicBezTo>
                    <a:pt x="201" y="1352"/>
                    <a:pt x="147" y="1025"/>
                    <a:pt x="188" y="710"/>
                  </a:cubicBezTo>
                  <a:cubicBezTo>
                    <a:pt x="241" y="322"/>
                    <a:pt x="328" y="289"/>
                    <a:pt x="442" y="8"/>
                  </a:cubicBezTo>
                  <a:cubicBezTo>
                    <a:pt x="281" y="75"/>
                    <a:pt x="361" y="1"/>
                    <a:pt x="261" y="175"/>
                  </a:cubicBezTo>
                  <a:cubicBezTo>
                    <a:pt x="241" y="208"/>
                    <a:pt x="188" y="302"/>
                    <a:pt x="167" y="356"/>
                  </a:cubicBezTo>
                  <a:cubicBezTo>
                    <a:pt x="34" y="697"/>
                    <a:pt x="0" y="1587"/>
                    <a:pt x="147" y="18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0"/>
            <p:cNvSpPr/>
            <p:nvPr/>
          </p:nvSpPr>
          <p:spPr>
            <a:xfrm>
              <a:off x="5325000" y="1493645"/>
              <a:ext cx="2880" cy="14038"/>
            </a:xfrm>
            <a:custGeom>
              <a:avLst/>
              <a:gdLst/>
              <a:ahLst/>
              <a:cxnLst/>
              <a:rect l="l" t="t" r="r" b="b"/>
              <a:pathLst>
                <a:path w="95" h="463" extrusionOk="0">
                  <a:moveTo>
                    <a:pt x="21" y="329"/>
                  </a:moveTo>
                  <a:cubicBezTo>
                    <a:pt x="75" y="275"/>
                    <a:pt x="95" y="462"/>
                    <a:pt x="95" y="188"/>
                  </a:cubicBezTo>
                  <a:cubicBezTo>
                    <a:pt x="95" y="1"/>
                    <a:pt x="28" y="68"/>
                    <a:pt x="1"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0"/>
            <p:cNvSpPr/>
            <p:nvPr/>
          </p:nvSpPr>
          <p:spPr>
            <a:xfrm>
              <a:off x="5247714" y="1363421"/>
              <a:ext cx="8156" cy="5912"/>
            </a:xfrm>
            <a:custGeom>
              <a:avLst/>
              <a:gdLst/>
              <a:ahLst/>
              <a:cxnLst/>
              <a:rect l="l" t="t" r="r" b="b"/>
              <a:pathLst>
                <a:path w="269" h="195" extrusionOk="0">
                  <a:moveTo>
                    <a:pt x="135" y="194"/>
                  </a:moveTo>
                  <a:cubicBezTo>
                    <a:pt x="268" y="0"/>
                    <a:pt x="148" y="67"/>
                    <a:pt x="135" y="47"/>
                  </a:cubicBezTo>
                  <a:cubicBezTo>
                    <a:pt x="108" y="81"/>
                    <a:pt x="1" y="27"/>
                    <a:pt x="135"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0"/>
            <p:cNvSpPr/>
            <p:nvPr/>
          </p:nvSpPr>
          <p:spPr>
            <a:xfrm>
              <a:off x="5292557" y="1284922"/>
              <a:ext cx="18707" cy="44237"/>
            </a:xfrm>
            <a:custGeom>
              <a:avLst/>
              <a:gdLst/>
              <a:ahLst/>
              <a:cxnLst/>
              <a:rect l="l" t="t" r="r" b="b"/>
              <a:pathLst>
                <a:path w="617" h="1459" extrusionOk="0">
                  <a:moveTo>
                    <a:pt x="14" y="1459"/>
                  </a:moveTo>
                  <a:cubicBezTo>
                    <a:pt x="41" y="1439"/>
                    <a:pt x="74" y="1298"/>
                    <a:pt x="87" y="1271"/>
                  </a:cubicBezTo>
                  <a:cubicBezTo>
                    <a:pt x="141" y="1097"/>
                    <a:pt x="235" y="883"/>
                    <a:pt x="302" y="723"/>
                  </a:cubicBezTo>
                  <a:cubicBezTo>
                    <a:pt x="355" y="602"/>
                    <a:pt x="409" y="482"/>
                    <a:pt x="462" y="361"/>
                  </a:cubicBezTo>
                  <a:cubicBezTo>
                    <a:pt x="489" y="315"/>
                    <a:pt x="616" y="40"/>
                    <a:pt x="616" y="0"/>
                  </a:cubicBezTo>
                  <a:cubicBezTo>
                    <a:pt x="596" y="13"/>
                    <a:pt x="576" y="60"/>
                    <a:pt x="562" y="80"/>
                  </a:cubicBezTo>
                  <a:cubicBezTo>
                    <a:pt x="429" y="341"/>
                    <a:pt x="0" y="1291"/>
                    <a:pt x="14" y="14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0"/>
            <p:cNvSpPr/>
            <p:nvPr/>
          </p:nvSpPr>
          <p:spPr>
            <a:xfrm>
              <a:off x="5280793" y="1301144"/>
              <a:ext cx="6913" cy="18495"/>
            </a:xfrm>
            <a:custGeom>
              <a:avLst/>
              <a:gdLst/>
              <a:ahLst/>
              <a:cxnLst/>
              <a:rect l="l" t="t" r="r" b="b"/>
              <a:pathLst>
                <a:path w="228" h="610" extrusionOk="0">
                  <a:moveTo>
                    <a:pt x="215" y="0"/>
                  </a:moveTo>
                  <a:cubicBezTo>
                    <a:pt x="188" y="0"/>
                    <a:pt x="188" y="27"/>
                    <a:pt x="181" y="61"/>
                  </a:cubicBezTo>
                  <a:cubicBezTo>
                    <a:pt x="168" y="87"/>
                    <a:pt x="161" y="114"/>
                    <a:pt x="154" y="141"/>
                  </a:cubicBezTo>
                  <a:cubicBezTo>
                    <a:pt x="141" y="194"/>
                    <a:pt x="121" y="241"/>
                    <a:pt x="107" y="295"/>
                  </a:cubicBezTo>
                  <a:cubicBezTo>
                    <a:pt x="87" y="368"/>
                    <a:pt x="61" y="455"/>
                    <a:pt x="34" y="522"/>
                  </a:cubicBezTo>
                  <a:cubicBezTo>
                    <a:pt x="27" y="536"/>
                    <a:pt x="0" y="582"/>
                    <a:pt x="14" y="589"/>
                  </a:cubicBezTo>
                  <a:cubicBezTo>
                    <a:pt x="47" y="609"/>
                    <a:pt x="128" y="342"/>
                    <a:pt x="134" y="315"/>
                  </a:cubicBezTo>
                  <a:cubicBezTo>
                    <a:pt x="148" y="268"/>
                    <a:pt x="228" y="27"/>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0"/>
            <p:cNvSpPr/>
            <p:nvPr/>
          </p:nvSpPr>
          <p:spPr>
            <a:xfrm>
              <a:off x="5372693" y="1297081"/>
              <a:ext cx="5094" cy="20314"/>
            </a:xfrm>
            <a:custGeom>
              <a:avLst/>
              <a:gdLst/>
              <a:ahLst/>
              <a:cxnLst/>
              <a:rect l="l" t="t" r="r" b="b"/>
              <a:pathLst>
                <a:path w="168" h="670" extrusionOk="0">
                  <a:moveTo>
                    <a:pt x="54" y="308"/>
                  </a:moveTo>
                  <a:cubicBezTo>
                    <a:pt x="67" y="261"/>
                    <a:pt x="114" y="134"/>
                    <a:pt x="141" y="74"/>
                  </a:cubicBezTo>
                  <a:cubicBezTo>
                    <a:pt x="147" y="47"/>
                    <a:pt x="168" y="0"/>
                    <a:pt x="147" y="0"/>
                  </a:cubicBezTo>
                  <a:lnTo>
                    <a:pt x="27" y="281"/>
                  </a:lnTo>
                  <a:cubicBezTo>
                    <a:pt x="0" y="375"/>
                    <a:pt x="7" y="516"/>
                    <a:pt x="14" y="616"/>
                  </a:cubicBezTo>
                  <a:lnTo>
                    <a:pt x="20" y="649"/>
                  </a:lnTo>
                  <a:cubicBezTo>
                    <a:pt x="27" y="670"/>
                    <a:pt x="14" y="649"/>
                    <a:pt x="20" y="656"/>
                  </a:cubicBezTo>
                  <a:cubicBezTo>
                    <a:pt x="54" y="603"/>
                    <a:pt x="14" y="375"/>
                    <a:pt x="54"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0"/>
            <p:cNvSpPr/>
            <p:nvPr/>
          </p:nvSpPr>
          <p:spPr>
            <a:xfrm>
              <a:off x="5261934" y="1302963"/>
              <a:ext cx="5306" cy="14220"/>
            </a:xfrm>
            <a:custGeom>
              <a:avLst/>
              <a:gdLst/>
              <a:ahLst/>
              <a:cxnLst/>
              <a:rect l="l" t="t" r="r" b="b"/>
              <a:pathLst>
                <a:path w="175" h="469" extrusionOk="0">
                  <a:moveTo>
                    <a:pt x="40" y="469"/>
                  </a:moveTo>
                  <a:cubicBezTo>
                    <a:pt x="60" y="449"/>
                    <a:pt x="60" y="389"/>
                    <a:pt x="67" y="348"/>
                  </a:cubicBezTo>
                  <a:cubicBezTo>
                    <a:pt x="94" y="261"/>
                    <a:pt x="174" y="67"/>
                    <a:pt x="174" y="1"/>
                  </a:cubicBezTo>
                  <a:cubicBezTo>
                    <a:pt x="147" y="14"/>
                    <a:pt x="134" y="81"/>
                    <a:pt x="121" y="108"/>
                  </a:cubicBezTo>
                  <a:cubicBezTo>
                    <a:pt x="107" y="148"/>
                    <a:pt x="94" y="181"/>
                    <a:pt x="80" y="221"/>
                  </a:cubicBezTo>
                  <a:cubicBezTo>
                    <a:pt x="67" y="261"/>
                    <a:pt x="0" y="442"/>
                    <a:pt x="40" y="4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0"/>
            <p:cNvSpPr/>
            <p:nvPr/>
          </p:nvSpPr>
          <p:spPr>
            <a:xfrm>
              <a:off x="5366811" y="1288955"/>
              <a:ext cx="2850" cy="14038"/>
            </a:xfrm>
            <a:custGeom>
              <a:avLst/>
              <a:gdLst/>
              <a:ahLst/>
              <a:cxnLst/>
              <a:rect l="l" t="t" r="r" b="b"/>
              <a:pathLst>
                <a:path w="94" h="463" extrusionOk="0">
                  <a:moveTo>
                    <a:pt x="0" y="275"/>
                  </a:moveTo>
                  <a:cubicBezTo>
                    <a:pt x="0" y="315"/>
                    <a:pt x="0" y="449"/>
                    <a:pt x="20" y="463"/>
                  </a:cubicBezTo>
                  <a:cubicBezTo>
                    <a:pt x="34" y="442"/>
                    <a:pt x="27" y="268"/>
                    <a:pt x="40" y="215"/>
                  </a:cubicBezTo>
                  <a:cubicBezTo>
                    <a:pt x="47" y="182"/>
                    <a:pt x="94" y="28"/>
                    <a:pt x="81" y="1"/>
                  </a:cubicBezTo>
                  <a:cubicBezTo>
                    <a:pt x="54" y="28"/>
                    <a:pt x="0" y="215"/>
                    <a:pt x="0"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0"/>
            <p:cNvSpPr/>
            <p:nvPr/>
          </p:nvSpPr>
          <p:spPr>
            <a:xfrm>
              <a:off x="5355835" y="1288955"/>
              <a:ext cx="5518" cy="12219"/>
            </a:xfrm>
            <a:custGeom>
              <a:avLst/>
              <a:gdLst/>
              <a:ahLst/>
              <a:cxnLst/>
              <a:rect l="l" t="t" r="r" b="b"/>
              <a:pathLst>
                <a:path w="182" h="403" extrusionOk="0">
                  <a:moveTo>
                    <a:pt x="48" y="402"/>
                  </a:moveTo>
                  <a:cubicBezTo>
                    <a:pt x="61" y="382"/>
                    <a:pt x="68" y="322"/>
                    <a:pt x="75" y="295"/>
                  </a:cubicBezTo>
                  <a:cubicBezTo>
                    <a:pt x="88" y="242"/>
                    <a:pt x="128" y="155"/>
                    <a:pt x="148" y="108"/>
                  </a:cubicBezTo>
                  <a:cubicBezTo>
                    <a:pt x="162" y="88"/>
                    <a:pt x="168" y="74"/>
                    <a:pt x="175" y="54"/>
                  </a:cubicBezTo>
                  <a:lnTo>
                    <a:pt x="182" y="1"/>
                  </a:lnTo>
                  <a:cubicBezTo>
                    <a:pt x="155" y="14"/>
                    <a:pt x="141" y="61"/>
                    <a:pt x="128" y="88"/>
                  </a:cubicBezTo>
                  <a:cubicBezTo>
                    <a:pt x="95" y="148"/>
                    <a:pt x="1" y="342"/>
                    <a:pt x="48"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0"/>
            <p:cNvSpPr/>
            <p:nvPr/>
          </p:nvSpPr>
          <p:spPr>
            <a:xfrm>
              <a:off x="5274517" y="1302963"/>
              <a:ext cx="2638" cy="12189"/>
            </a:xfrm>
            <a:custGeom>
              <a:avLst/>
              <a:gdLst/>
              <a:ahLst/>
              <a:cxnLst/>
              <a:rect l="l" t="t" r="r" b="b"/>
              <a:pathLst>
                <a:path w="87" h="402" extrusionOk="0">
                  <a:moveTo>
                    <a:pt x="27" y="402"/>
                  </a:moveTo>
                  <a:cubicBezTo>
                    <a:pt x="40" y="335"/>
                    <a:pt x="27" y="261"/>
                    <a:pt x="47" y="195"/>
                  </a:cubicBezTo>
                  <a:cubicBezTo>
                    <a:pt x="54" y="134"/>
                    <a:pt x="87" y="67"/>
                    <a:pt x="87" y="1"/>
                  </a:cubicBezTo>
                  <a:cubicBezTo>
                    <a:pt x="74" y="14"/>
                    <a:pt x="87" y="1"/>
                    <a:pt x="74" y="21"/>
                  </a:cubicBezTo>
                  <a:cubicBezTo>
                    <a:pt x="60" y="41"/>
                    <a:pt x="20" y="161"/>
                    <a:pt x="13" y="181"/>
                  </a:cubicBezTo>
                  <a:cubicBezTo>
                    <a:pt x="7" y="221"/>
                    <a:pt x="7" y="248"/>
                    <a:pt x="7" y="295"/>
                  </a:cubicBezTo>
                  <a:cubicBezTo>
                    <a:pt x="7" y="322"/>
                    <a:pt x="0" y="389"/>
                    <a:pt x="27"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0"/>
            <p:cNvSpPr/>
            <p:nvPr/>
          </p:nvSpPr>
          <p:spPr>
            <a:xfrm>
              <a:off x="5461349" y="1283073"/>
              <a:ext cx="8338" cy="9975"/>
            </a:xfrm>
            <a:custGeom>
              <a:avLst/>
              <a:gdLst/>
              <a:ahLst/>
              <a:cxnLst/>
              <a:rect l="l" t="t" r="r" b="b"/>
              <a:pathLst>
                <a:path w="275" h="329" extrusionOk="0">
                  <a:moveTo>
                    <a:pt x="7" y="322"/>
                  </a:moveTo>
                  <a:cubicBezTo>
                    <a:pt x="13" y="329"/>
                    <a:pt x="0" y="329"/>
                    <a:pt x="13" y="329"/>
                  </a:cubicBezTo>
                  <a:cubicBezTo>
                    <a:pt x="27" y="322"/>
                    <a:pt x="60" y="295"/>
                    <a:pt x="67" y="282"/>
                  </a:cubicBezTo>
                  <a:cubicBezTo>
                    <a:pt x="87" y="262"/>
                    <a:pt x="94" y="255"/>
                    <a:pt x="87" y="222"/>
                  </a:cubicBezTo>
                  <a:cubicBezTo>
                    <a:pt x="107" y="208"/>
                    <a:pt x="114" y="181"/>
                    <a:pt x="134" y="161"/>
                  </a:cubicBezTo>
                  <a:cubicBezTo>
                    <a:pt x="141" y="148"/>
                    <a:pt x="167" y="128"/>
                    <a:pt x="181" y="108"/>
                  </a:cubicBezTo>
                  <a:cubicBezTo>
                    <a:pt x="207" y="81"/>
                    <a:pt x="254" y="34"/>
                    <a:pt x="274" y="1"/>
                  </a:cubicBezTo>
                  <a:lnTo>
                    <a:pt x="261" y="1"/>
                  </a:lnTo>
                  <a:lnTo>
                    <a:pt x="187" y="68"/>
                  </a:lnTo>
                  <a:cubicBezTo>
                    <a:pt x="161" y="95"/>
                    <a:pt x="54" y="202"/>
                    <a:pt x="54" y="228"/>
                  </a:cubicBezTo>
                  <a:cubicBezTo>
                    <a:pt x="54" y="262"/>
                    <a:pt x="74" y="242"/>
                    <a:pt x="40" y="275"/>
                  </a:cubicBezTo>
                  <a:cubicBezTo>
                    <a:pt x="27" y="289"/>
                    <a:pt x="13" y="309"/>
                    <a:pt x="7" y="3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0"/>
            <p:cNvSpPr/>
            <p:nvPr/>
          </p:nvSpPr>
          <p:spPr>
            <a:xfrm>
              <a:off x="5469444" y="1286923"/>
              <a:ext cx="4487" cy="12219"/>
            </a:xfrm>
            <a:custGeom>
              <a:avLst/>
              <a:gdLst/>
              <a:ahLst/>
              <a:cxnLst/>
              <a:rect l="l" t="t" r="r" b="b"/>
              <a:pathLst>
                <a:path w="148" h="403" extrusionOk="0">
                  <a:moveTo>
                    <a:pt x="14" y="335"/>
                  </a:moveTo>
                  <a:cubicBezTo>
                    <a:pt x="7" y="356"/>
                    <a:pt x="1" y="369"/>
                    <a:pt x="1" y="402"/>
                  </a:cubicBezTo>
                  <a:cubicBezTo>
                    <a:pt x="14" y="396"/>
                    <a:pt x="14" y="402"/>
                    <a:pt x="27" y="362"/>
                  </a:cubicBezTo>
                  <a:cubicBezTo>
                    <a:pt x="94" y="235"/>
                    <a:pt x="88" y="289"/>
                    <a:pt x="121" y="121"/>
                  </a:cubicBezTo>
                  <a:cubicBezTo>
                    <a:pt x="128" y="101"/>
                    <a:pt x="135" y="81"/>
                    <a:pt x="135" y="61"/>
                  </a:cubicBezTo>
                  <a:cubicBezTo>
                    <a:pt x="135" y="54"/>
                    <a:pt x="141" y="21"/>
                    <a:pt x="141" y="14"/>
                  </a:cubicBezTo>
                  <a:cubicBezTo>
                    <a:pt x="135" y="1"/>
                    <a:pt x="148" y="8"/>
                    <a:pt x="128" y="8"/>
                  </a:cubicBezTo>
                  <a:cubicBezTo>
                    <a:pt x="128" y="21"/>
                    <a:pt x="88" y="148"/>
                    <a:pt x="81" y="175"/>
                  </a:cubicBezTo>
                  <a:cubicBezTo>
                    <a:pt x="74" y="208"/>
                    <a:pt x="68" y="235"/>
                    <a:pt x="54" y="262"/>
                  </a:cubicBezTo>
                  <a:cubicBezTo>
                    <a:pt x="41" y="282"/>
                    <a:pt x="27" y="302"/>
                    <a:pt x="14"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0"/>
            <p:cNvSpPr/>
            <p:nvPr/>
          </p:nvSpPr>
          <p:spPr>
            <a:xfrm>
              <a:off x="5461349" y="1292624"/>
              <a:ext cx="424" cy="637"/>
            </a:xfrm>
            <a:custGeom>
              <a:avLst/>
              <a:gdLst/>
              <a:ahLst/>
              <a:cxnLst/>
              <a:rect l="l" t="t" r="r" b="b"/>
              <a:pathLst>
                <a:path w="14" h="21" extrusionOk="0">
                  <a:moveTo>
                    <a:pt x="13" y="14"/>
                  </a:moveTo>
                  <a:cubicBezTo>
                    <a:pt x="0" y="14"/>
                    <a:pt x="13" y="14"/>
                    <a:pt x="7" y="7"/>
                  </a:cubicBezTo>
                  <a:cubicBezTo>
                    <a:pt x="7" y="14"/>
                    <a:pt x="0" y="0"/>
                    <a:pt x="7"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4" name="Google Shape;3984;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85" name="Google Shape;3985;p20"/>
          <p:cNvSpPr txBox="1">
            <a:spLocks noGrp="1"/>
          </p:cNvSpPr>
          <p:nvPr>
            <p:ph type="title" idx="2"/>
          </p:nvPr>
        </p:nvSpPr>
        <p:spPr>
          <a:xfrm>
            <a:off x="1101175" y="1786113"/>
            <a:ext cx="19860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6" name="Google Shape;3986;p20"/>
          <p:cNvSpPr txBox="1">
            <a:spLocks noGrp="1"/>
          </p:cNvSpPr>
          <p:nvPr>
            <p:ph type="subTitle" idx="1"/>
          </p:nvPr>
        </p:nvSpPr>
        <p:spPr>
          <a:xfrm>
            <a:off x="1101175" y="2238227"/>
            <a:ext cx="1986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7" name="Google Shape;3987;p20"/>
          <p:cNvSpPr txBox="1">
            <a:spLocks noGrp="1"/>
          </p:cNvSpPr>
          <p:nvPr>
            <p:ph type="title" idx="3"/>
          </p:nvPr>
        </p:nvSpPr>
        <p:spPr>
          <a:xfrm>
            <a:off x="3578947" y="1786113"/>
            <a:ext cx="19860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8" name="Google Shape;3988;p20"/>
          <p:cNvSpPr txBox="1">
            <a:spLocks noGrp="1"/>
          </p:cNvSpPr>
          <p:nvPr>
            <p:ph type="subTitle" idx="4"/>
          </p:nvPr>
        </p:nvSpPr>
        <p:spPr>
          <a:xfrm>
            <a:off x="3579000" y="2238227"/>
            <a:ext cx="1986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9" name="Google Shape;3989;p20"/>
          <p:cNvSpPr txBox="1">
            <a:spLocks noGrp="1"/>
          </p:cNvSpPr>
          <p:nvPr>
            <p:ph type="title" idx="5"/>
          </p:nvPr>
        </p:nvSpPr>
        <p:spPr>
          <a:xfrm>
            <a:off x="1101175" y="3579300"/>
            <a:ext cx="19860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90" name="Google Shape;3990;p20"/>
          <p:cNvSpPr txBox="1">
            <a:spLocks noGrp="1"/>
          </p:cNvSpPr>
          <p:nvPr>
            <p:ph type="subTitle" idx="6"/>
          </p:nvPr>
        </p:nvSpPr>
        <p:spPr>
          <a:xfrm>
            <a:off x="1101175" y="4031400"/>
            <a:ext cx="1986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1" name="Google Shape;3991;p20"/>
          <p:cNvSpPr txBox="1">
            <a:spLocks noGrp="1"/>
          </p:cNvSpPr>
          <p:nvPr>
            <p:ph type="title" idx="7"/>
          </p:nvPr>
        </p:nvSpPr>
        <p:spPr>
          <a:xfrm>
            <a:off x="3578947" y="3579300"/>
            <a:ext cx="19860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92" name="Google Shape;3992;p20"/>
          <p:cNvSpPr txBox="1">
            <a:spLocks noGrp="1"/>
          </p:cNvSpPr>
          <p:nvPr>
            <p:ph type="subTitle" idx="8"/>
          </p:nvPr>
        </p:nvSpPr>
        <p:spPr>
          <a:xfrm>
            <a:off x="3578947" y="4031400"/>
            <a:ext cx="1986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3" name="Google Shape;3993;p20"/>
          <p:cNvSpPr txBox="1">
            <a:spLocks noGrp="1"/>
          </p:cNvSpPr>
          <p:nvPr>
            <p:ph type="title" idx="9"/>
          </p:nvPr>
        </p:nvSpPr>
        <p:spPr>
          <a:xfrm>
            <a:off x="6056725" y="1786113"/>
            <a:ext cx="19860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94" name="Google Shape;3994;p20"/>
          <p:cNvSpPr txBox="1">
            <a:spLocks noGrp="1"/>
          </p:cNvSpPr>
          <p:nvPr>
            <p:ph type="subTitle" idx="13"/>
          </p:nvPr>
        </p:nvSpPr>
        <p:spPr>
          <a:xfrm>
            <a:off x="6056725" y="2238227"/>
            <a:ext cx="1986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5" name="Google Shape;3995;p20"/>
          <p:cNvSpPr txBox="1">
            <a:spLocks noGrp="1"/>
          </p:cNvSpPr>
          <p:nvPr>
            <p:ph type="title" idx="14"/>
          </p:nvPr>
        </p:nvSpPr>
        <p:spPr>
          <a:xfrm>
            <a:off x="6056725" y="3579300"/>
            <a:ext cx="19860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96" name="Google Shape;3996;p20"/>
          <p:cNvSpPr txBox="1">
            <a:spLocks noGrp="1"/>
          </p:cNvSpPr>
          <p:nvPr>
            <p:ph type="subTitle" idx="15"/>
          </p:nvPr>
        </p:nvSpPr>
        <p:spPr>
          <a:xfrm>
            <a:off x="6056725" y="4031400"/>
            <a:ext cx="1986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1"/>
        <p:cNvGrpSpPr/>
        <p:nvPr/>
      </p:nvGrpSpPr>
      <p:grpSpPr>
        <a:xfrm>
          <a:off x="0" y="0"/>
          <a:ext cx="0" cy="0"/>
          <a:chOff x="0" y="0"/>
          <a:chExt cx="0" cy="0"/>
        </a:xfrm>
      </p:grpSpPr>
      <p:grpSp>
        <p:nvGrpSpPr>
          <p:cNvPr id="12" name="Google Shape;12;p3"/>
          <p:cNvGrpSpPr/>
          <p:nvPr/>
        </p:nvGrpSpPr>
        <p:grpSpPr>
          <a:xfrm rot="9404784">
            <a:off x="7802770" y="-914667"/>
            <a:ext cx="1612190" cy="2908149"/>
            <a:chOff x="6100663" y="2011159"/>
            <a:chExt cx="485059" cy="874975"/>
          </a:xfrm>
        </p:grpSpPr>
        <p:sp>
          <p:nvSpPr>
            <p:cNvPr id="13" name="Google Shape;13;p3"/>
            <p:cNvSpPr/>
            <p:nvPr/>
          </p:nvSpPr>
          <p:spPr>
            <a:xfrm>
              <a:off x="6100663" y="2011159"/>
              <a:ext cx="485059" cy="874975"/>
            </a:xfrm>
            <a:custGeom>
              <a:avLst/>
              <a:gdLst/>
              <a:ahLst/>
              <a:cxnLst/>
              <a:rect l="l" t="t" r="r" b="b"/>
              <a:pathLst>
                <a:path w="15998" h="28858" extrusionOk="0">
                  <a:moveTo>
                    <a:pt x="2636" y="15925"/>
                  </a:moveTo>
                  <a:cubicBezTo>
                    <a:pt x="3473" y="15537"/>
                    <a:pt x="6711" y="13924"/>
                    <a:pt x="8103" y="11743"/>
                  </a:cubicBezTo>
                  <a:cubicBezTo>
                    <a:pt x="7996" y="11877"/>
                    <a:pt x="7882" y="12011"/>
                    <a:pt x="7755" y="12138"/>
                  </a:cubicBezTo>
                  <a:cubicBezTo>
                    <a:pt x="7066" y="12820"/>
                    <a:pt x="6149" y="13369"/>
                    <a:pt x="5152" y="13670"/>
                  </a:cubicBezTo>
                  <a:cubicBezTo>
                    <a:pt x="3633" y="14132"/>
                    <a:pt x="2877" y="15430"/>
                    <a:pt x="2636" y="15925"/>
                  </a:cubicBezTo>
                  <a:close/>
                  <a:moveTo>
                    <a:pt x="15021" y="20969"/>
                  </a:moveTo>
                  <a:cubicBezTo>
                    <a:pt x="15001" y="20849"/>
                    <a:pt x="14519" y="18360"/>
                    <a:pt x="12840" y="16607"/>
                  </a:cubicBezTo>
                  <a:cubicBezTo>
                    <a:pt x="11963" y="15704"/>
                    <a:pt x="11200" y="14854"/>
                    <a:pt x="10792" y="13877"/>
                  </a:cubicBezTo>
                  <a:cubicBezTo>
                    <a:pt x="10404" y="12954"/>
                    <a:pt x="10331" y="11924"/>
                    <a:pt x="10766" y="10612"/>
                  </a:cubicBezTo>
                  <a:cubicBezTo>
                    <a:pt x="10605" y="10773"/>
                    <a:pt x="10485" y="10940"/>
                    <a:pt x="10444" y="10987"/>
                  </a:cubicBezTo>
                  <a:cubicBezTo>
                    <a:pt x="10197" y="12693"/>
                    <a:pt x="10197" y="13864"/>
                    <a:pt x="10478" y="15001"/>
                  </a:cubicBezTo>
                  <a:cubicBezTo>
                    <a:pt x="10752" y="16139"/>
                    <a:pt x="11314" y="17249"/>
                    <a:pt x="12177" y="18815"/>
                  </a:cubicBezTo>
                  <a:cubicBezTo>
                    <a:pt x="13676" y="21518"/>
                    <a:pt x="13321" y="23793"/>
                    <a:pt x="13181" y="24415"/>
                  </a:cubicBezTo>
                  <a:cubicBezTo>
                    <a:pt x="15315" y="23431"/>
                    <a:pt x="15027" y="21009"/>
                    <a:pt x="15021" y="20969"/>
                  </a:cubicBezTo>
                  <a:close/>
                  <a:moveTo>
                    <a:pt x="10244" y="10713"/>
                  </a:moveTo>
                  <a:cubicBezTo>
                    <a:pt x="10244" y="10713"/>
                    <a:pt x="10244" y="10713"/>
                    <a:pt x="10237" y="10713"/>
                  </a:cubicBezTo>
                  <a:cubicBezTo>
                    <a:pt x="10117" y="10077"/>
                    <a:pt x="9876" y="9562"/>
                    <a:pt x="9628" y="9301"/>
                  </a:cubicBezTo>
                  <a:cubicBezTo>
                    <a:pt x="9541" y="9207"/>
                    <a:pt x="9454" y="9147"/>
                    <a:pt x="9374" y="9127"/>
                  </a:cubicBezTo>
                  <a:cubicBezTo>
                    <a:pt x="9307" y="9114"/>
                    <a:pt x="9247" y="9127"/>
                    <a:pt x="9193" y="9174"/>
                  </a:cubicBezTo>
                  <a:cubicBezTo>
                    <a:pt x="9086" y="9274"/>
                    <a:pt x="8999" y="9495"/>
                    <a:pt x="8959" y="9856"/>
                  </a:cubicBezTo>
                  <a:cubicBezTo>
                    <a:pt x="8939" y="10017"/>
                    <a:pt x="8912" y="10171"/>
                    <a:pt x="8865" y="10325"/>
                  </a:cubicBezTo>
                  <a:cubicBezTo>
                    <a:pt x="8283" y="13603"/>
                    <a:pt x="2717" y="16079"/>
                    <a:pt x="2509" y="16165"/>
                  </a:cubicBezTo>
                  <a:cubicBezTo>
                    <a:pt x="569" y="17403"/>
                    <a:pt x="870" y="19524"/>
                    <a:pt x="1064" y="20314"/>
                  </a:cubicBezTo>
                  <a:cubicBezTo>
                    <a:pt x="1251" y="19645"/>
                    <a:pt x="1907" y="18092"/>
                    <a:pt x="4128" y="16955"/>
                  </a:cubicBezTo>
                  <a:cubicBezTo>
                    <a:pt x="5560" y="16226"/>
                    <a:pt x="6624" y="15550"/>
                    <a:pt x="7400" y="14660"/>
                  </a:cubicBezTo>
                  <a:cubicBezTo>
                    <a:pt x="8176" y="13764"/>
                    <a:pt x="8665" y="12646"/>
                    <a:pt x="8932" y="11034"/>
                  </a:cubicBezTo>
                  <a:cubicBezTo>
                    <a:pt x="8939" y="10987"/>
                    <a:pt x="8986" y="10960"/>
                    <a:pt x="9033" y="10967"/>
                  </a:cubicBezTo>
                  <a:cubicBezTo>
                    <a:pt x="9073" y="10974"/>
                    <a:pt x="9106" y="11020"/>
                    <a:pt x="9100" y="11061"/>
                  </a:cubicBezTo>
                  <a:cubicBezTo>
                    <a:pt x="8825" y="12706"/>
                    <a:pt x="8323" y="13851"/>
                    <a:pt x="7527" y="14767"/>
                  </a:cubicBezTo>
                  <a:cubicBezTo>
                    <a:pt x="6738" y="15684"/>
                    <a:pt x="5654" y="16366"/>
                    <a:pt x="4209" y="17109"/>
                  </a:cubicBezTo>
                  <a:cubicBezTo>
                    <a:pt x="1379" y="18554"/>
                    <a:pt x="1158" y="20662"/>
                    <a:pt x="1158" y="20668"/>
                  </a:cubicBezTo>
                  <a:cubicBezTo>
                    <a:pt x="1158" y="20668"/>
                    <a:pt x="1158" y="20668"/>
                    <a:pt x="1158" y="20675"/>
                  </a:cubicBezTo>
                  <a:cubicBezTo>
                    <a:pt x="509" y="25291"/>
                    <a:pt x="4637" y="25486"/>
                    <a:pt x="5386" y="25486"/>
                  </a:cubicBezTo>
                  <a:cubicBezTo>
                    <a:pt x="5246" y="25064"/>
                    <a:pt x="4898" y="23485"/>
                    <a:pt x="6109" y="20374"/>
                  </a:cubicBezTo>
                  <a:cubicBezTo>
                    <a:pt x="6724" y="18795"/>
                    <a:pt x="7273" y="17765"/>
                    <a:pt x="7735" y="16908"/>
                  </a:cubicBezTo>
                  <a:cubicBezTo>
                    <a:pt x="8330" y="15784"/>
                    <a:pt x="8778" y="14954"/>
                    <a:pt x="9013" y="13536"/>
                  </a:cubicBezTo>
                  <a:cubicBezTo>
                    <a:pt x="9019" y="13496"/>
                    <a:pt x="9066" y="13462"/>
                    <a:pt x="9113" y="13469"/>
                  </a:cubicBezTo>
                  <a:cubicBezTo>
                    <a:pt x="9153" y="13476"/>
                    <a:pt x="9187" y="13523"/>
                    <a:pt x="9180" y="13570"/>
                  </a:cubicBezTo>
                  <a:cubicBezTo>
                    <a:pt x="8939" y="15008"/>
                    <a:pt x="8491" y="15851"/>
                    <a:pt x="7882" y="16988"/>
                  </a:cubicBezTo>
                  <a:cubicBezTo>
                    <a:pt x="7427" y="17838"/>
                    <a:pt x="6878" y="18862"/>
                    <a:pt x="6269" y="20434"/>
                  </a:cubicBezTo>
                  <a:cubicBezTo>
                    <a:pt x="4945" y="23820"/>
                    <a:pt x="5493" y="25318"/>
                    <a:pt x="5574" y="25506"/>
                  </a:cubicBezTo>
                  <a:cubicBezTo>
                    <a:pt x="10063" y="28664"/>
                    <a:pt x="12820" y="24756"/>
                    <a:pt x="12980" y="24522"/>
                  </a:cubicBezTo>
                  <a:cubicBezTo>
                    <a:pt x="13034" y="24341"/>
                    <a:pt x="13689" y="21893"/>
                    <a:pt x="12030" y="18895"/>
                  </a:cubicBezTo>
                  <a:cubicBezTo>
                    <a:pt x="11160" y="17316"/>
                    <a:pt x="10598" y="16199"/>
                    <a:pt x="10311" y="15041"/>
                  </a:cubicBezTo>
                  <a:cubicBezTo>
                    <a:pt x="10030" y="13884"/>
                    <a:pt x="10030" y="12686"/>
                    <a:pt x="10284" y="10960"/>
                  </a:cubicBezTo>
                  <a:cubicBezTo>
                    <a:pt x="10270" y="10873"/>
                    <a:pt x="10257" y="10793"/>
                    <a:pt x="10244" y="10713"/>
                  </a:cubicBezTo>
                  <a:close/>
                  <a:moveTo>
                    <a:pt x="10899" y="3386"/>
                  </a:moveTo>
                  <a:cubicBezTo>
                    <a:pt x="10899" y="3386"/>
                    <a:pt x="10899" y="3380"/>
                    <a:pt x="10899" y="3380"/>
                  </a:cubicBezTo>
                  <a:cubicBezTo>
                    <a:pt x="10866" y="2410"/>
                    <a:pt x="10598" y="1299"/>
                    <a:pt x="10351" y="670"/>
                  </a:cubicBezTo>
                  <a:cubicBezTo>
                    <a:pt x="10270" y="476"/>
                    <a:pt x="10197" y="329"/>
                    <a:pt x="10130" y="255"/>
                  </a:cubicBezTo>
                  <a:cubicBezTo>
                    <a:pt x="10117" y="242"/>
                    <a:pt x="10103" y="235"/>
                    <a:pt x="10103" y="235"/>
                  </a:cubicBezTo>
                  <a:cubicBezTo>
                    <a:pt x="10063" y="329"/>
                    <a:pt x="10043" y="563"/>
                    <a:pt x="10070" y="964"/>
                  </a:cubicBezTo>
                  <a:cubicBezTo>
                    <a:pt x="10197" y="3199"/>
                    <a:pt x="9468" y="8170"/>
                    <a:pt x="9347" y="8953"/>
                  </a:cubicBezTo>
                  <a:cubicBezTo>
                    <a:pt x="9374" y="8953"/>
                    <a:pt x="9394" y="8960"/>
                    <a:pt x="9414" y="8966"/>
                  </a:cubicBezTo>
                  <a:cubicBezTo>
                    <a:pt x="9528" y="8993"/>
                    <a:pt x="9642" y="9067"/>
                    <a:pt x="9749" y="9187"/>
                  </a:cubicBezTo>
                  <a:cubicBezTo>
                    <a:pt x="9949" y="9401"/>
                    <a:pt x="10143" y="9763"/>
                    <a:pt x="10284" y="10211"/>
                  </a:cubicBezTo>
                  <a:cubicBezTo>
                    <a:pt x="10404" y="8973"/>
                    <a:pt x="10725" y="5634"/>
                    <a:pt x="10886" y="4022"/>
                  </a:cubicBezTo>
                  <a:cubicBezTo>
                    <a:pt x="10906" y="3821"/>
                    <a:pt x="10906" y="3607"/>
                    <a:pt x="10899" y="3386"/>
                  </a:cubicBezTo>
                  <a:close/>
                  <a:moveTo>
                    <a:pt x="11221" y="10305"/>
                  </a:moveTo>
                  <a:cubicBezTo>
                    <a:pt x="11214" y="10311"/>
                    <a:pt x="11200" y="10311"/>
                    <a:pt x="11194" y="10311"/>
                  </a:cubicBezTo>
                  <a:cubicBezTo>
                    <a:pt x="11134" y="10331"/>
                    <a:pt x="11073" y="10365"/>
                    <a:pt x="11020" y="10405"/>
                  </a:cubicBezTo>
                  <a:cubicBezTo>
                    <a:pt x="10498" y="11797"/>
                    <a:pt x="10551" y="12867"/>
                    <a:pt x="10946" y="13810"/>
                  </a:cubicBezTo>
                  <a:cubicBezTo>
                    <a:pt x="11348" y="14767"/>
                    <a:pt x="12097" y="15597"/>
                    <a:pt x="12960" y="16493"/>
                  </a:cubicBezTo>
                  <a:cubicBezTo>
                    <a:pt x="14318" y="17912"/>
                    <a:pt x="14907" y="19805"/>
                    <a:pt x="15108" y="20588"/>
                  </a:cubicBezTo>
                  <a:cubicBezTo>
                    <a:pt x="15676" y="17791"/>
                    <a:pt x="14010" y="16500"/>
                    <a:pt x="12666" y="15463"/>
                  </a:cubicBezTo>
                  <a:cubicBezTo>
                    <a:pt x="12311" y="15189"/>
                    <a:pt x="11983" y="14934"/>
                    <a:pt x="11716" y="14667"/>
                  </a:cubicBezTo>
                  <a:cubicBezTo>
                    <a:pt x="10839" y="13804"/>
                    <a:pt x="11134" y="12245"/>
                    <a:pt x="11328" y="11208"/>
                  </a:cubicBezTo>
                  <a:cubicBezTo>
                    <a:pt x="11428" y="10679"/>
                    <a:pt x="11495" y="10305"/>
                    <a:pt x="11408" y="10291"/>
                  </a:cubicBezTo>
                  <a:cubicBezTo>
                    <a:pt x="11348" y="10278"/>
                    <a:pt x="11287" y="10284"/>
                    <a:pt x="11221" y="10305"/>
                  </a:cubicBezTo>
                  <a:close/>
                  <a:moveTo>
                    <a:pt x="11067" y="3380"/>
                  </a:moveTo>
                  <a:cubicBezTo>
                    <a:pt x="11073" y="3614"/>
                    <a:pt x="11073" y="3835"/>
                    <a:pt x="11053" y="4035"/>
                  </a:cubicBezTo>
                  <a:cubicBezTo>
                    <a:pt x="10859" y="5989"/>
                    <a:pt x="10431" y="10438"/>
                    <a:pt x="10404" y="10693"/>
                  </a:cubicBezTo>
                  <a:cubicBezTo>
                    <a:pt x="10411" y="10713"/>
                    <a:pt x="10418" y="10733"/>
                    <a:pt x="10418" y="10753"/>
                  </a:cubicBezTo>
                  <a:cubicBezTo>
                    <a:pt x="10525" y="10619"/>
                    <a:pt x="10692" y="10438"/>
                    <a:pt x="10886" y="10298"/>
                  </a:cubicBezTo>
                  <a:cubicBezTo>
                    <a:pt x="10893" y="10291"/>
                    <a:pt x="10906" y="10284"/>
                    <a:pt x="10919" y="10278"/>
                  </a:cubicBezTo>
                  <a:cubicBezTo>
                    <a:pt x="10980" y="10238"/>
                    <a:pt x="11040" y="10197"/>
                    <a:pt x="11107" y="10171"/>
                  </a:cubicBezTo>
                  <a:cubicBezTo>
                    <a:pt x="11187" y="9555"/>
                    <a:pt x="12077" y="2992"/>
                    <a:pt x="12793" y="1547"/>
                  </a:cubicBezTo>
                  <a:cubicBezTo>
                    <a:pt x="12913" y="1312"/>
                    <a:pt x="12947" y="1165"/>
                    <a:pt x="12920" y="1092"/>
                  </a:cubicBezTo>
                  <a:cubicBezTo>
                    <a:pt x="12907" y="1051"/>
                    <a:pt x="12853" y="1045"/>
                    <a:pt x="12779" y="1058"/>
                  </a:cubicBezTo>
                  <a:cubicBezTo>
                    <a:pt x="12672" y="1078"/>
                    <a:pt x="12525" y="1152"/>
                    <a:pt x="12371" y="1265"/>
                  </a:cubicBezTo>
                  <a:cubicBezTo>
                    <a:pt x="11823" y="1647"/>
                    <a:pt x="11134" y="2476"/>
                    <a:pt x="11067" y="3380"/>
                  </a:cubicBezTo>
                  <a:close/>
                  <a:moveTo>
                    <a:pt x="5487" y="25646"/>
                  </a:moveTo>
                  <a:cubicBezTo>
                    <a:pt x="5079" y="25659"/>
                    <a:pt x="295" y="25706"/>
                    <a:pt x="991" y="20668"/>
                  </a:cubicBezTo>
                  <a:cubicBezTo>
                    <a:pt x="904" y="20414"/>
                    <a:pt x="0" y="17584"/>
                    <a:pt x="2402" y="16038"/>
                  </a:cubicBezTo>
                  <a:cubicBezTo>
                    <a:pt x="2496" y="15811"/>
                    <a:pt x="3265" y="14071"/>
                    <a:pt x="5105" y="13516"/>
                  </a:cubicBezTo>
                  <a:cubicBezTo>
                    <a:pt x="6075" y="13222"/>
                    <a:pt x="6965" y="12686"/>
                    <a:pt x="7634" y="12017"/>
                  </a:cubicBezTo>
                  <a:cubicBezTo>
                    <a:pt x="8277" y="11375"/>
                    <a:pt x="8705" y="10619"/>
                    <a:pt x="8792" y="9843"/>
                  </a:cubicBezTo>
                  <a:cubicBezTo>
                    <a:pt x="8839" y="9435"/>
                    <a:pt x="8939" y="9180"/>
                    <a:pt x="9080" y="9053"/>
                  </a:cubicBezTo>
                  <a:cubicBezTo>
                    <a:pt x="9106" y="9027"/>
                    <a:pt x="9140" y="9000"/>
                    <a:pt x="9173" y="8986"/>
                  </a:cubicBezTo>
                  <a:cubicBezTo>
                    <a:pt x="9260" y="8438"/>
                    <a:pt x="10030" y="3259"/>
                    <a:pt x="9902" y="971"/>
                  </a:cubicBezTo>
                  <a:cubicBezTo>
                    <a:pt x="9876" y="543"/>
                    <a:pt x="9896" y="282"/>
                    <a:pt x="9949" y="168"/>
                  </a:cubicBezTo>
                  <a:cubicBezTo>
                    <a:pt x="10030" y="1"/>
                    <a:pt x="10137" y="8"/>
                    <a:pt x="10257" y="148"/>
                  </a:cubicBezTo>
                  <a:cubicBezTo>
                    <a:pt x="10331" y="235"/>
                    <a:pt x="10418" y="396"/>
                    <a:pt x="10505" y="610"/>
                  </a:cubicBezTo>
                  <a:cubicBezTo>
                    <a:pt x="10705" y="1125"/>
                    <a:pt x="10926" y="1961"/>
                    <a:pt x="11020" y="2791"/>
                  </a:cubicBezTo>
                  <a:cubicBezTo>
                    <a:pt x="11267" y="2068"/>
                    <a:pt x="11816" y="1446"/>
                    <a:pt x="12278" y="1125"/>
                  </a:cubicBezTo>
                  <a:cubicBezTo>
                    <a:pt x="12452" y="1005"/>
                    <a:pt x="12612" y="924"/>
                    <a:pt x="12746" y="898"/>
                  </a:cubicBezTo>
                  <a:cubicBezTo>
                    <a:pt x="12907" y="857"/>
                    <a:pt x="13027" y="904"/>
                    <a:pt x="13074" y="1038"/>
                  </a:cubicBezTo>
                  <a:cubicBezTo>
                    <a:pt x="13114" y="1152"/>
                    <a:pt x="13081" y="1346"/>
                    <a:pt x="12947" y="1620"/>
                  </a:cubicBezTo>
                  <a:cubicBezTo>
                    <a:pt x="12258" y="2998"/>
                    <a:pt x="11408" y="9187"/>
                    <a:pt x="11281" y="10124"/>
                  </a:cubicBezTo>
                  <a:cubicBezTo>
                    <a:pt x="11334" y="10117"/>
                    <a:pt x="11381" y="10117"/>
                    <a:pt x="11435" y="10124"/>
                  </a:cubicBezTo>
                  <a:cubicBezTo>
                    <a:pt x="11696" y="10164"/>
                    <a:pt x="11609" y="10612"/>
                    <a:pt x="11488" y="11235"/>
                  </a:cubicBezTo>
                  <a:cubicBezTo>
                    <a:pt x="11301" y="12238"/>
                    <a:pt x="11020" y="13743"/>
                    <a:pt x="11829" y="14553"/>
                  </a:cubicBezTo>
                  <a:cubicBezTo>
                    <a:pt x="12090" y="14807"/>
                    <a:pt x="12418" y="15062"/>
                    <a:pt x="12766" y="15329"/>
                  </a:cubicBezTo>
                  <a:cubicBezTo>
                    <a:pt x="14205" y="16440"/>
                    <a:pt x="15998" y="17831"/>
                    <a:pt x="15188" y="20969"/>
                  </a:cubicBezTo>
                  <a:cubicBezTo>
                    <a:pt x="15215" y="21177"/>
                    <a:pt x="15429" y="23672"/>
                    <a:pt x="13114" y="24629"/>
                  </a:cubicBezTo>
                  <a:cubicBezTo>
                    <a:pt x="12893" y="24944"/>
                    <a:pt x="10056" y="28858"/>
                    <a:pt x="5487" y="2564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a:off x="6362749" y="2510196"/>
              <a:ext cx="4700" cy="4518"/>
            </a:xfrm>
            <a:custGeom>
              <a:avLst/>
              <a:gdLst/>
              <a:ahLst/>
              <a:cxnLst/>
              <a:rect l="l" t="t" r="r" b="b"/>
              <a:pathLst>
                <a:path w="155" h="149" extrusionOk="0">
                  <a:moveTo>
                    <a:pt x="121" y="81"/>
                  </a:moveTo>
                  <a:cubicBezTo>
                    <a:pt x="154" y="1"/>
                    <a:pt x="128" y="68"/>
                    <a:pt x="108" y="8"/>
                  </a:cubicBezTo>
                  <a:cubicBezTo>
                    <a:pt x="27" y="61"/>
                    <a:pt x="1" y="21"/>
                    <a:pt x="41" y="148"/>
                  </a:cubicBezTo>
                  <a:cubicBezTo>
                    <a:pt x="47" y="135"/>
                    <a:pt x="88" y="148"/>
                    <a:pt x="121" y="8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6553250" y="2574110"/>
              <a:ext cx="15827" cy="50543"/>
            </a:xfrm>
            <a:custGeom>
              <a:avLst/>
              <a:gdLst/>
              <a:ahLst/>
              <a:cxnLst/>
              <a:rect l="l" t="t" r="r" b="b"/>
              <a:pathLst>
                <a:path w="522" h="1667" extrusionOk="0">
                  <a:moveTo>
                    <a:pt x="0" y="0"/>
                  </a:moveTo>
                  <a:cubicBezTo>
                    <a:pt x="40" y="241"/>
                    <a:pt x="194" y="496"/>
                    <a:pt x="261" y="803"/>
                  </a:cubicBezTo>
                  <a:cubicBezTo>
                    <a:pt x="315" y="1011"/>
                    <a:pt x="301" y="1559"/>
                    <a:pt x="368" y="1666"/>
                  </a:cubicBezTo>
                  <a:cubicBezTo>
                    <a:pt x="522" y="1084"/>
                    <a:pt x="288" y="25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410412" y="2193534"/>
              <a:ext cx="6125" cy="14857"/>
            </a:xfrm>
            <a:custGeom>
              <a:avLst/>
              <a:gdLst/>
              <a:ahLst/>
              <a:cxnLst/>
              <a:rect l="l" t="t" r="r" b="b"/>
              <a:pathLst>
                <a:path w="202" h="490" extrusionOk="0">
                  <a:moveTo>
                    <a:pt x="61" y="489"/>
                  </a:moveTo>
                  <a:cubicBezTo>
                    <a:pt x="141" y="382"/>
                    <a:pt x="202" y="141"/>
                    <a:pt x="141" y="1"/>
                  </a:cubicBezTo>
                  <a:cubicBezTo>
                    <a:pt x="21" y="115"/>
                    <a:pt x="1" y="362"/>
                    <a:pt x="61" y="4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6520777" y="2591969"/>
              <a:ext cx="7550" cy="6701"/>
            </a:xfrm>
            <a:custGeom>
              <a:avLst/>
              <a:gdLst/>
              <a:ahLst/>
              <a:cxnLst/>
              <a:rect l="l" t="t" r="r" b="b"/>
              <a:pathLst>
                <a:path w="249" h="221" extrusionOk="0">
                  <a:moveTo>
                    <a:pt x="88" y="0"/>
                  </a:moveTo>
                  <a:cubicBezTo>
                    <a:pt x="154" y="141"/>
                    <a:pt x="1" y="147"/>
                    <a:pt x="221" y="221"/>
                  </a:cubicBezTo>
                  <a:cubicBezTo>
                    <a:pt x="228" y="27"/>
                    <a:pt x="248" y="74"/>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390552" y="2386066"/>
              <a:ext cx="19102" cy="131468"/>
            </a:xfrm>
            <a:custGeom>
              <a:avLst/>
              <a:gdLst/>
              <a:ahLst/>
              <a:cxnLst/>
              <a:rect l="l" t="t" r="r" b="b"/>
              <a:pathLst>
                <a:path w="630" h="4336" extrusionOk="0">
                  <a:moveTo>
                    <a:pt x="629" y="54"/>
                  </a:moveTo>
                  <a:cubicBezTo>
                    <a:pt x="562" y="101"/>
                    <a:pt x="609" y="0"/>
                    <a:pt x="535" y="161"/>
                  </a:cubicBezTo>
                  <a:cubicBezTo>
                    <a:pt x="529" y="181"/>
                    <a:pt x="509" y="275"/>
                    <a:pt x="502" y="295"/>
                  </a:cubicBezTo>
                  <a:lnTo>
                    <a:pt x="355" y="1205"/>
                  </a:lnTo>
                  <a:cubicBezTo>
                    <a:pt x="234" y="2034"/>
                    <a:pt x="0" y="3673"/>
                    <a:pt x="288" y="4336"/>
                  </a:cubicBezTo>
                  <a:cubicBezTo>
                    <a:pt x="308" y="4055"/>
                    <a:pt x="234" y="3714"/>
                    <a:pt x="248" y="3379"/>
                  </a:cubicBezTo>
                  <a:cubicBezTo>
                    <a:pt x="268" y="2656"/>
                    <a:pt x="475" y="596"/>
                    <a:pt x="629"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6266392" y="2384641"/>
              <a:ext cx="100662" cy="101663"/>
            </a:xfrm>
            <a:custGeom>
              <a:avLst/>
              <a:gdLst/>
              <a:ahLst/>
              <a:cxnLst/>
              <a:rect l="l" t="t" r="r" b="b"/>
              <a:pathLst>
                <a:path w="3320" h="3353" extrusionOk="0">
                  <a:moveTo>
                    <a:pt x="1" y="3352"/>
                  </a:moveTo>
                  <a:cubicBezTo>
                    <a:pt x="569" y="3232"/>
                    <a:pt x="3299" y="1151"/>
                    <a:pt x="3319" y="0"/>
                  </a:cubicBezTo>
                  <a:cubicBezTo>
                    <a:pt x="3038" y="248"/>
                    <a:pt x="3312" y="582"/>
                    <a:pt x="1840" y="1934"/>
                  </a:cubicBezTo>
                  <a:cubicBezTo>
                    <a:pt x="944" y="2757"/>
                    <a:pt x="402" y="2998"/>
                    <a:pt x="1" y="33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379395" y="2280764"/>
              <a:ext cx="7944" cy="27015"/>
            </a:xfrm>
            <a:custGeom>
              <a:avLst/>
              <a:gdLst/>
              <a:ahLst/>
              <a:cxnLst/>
              <a:rect l="l" t="t" r="r" b="b"/>
              <a:pathLst>
                <a:path w="262" h="891" extrusionOk="0">
                  <a:moveTo>
                    <a:pt x="121" y="242"/>
                  </a:moveTo>
                  <a:cubicBezTo>
                    <a:pt x="94" y="349"/>
                    <a:pt x="60" y="449"/>
                    <a:pt x="47" y="563"/>
                  </a:cubicBezTo>
                  <a:cubicBezTo>
                    <a:pt x="0" y="891"/>
                    <a:pt x="60" y="810"/>
                    <a:pt x="81" y="837"/>
                  </a:cubicBezTo>
                  <a:lnTo>
                    <a:pt x="214" y="302"/>
                  </a:lnTo>
                  <a:cubicBezTo>
                    <a:pt x="254" y="1"/>
                    <a:pt x="261" y="215"/>
                    <a:pt x="174"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06380" y="2540243"/>
              <a:ext cx="36930" cy="280975"/>
            </a:xfrm>
            <a:custGeom>
              <a:avLst/>
              <a:gdLst/>
              <a:ahLst/>
              <a:cxnLst/>
              <a:rect l="l" t="t" r="r" b="b"/>
              <a:pathLst>
                <a:path w="1218" h="9267" extrusionOk="0">
                  <a:moveTo>
                    <a:pt x="622" y="1967"/>
                  </a:moveTo>
                  <a:cubicBezTo>
                    <a:pt x="515" y="1004"/>
                    <a:pt x="221" y="669"/>
                    <a:pt x="20" y="0"/>
                  </a:cubicBezTo>
                  <a:cubicBezTo>
                    <a:pt x="0" y="207"/>
                    <a:pt x="241" y="736"/>
                    <a:pt x="315" y="984"/>
                  </a:cubicBezTo>
                  <a:cubicBezTo>
                    <a:pt x="609" y="1894"/>
                    <a:pt x="522" y="2302"/>
                    <a:pt x="636" y="3192"/>
                  </a:cubicBezTo>
                  <a:cubicBezTo>
                    <a:pt x="683" y="3573"/>
                    <a:pt x="770" y="3901"/>
                    <a:pt x="816" y="4262"/>
                  </a:cubicBezTo>
                  <a:cubicBezTo>
                    <a:pt x="1144" y="6644"/>
                    <a:pt x="422" y="7473"/>
                    <a:pt x="254" y="9267"/>
                  </a:cubicBezTo>
                  <a:cubicBezTo>
                    <a:pt x="489" y="8644"/>
                    <a:pt x="736" y="7447"/>
                    <a:pt x="870" y="6731"/>
                  </a:cubicBezTo>
                  <a:cubicBezTo>
                    <a:pt x="1218" y="4891"/>
                    <a:pt x="877" y="4443"/>
                    <a:pt x="736" y="3125"/>
                  </a:cubicBezTo>
                  <a:cubicBezTo>
                    <a:pt x="689" y="2743"/>
                    <a:pt x="669" y="2362"/>
                    <a:pt x="622" y="19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454043" y="2614466"/>
              <a:ext cx="5912" cy="10582"/>
            </a:xfrm>
            <a:custGeom>
              <a:avLst/>
              <a:gdLst/>
              <a:ahLst/>
              <a:cxnLst/>
              <a:rect l="l" t="t" r="r" b="b"/>
              <a:pathLst>
                <a:path w="195" h="349" extrusionOk="0">
                  <a:moveTo>
                    <a:pt x="67" y="315"/>
                  </a:moveTo>
                  <a:cubicBezTo>
                    <a:pt x="194" y="88"/>
                    <a:pt x="67" y="74"/>
                    <a:pt x="61" y="54"/>
                  </a:cubicBezTo>
                  <a:cubicBezTo>
                    <a:pt x="41" y="81"/>
                    <a:pt x="0" y="1"/>
                    <a:pt x="0" y="195"/>
                  </a:cubicBezTo>
                  <a:cubicBezTo>
                    <a:pt x="0" y="349"/>
                    <a:pt x="47" y="295"/>
                    <a:pt x="67" y="3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415294" y="2034293"/>
              <a:ext cx="10188" cy="149144"/>
            </a:xfrm>
            <a:custGeom>
              <a:avLst/>
              <a:gdLst/>
              <a:ahLst/>
              <a:cxnLst/>
              <a:rect l="l" t="t" r="r" b="b"/>
              <a:pathLst>
                <a:path w="336" h="4919" extrusionOk="0">
                  <a:moveTo>
                    <a:pt x="0" y="4918"/>
                  </a:moveTo>
                  <a:cubicBezTo>
                    <a:pt x="201" y="4671"/>
                    <a:pt x="248" y="2777"/>
                    <a:pt x="261" y="2329"/>
                  </a:cubicBezTo>
                  <a:cubicBezTo>
                    <a:pt x="268" y="2035"/>
                    <a:pt x="335" y="221"/>
                    <a:pt x="41" y="1"/>
                  </a:cubicBezTo>
                  <a:cubicBezTo>
                    <a:pt x="322" y="2362"/>
                    <a:pt x="41" y="2797"/>
                    <a:pt x="0" y="4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449767" y="2444068"/>
              <a:ext cx="90111" cy="122553"/>
            </a:xfrm>
            <a:custGeom>
              <a:avLst/>
              <a:gdLst/>
              <a:ahLst/>
              <a:cxnLst/>
              <a:rect l="l" t="t" r="r" b="b"/>
              <a:pathLst>
                <a:path w="2972" h="4042" extrusionOk="0">
                  <a:moveTo>
                    <a:pt x="1" y="1"/>
                  </a:moveTo>
                  <a:cubicBezTo>
                    <a:pt x="21" y="34"/>
                    <a:pt x="128" y="268"/>
                    <a:pt x="168" y="329"/>
                  </a:cubicBezTo>
                  <a:cubicBezTo>
                    <a:pt x="422" y="757"/>
                    <a:pt x="516" y="777"/>
                    <a:pt x="737" y="1078"/>
                  </a:cubicBezTo>
                  <a:cubicBezTo>
                    <a:pt x="998" y="1433"/>
                    <a:pt x="1265" y="1687"/>
                    <a:pt x="1533" y="2028"/>
                  </a:cubicBezTo>
                  <a:lnTo>
                    <a:pt x="2323" y="3025"/>
                  </a:lnTo>
                  <a:cubicBezTo>
                    <a:pt x="2436" y="3185"/>
                    <a:pt x="2557" y="3346"/>
                    <a:pt x="2664" y="3540"/>
                  </a:cubicBezTo>
                  <a:cubicBezTo>
                    <a:pt x="2764" y="3721"/>
                    <a:pt x="2864" y="3921"/>
                    <a:pt x="2972" y="4042"/>
                  </a:cubicBezTo>
                  <a:cubicBezTo>
                    <a:pt x="2818" y="3406"/>
                    <a:pt x="2021" y="2416"/>
                    <a:pt x="1620" y="1968"/>
                  </a:cubicBezTo>
                  <a:lnTo>
                    <a:pt x="416" y="509"/>
                  </a:lnTo>
                  <a:cubicBezTo>
                    <a:pt x="295" y="302"/>
                    <a:pt x="175" y="10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6182193" y="2659097"/>
              <a:ext cx="21558" cy="116489"/>
            </a:xfrm>
            <a:custGeom>
              <a:avLst/>
              <a:gdLst/>
              <a:ahLst/>
              <a:cxnLst/>
              <a:rect l="l" t="t" r="r" b="b"/>
              <a:pathLst>
                <a:path w="711" h="3842" extrusionOk="0">
                  <a:moveTo>
                    <a:pt x="710" y="3841"/>
                  </a:moveTo>
                  <a:cubicBezTo>
                    <a:pt x="630" y="3480"/>
                    <a:pt x="1" y="2971"/>
                    <a:pt x="396" y="1038"/>
                  </a:cubicBezTo>
                  <a:cubicBezTo>
                    <a:pt x="469" y="656"/>
                    <a:pt x="610" y="349"/>
                    <a:pt x="683" y="1"/>
                  </a:cubicBezTo>
                  <a:cubicBezTo>
                    <a:pt x="329" y="302"/>
                    <a:pt x="175" y="1667"/>
                    <a:pt x="175" y="2082"/>
                  </a:cubicBezTo>
                  <a:cubicBezTo>
                    <a:pt x="175" y="2530"/>
                    <a:pt x="282" y="3614"/>
                    <a:pt x="710" y="38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378970" y="2310599"/>
              <a:ext cx="4305" cy="8550"/>
            </a:xfrm>
            <a:custGeom>
              <a:avLst/>
              <a:gdLst/>
              <a:ahLst/>
              <a:cxnLst/>
              <a:rect l="l" t="t" r="r" b="b"/>
              <a:pathLst>
                <a:path w="142" h="282" extrusionOk="0">
                  <a:moveTo>
                    <a:pt x="68" y="261"/>
                  </a:moveTo>
                  <a:cubicBezTo>
                    <a:pt x="141" y="148"/>
                    <a:pt x="141" y="188"/>
                    <a:pt x="108" y="40"/>
                  </a:cubicBezTo>
                  <a:cubicBezTo>
                    <a:pt x="61" y="81"/>
                    <a:pt x="54" y="0"/>
                    <a:pt x="34" y="127"/>
                  </a:cubicBezTo>
                  <a:cubicBezTo>
                    <a:pt x="1" y="281"/>
                    <a:pt x="54" y="241"/>
                    <a:pt x="68" y="2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265998" y="2389310"/>
              <a:ext cx="109758" cy="201871"/>
            </a:xfrm>
            <a:custGeom>
              <a:avLst/>
              <a:gdLst/>
              <a:ahLst/>
              <a:cxnLst/>
              <a:rect l="l" t="t" r="r" b="b"/>
              <a:pathLst>
                <a:path w="3620" h="6658" extrusionOk="0">
                  <a:moveTo>
                    <a:pt x="602" y="5962"/>
                  </a:moveTo>
                  <a:cubicBezTo>
                    <a:pt x="1204" y="5139"/>
                    <a:pt x="1606" y="4389"/>
                    <a:pt x="2121" y="3667"/>
                  </a:cubicBezTo>
                  <a:cubicBezTo>
                    <a:pt x="2482" y="3152"/>
                    <a:pt x="2777" y="2590"/>
                    <a:pt x="3004" y="1941"/>
                  </a:cubicBezTo>
                  <a:lnTo>
                    <a:pt x="3620" y="0"/>
                  </a:lnTo>
                  <a:cubicBezTo>
                    <a:pt x="3285" y="509"/>
                    <a:pt x="3111" y="1332"/>
                    <a:pt x="2891" y="1954"/>
                  </a:cubicBezTo>
                  <a:cubicBezTo>
                    <a:pt x="2529" y="2958"/>
                    <a:pt x="1653" y="4209"/>
                    <a:pt x="1031" y="5165"/>
                  </a:cubicBezTo>
                  <a:lnTo>
                    <a:pt x="0" y="66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454649" y="2638207"/>
              <a:ext cx="17464" cy="149963"/>
            </a:xfrm>
            <a:custGeom>
              <a:avLst/>
              <a:gdLst/>
              <a:ahLst/>
              <a:cxnLst/>
              <a:rect l="l" t="t" r="r" b="b"/>
              <a:pathLst>
                <a:path w="576" h="4946" extrusionOk="0">
                  <a:moveTo>
                    <a:pt x="502" y="2235"/>
                  </a:moveTo>
                  <a:cubicBezTo>
                    <a:pt x="429" y="1633"/>
                    <a:pt x="208" y="516"/>
                    <a:pt x="27" y="1"/>
                  </a:cubicBezTo>
                  <a:cubicBezTo>
                    <a:pt x="0" y="469"/>
                    <a:pt x="322" y="1693"/>
                    <a:pt x="402" y="2269"/>
                  </a:cubicBezTo>
                  <a:cubicBezTo>
                    <a:pt x="522" y="3125"/>
                    <a:pt x="375" y="4048"/>
                    <a:pt x="275" y="4945"/>
                  </a:cubicBezTo>
                  <a:cubicBezTo>
                    <a:pt x="569" y="4524"/>
                    <a:pt x="576" y="2777"/>
                    <a:pt x="502" y="22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6127830" y="2506770"/>
              <a:ext cx="82410" cy="104695"/>
            </a:xfrm>
            <a:custGeom>
              <a:avLst/>
              <a:gdLst/>
              <a:ahLst/>
              <a:cxnLst/>
              <a:rect l="l" t="t" r="r" b="b"/>
              <a:pathLst>
                <a:path w="2718" h="3453" extrusionOk="0">
                  <a:moveTo>
                    <a:pt x="8" y="3319"/>
                  </a:moveTo>
                  <a:lnTo>
                    <a:pt x="1" y="3452"/>
                  </a:lnTo>
                  <a:cubicBezTo>
                    <a:pt x="463" y="2389"/>
                    <a:pt x="469" y="1940"/>
                    <a:pt x="1446" y="970"/>
                  </a:cubicBezTo>
                  <a:cubicBezTo>
                    <a:pt x="1633" y="783"/>
                    <a:pt x="2035" y="435"/>
                    <a:pt x="2256" y="321"/>
                  </a:cubicBezTo>
                  <a:cubicBezTo>
                    <a:pt x="2383" y="254"/>
                    <a:pt x="2637" y="134"/>
                    <a:pt x="2717" y="20"/>
                  </a:cubicBezTo>
                  <a:lnTo>
                    <a:pt x="2704" y="0"/>
                  </a:lnTo>
                  <a:cubicBezTo>
                    <a:pt x="2570" y="80"/>
                    <a:pt x="2416" y="134"/>
                    <a:pt x="2262" y="221"/>
                  </a:cubicBezTo>
                  <a:cubicBezTo>
                    <a:pt x="1158" y="836"/>
                    <a:pt x="282" y="1987"/>
                    <a:pt x="8" y="33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6368419" y="2342253"/>
              <a:ext cx="28652" cy="161090"/>
            </a:xfrm>
            <a:custGeom>
              <a:avLst/>
              <a:gdLst/>
              <a:ahLst/>
              <a:cxnLst/>
              <a:rect l="l" t="t" r="r" b="b"/>
              <a:pathLst>
                <a:path w="945" h="5313" extrusionOk="0">
                  <a:moveTo>
                    <a:pt x="690" y="2629"/>
                  </a:moveTo>
                  <a:cubicBezTo>
                    <a:pt x="750" y="2141"/>
                    <a:pt x="944" y="321"/>
                    <a:pt x="777" y="0"/>
                  </a:cubicBezTo>
                  <a:cubicBezTo>
                    <a:pt x="657" y="80"/>
                    <a:pt x="737" y="569"/>
                    <a:pt x="730" y="769"/>
                  </a:cubicBezTo>
                  <a:cubicBezTo>
                    <a:pt x="710" y="1505"/>
                    <a:pt x="596" y="2690"/>
                    <a:pt x="483" y="3385"/>
                  </a:cubicBezTo>
                  <a:lnTo>
                    <a:pt x="1" y="5312"/>
                  </a:lnTo>
                  <a:cubicBezTo>
                    <a:pt x="409" y="4463"/>
                    <a:pt x="576" y="3620"/>
                    <a:pt x="690" y="26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384064" y="2675137"/>
              <a:ext cx="7519" cy="147901"/>
            </a:xfrm>
            <a:custGeom>
              <a:avLst/>
              <a:gdLst/>
              <a:ahLst/>
              <a:cxnLst/>
              <a:rect l="l" t="t" r="r" b="b"/>
              <a:pathLst>
                <a:path w="248" h="4878" extrusionOk="0">
                  <a:moveTo>
                    <a:pt x="234" y="1158"/>
                  </a:moveTo>
                  <a:cubicBezTo>
                    <a:pt x="228" y="930"/>
                    <a:pt x="228" y="214"/>
                    <a:pt x="121" y="0"/>
                  </a:cubicBezTo>
                  <a:cubicBezTo>
                    <a:pt x="60" y="723"/>
                    <a:pt x="141" y="1666"/>
                    <a:pt x="134" y="2422"/>
                  </a:cubicBezTo>
                  <a:cubicBezTo>
                    <a:pt x="134" y="2810"/>
                    <a:pt x="0" y="4711"/>
                    <a:pt x="60" y="4878"/>
                  </a:cubicBezTo>
                  <a:cubicBezTo>
                    <a:pt x="234" y="4115"/>
                    <a:pt x="241" y="3118"/>
                    <a:pt x="241" y="2349"/>
                  </a:cubicBezTo>
                  <a:cubicBezTo>
                    <a:pt x="248" y="1954"/>
                    <a:pt x="241" y="1553"/>
                    <a:pt x="234" y="1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509831" y="2599064"/>
              <a:ext cx="21527" cy="151570"/>
            </a:xfrm>
            <a:custGeom>
              <a:avLst/>
              <a:gdLst/>
              <a:ahLst/>
              <a:cxnLst/>
              <a:rect l="l" t="t" r="r" b="b"/>
              <a:pathLst>
                <a:path w="710" h="4999" extrusionOk="0">
                  <a:moveTo>
                    <a:pt x="609" y="3734"/>
                  </a:moveTo>
                  <a:cubicBezTo>
                    <a:pt x="710" y="2730"/>
                    <a:pt x="388" y="683"/>
                    <a:pt x="0" y="0"/>
                  </a:cubicBezTo>
                  <a:cubicBezTo>
                    <a:pt x="0" y="382"/>
                    <a:pt x="643" y="2088"/>
                    <a:pt x="515" y="3687"/>
                  </a:cubicBezTo>
                  <a:cubicBezTo>
                    <a:pt x="442" y="4604"/>
                    <a:pt x="241" y="4577"/>
                    <a:pt x="87" y="4971"/>
                  </a:cubicBezTo>
                  <a:cubicBezTo>
                    <a:pt x="161" y="4931"/>
                    <a:pt x="154" y="4998"/>
                    <a:pt x="308" y="4744"/>
                  </a:cubicBezTo>
                  <a:cubicBezTo>
                    <a:pt x="515" y="4409"/>
                    <a:pt x="569" y="4142"/>
                    <a:pt x="609" y="37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279975" y="2659916"/>
              <a:ext cx="30472" cy="141837"/>
            </a:xfrm>
            <a:custGeom>
              <a:avLst/>
              <a:gdLst/>
              <a:ahLst/>
              <a:cxnLst/>
              <a:rect l="l" t="t" r="r" b="b"/>
              <a:pathLst>
                <a:path w="1005" h="4678" extrusionOk="0">
                  <a:moveTo>
                    <a:pt x="496" y="4677"/>
                  </a:moveTo>
                  <a:cubicBezTo>
                    <a:pt x="496" y="4008"/>
                    <a:pt x="262" y="3928"/>
                    <a:pt x="429" y="2436"/>
                  </a:cubicBezTo>
                  <a:cubicBezTo>
                    <a:pt x="590" y="971"/>
                    <a:pt x="770" y="997"/>
                    <a:pt x="1004" y="1"/>
                  </a:cubicBezTo>
                  <a:cubicBezTo>
                    <a:pt x="871" y="121"/>
                    <a:pt x="824" y="275"/>
                    <a:pt x="743" y="502"/>
                  </a:cubicBezTo>
                  <a:cubicBezTo>
                    <a:pt x="369" y="1499"/>
                    <a:pt x="1" y="4102"/>
                    <a:pt x="496" y="46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453830" y="2467202"/>
              <a:ext cx="64127" cy="117884"/>
            </a:xfrm>
            <a:custGeom>
              <a:avLst/>
              <a:gdLst/>
              <a:ahLst/>
              <a:cxnLst/>
              <a:rect l="l" t="t" r="r" b="b"/>
              <a:pathLst>
                <a:path w="2115" h="3888" extrusionOk="0">
                  <a:moveTo>
                    <a:pt x="1" y="0"/>
                  </a:moveTo>
                  <a:cubicBezTo>
                    <a:pt x="34" y="188"/>
                    <a:pt x="21" y="87"/>
                    <a:pt x="128" y="295"/>
                  </a:cubicBezTo>
                  <a:cubicBezTo>
                    <a:pt x="188" y="395"/>
                    <a:pt x="195" y="409"/>
                    <a:pt x="262" y="516"/>
                  </a:cubicBezTo>
                  <a:lnTo>
                    <a:pt x="1051" y="1954"/>
                  </a:lnTo>
                  <a:cubicBezTo>
                    <a:pt x="1225" y="2269"/>
                    <a:pt x="1392" y="2603"/>
                    <a:pt x="1573" y="2938"/>
                  </a:cubicBezTo>
                  <a:cubicBezTo>
                    <a:pt x="1687" y="3158"/>
                    <a:pt x="1941" y="3767"/>
                    <a:pt x="2115" y="3888"/>
                  </a:cubicBezTo>
                  <a:cubicBezTo>
                    <a:pt x="2061" y="3560"/>
                    <a:pt x="1305" y="2228"/>
                    <a:pt x="1131" y="1894"/>
                  </a:cubicBezTo>
                  <a:cubicBezTo>
                    <a:pt x="944" y="1526"/>
                    <a:pt x="242" y="18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235769" y="2654428"/>
              <a:ext cx="28622" cy="131104"/>
            </a:xfrm>
            <a:custGeom>
              <a:avLst/>
              <a:gdLst/>
              <a:ahLst/>
              <a:cxnLst/>
              <a:rect l="l" t="t" r="r" b="b"/>
              <a:pathLst>
                <a:path w="944" h="4324" extrusionOk="0">
                  <a:moveTo>
                    <a:pt x="562" y="4323"/>
                  </a:moveTo>
                  <a:cubicBezTo>
                    <a:pt x="368" y="3641"/>
                    <a:pt x="362" y="2998"/>
                    <a:pt x="435" y="2189"/>
                  </a:cubicBezTo>
                  <a:cubicBezTo>
                    <a:pt x="469" y="1794"/>
                    <a:pt x="522" y="1399"/>
                    <a:pt x="609" y="1011"/>
                  </a:cubicBezTo>
                  <a:cubicBezTo>
                    <a:pt x="696" y="616"/>
                    <a:pt x="863" y="342"/>
                    <a:pt x="944" y="1"/>
                  </a:cubicBezTo>
                  <a:cubicBezTo>
                    <a:pt x="395" y="416"/>
                    <a:pt x="0" y="3888"/>
                    <a:pt x="562" y="4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233950" y="2383003"/>
              <a:ext cx="97994" cy="59882"/>
            </a:xfrm>
            <a:custGeom>
              <a:avLst/>
              <a:gdLst/>
              <a:ahLst/>
              <a:cxnLst/>
              <a:rect l="l" t="t" r="r" b="b"/>
              <a:pathLst>
                <a:path w="3232" h="1975" extrusionOk="0">
                  <a:moveTo>
                    <a:pt x="0" y="1968"/>
                  </a:moveTo>
                  <a:cubicBezTo>
                    <a:pt x="830" y="1975"/>
                    <a:pt x="3018" y="376"/>
                    <a:pt x="3232" y="1"/>
                  </a:cubicBezTo>
                  <a:cubicBezTo>
                    <a:pt x="3044" y="74"/>
                    <a:pt x="2997" y="155"/>
                    <a:pt x="2844" y="282"/>
                  </a:cubicBezTo>
                  <a:cubicBezTo>
                    <a:pt x="2730" y="376"/>
                    <a:pt x="2596" y="442"/>
                    <a:pt x="2476" y="543"/>
                  </a:cubicBezTo>
                  <a:cubicBezTo>
                    <a:pt x="977" y="1714"/>
                    <a:pt x="248" y="1794"/>
                    <a:pt x="0" y="19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426057" y="2228826"/>
              <a:ext cx="10976" cy="99450"/>
            </a:xfrm>
            <a:custGeom>
              <a:avLst/>
              <a:gdLst/>
              <a:ahLst/>
              <a:cxnLst/>
              <a:rect l="l" t="t" r="r" b="b"/>
              <a:pathLst>
                <a:path w="362" h="3280" extrusionOk="0">
                  <a:moveTo>
                    <a:pt x="0" y="3279"/>
                  </a:moveTo>
                  <a:cubicBezTo>
                    <a:pt x="127" y="2798"/>
                    <a:pt x="361" y="349"/>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441066" y="2144658"/>
              <a:ext cx="5094" cy="14645"/>
            </a:xfrm>
            <a:custGeom>
              <a:avLst/>
              <a:gdLst/>
              <a:ahLst/>
              <a:cxnLst/>
              <a:rect l="l" t="t" r="r" b="b"/>
              <a:pathLst>
                <a:path w="168" h="483" extrusionOk="0">
                  <a:moveTo>
                    <a:pt x="34" y="395"/>
                  </a:moveTo>
                  <a:cubicBezTo>
                    <a:pt x="40" y="388"/>
                    <a:pt x="101" y="482"/>
                    <a:pt x="134" y="228"/>
                  </a:cubicBezTo>
                  <a:cubicBezTo>
                    <a:pt x="167" y="0"/>
                    <a:pt x="107" y="74"/>
                    <a:pt x="80" y="34"/>
                  </a:cubicBezTo>
                  <a:cubicBezTo>
                    <a:pt x="27" y="161"/>
                    <a:pt x="0" y="241"/>
                    <a:pt x="34"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152389" y="2510196"/>
              <a:ext cx="136743" cy="250170"/>
            </a:xfrm>
            <a:custGeom>
              <a:avLst/>
              <a:gdLst/>
              <a:ahLst/>
              <a:cxnLst/>
              <a:rect l="l" t="t" r="r" b="b"/>
              <a:pathLst>
                <a:path w="4510" h="8251" extrusionOk="0">
                  <a:moveTo>
                    <a:pt x="4376" y="235"/>
                  </a:moveTo>
                  <a:cubicBezTo>
                    <a:pt x="4015" y="710"/>
                    <a:pt x="3446" y="1399"/>
                    <a:pt x="3025" y="1807"/>
                  </a:cubicBezTo>
                  <a:cubicBezTo>
                    <a:pt x="2730" y="2095"/>
                    <a:pt x="2489" y="2222"/>
                    <a:pt x="2088" y="2617"/>
                  </a:cubicBezTo>
                  <a:cubicBezTo>
                    <a:pt x="1733" y="2972"/>
                    <a:pt x="1352" y="3453"/>
                    <a:pt x="1044" y="3955"/>
                  </a:cubicBezTo>
                  <a:cubicBezTo>
                    <a:pt x="723" y="4477"/>
                    <a:pt x="542" y="4852"/>
                    <a:pt x="342" y="5420"/>
                  </a:cubicBezTo>
                  <a:cubicBezTo>
                    <a:pt x="328" y="5447"/>
                    <a:pt x="308" y="5514"/>
                    <a:pt x="302" y="5534"/>
                  </a:cubicBezTo>
                  <a:lnTo>
                    <a:pt x="221" y="5675"/>
                  </a:lnTo>
                  <a:cubicBezTo>
                    <a:pt x="248" y="6029"/>
                    <a:pt x="0" y="6397"/>
                    <a:pt x="114" y="7180"/>
                  </a:cubicBezTo>
                  <a:cubicBezTo>
                    <a:pt x="174" y="7568"/>
                    <a:pt x="388" y="8070"/>
                    <a:pt x="636" y="8250"/>
                  </a:cubicBezTo>
                  <a:cubicBezTo>
                    <a:pt x="556" y="7849"/>
                    <a:pt x="275" y="7802"/>
                    <a:pt x="201" y="7160"/>
                  </a:cubicBezTo>
                  <a:cubicBezTo>
                    <a:pt x="47" y="5869"/>
                    <a:pt x="790" y="4437"/>
                    <a:pt x="1506" y="3473"/>
                  </a:cubicBezTo>
                  <a:cubicBezTo>
                    <a:pt x="2302" y="2396"/>
                    <a:pt x="2422" y="2530"/>
                    <a:pt x="3105" y="1854"/>
                  </a:cubicBezTo>
                  <a:cubicBezTo>
                    <a:pt x="3426" y="1540"/>
                    <a:pt x="4416" y="503"/>
                    <a:pt x="4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341252" y="2561133"/>
              <a:ext cx="30259" cy="260479"/>
            </a:xfrm>
            <a:custGeom>
              <a:avLst/>
              <a:gdLst/>
              <a:ahLst/>
              <a:cxnLst/>
              <a:rect l="l" t="t" r="r" b="b"/>
              <a:pathLst>
                <a:path w="998" h="8591" extrusionOk="0">
                  <a:moveTo>
                    <a:pt x="215" y="4503"/>
                  </a:moveTo>
                  <a:cubicBezTo>
                    <a:pt x="107" y="5199"/>
                    <a:pt x="0" y="8149"/>
                    <a:pt x="121" y="8591"/>
                  </a:cubicBezTo>
                  <a:cubicBezTo>
                    <a:pt x="288" y="7969"/>
                    <a:pt x="74" y="6002"/>
                    <a:pt x="335" y="4429"/>
                  </a:cubicBezTo>
                  <a:cubicBezTo>
                    <a:pt x="455" y="3707"/>
                    <a:pt x="997" y="495"/>
                    <a:pt x="8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146719" y="2539637"/>
              <a:ext cx="92719" cy="117066"/>
            </a:xfrm>
            <a:custGeom>
              <a:avLst/>
              <a:gdLst/>
              <a:ahLst/>
              <a:cxnLst/>
              <a:rect l="l" t="t" r="r" b="b"/>
              <a:pathLst>
                <a:path w="3058" h="3861" extrusionOk="0">
                  <a:moveTo>
                    <a:pt x="60" y="3860"/>
                  </a:moveTo>
                  <a:cubicBezTo>
                    <a:pt x="462" y="2877"/>
                    <a:pt x="402" y="2536"/>
                    <a:pt x="1238" y="1525"/>
                  </a:cubicBezTo>
                  <a:cubicBezTo>
                    <a:pt x="1512" y="1191"/>
                    <a:pt x="1773" y="943"/>
                    <a:pt x="2081" y="703"/>
                  </a:cubicBezTo>
                  <a:lnTo>
                    <a:pt x="3058" y="0"/>
                  </a:lnTo>
                  <a:cubicBezTo>
                    <a:pt x="2710" y="74"/>
                    <a:pt x="1880" y="709"/>
                    <a:pt x="1599" y="977"/>
                  </a:cubicBezTo>
                  <a:cubicBezTo>
                    <a:pt x="1459" y="1111"/>
                    <a:pt x="1332" y="1258"/>
                    <a:pt x="1191" y="1418"/>
                  </a:cubicBezTo>
                  <a:cubicBezTo>
                    <a:pt x="816" y="1853"/>
                    <a:pt x="0" y="3098"/>
                    <a:pt x="60" y="38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394403" y="2256630"/>
              <a:ext cx="13220" cy="142443"/>
            </a:xfrm>
            <a:custGeom>
              <a:avLst/>
              <a:gdLst/>
              <a:ahLst/>
              <a:cxnLst/>
              <a:rect l="l" t="t" r="r" b="b"/>
              <a:pathLst>
                <a:path w="436" h="4698" extrusionOk="0">
                  <a:moveTo>
                    <a:pt x="34" y="850"/>
                  </a:moveTo>
                  <a:lnTo>
                    <a:pt x="61" y="931"/>
                  </a:lnTo>
                  <a:cubicBezTo>
                    <a:pt x="101" y="1272"/>
                    <a:pt x="47" y="683"/>
                    <a:pt x="67" y="1018"/>
                  </a:cubicBezTo>
                  <a:cubicBezTo>
                    <a:pt x="87" y="1479"/>
                    <a:pt x="101" y="1185"/>
                    <a:pt x="181" y="1526"/>
                  </a:cubicBezTo>
                  <a:cubicBezTo>
                    <a:pt x="235" y="1754"/>
                    <a:pt x="228" y="1988"/>
                    <a:pt x="261" y="2215"/>
                  </a:cubicBezTo>
                  <a:cubicBezTo>
                    <a:pt x="241" y="2637"/>
                    <a:pt x="228" y="3031"/>
                    <a:pt x="188" y="3460"/>
                  </a:cubicBezTo>
                  <a:cubicBezTo>
                    <a:pt x="161" y="3741"/>
                    <a:pt x="0" y="4510"/>
                    <a:pt x="87" y="4697"/>
                  </a:cubicBezTo>
                  <a:cubicBezTo>
                    <a:pt x="295" y="3968"/>
                    <a:pt x="435" y="2429"/>
                    <a:pt x="295" y="1647"/>
                  </a:cubicBezTo>
                  <a:cubicBezTo>
                    <a:pt x="268" y="1473"/>
                    <a:pt x="168" y="1285"/>
                    <a:pt x="154" y="1198"/>
                  </a:cubicBezTo>
                  <a:cubicBezTo>
                    <a:pt x="107" y="824"/>
                    <a:pt x="288" y="355"/>
                    <a:pt x="181" y="1"/>
                  </a:cubicBezTo>
                  <a:cubicBezTo>
                    <a:pt x="14" y="215"/>
                    <a:pt x="148" y="596"/>
                    <a:pt x="34" y="8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409412" y="2378546"/>
              <a:ext cx="49725" cy="144475"/>
            </a:xfrm>
            <a:custGeom>
              <a:avLst/>
              <a:gdLst/>
              <a:ahLst/>
              <a:cxnLst/>
              <a:rect l="l" t="t" r="r" b="b"/>
              <a:pathLst>
                <a:path w="1640" h="4765" extrusionOk="0">
                  <a:moveTo>
                    <a:pt x="362" y="302"/>
                  </a:moveTo>
                  <a:cubicBezTo>
                    <a:pt x="362" y="275"/>
                    <a:pt x="362" y="181"/>
                    <a:pt x="355" y="148"/>
                  </a:cubicBezTo>
                  <a:cubicBezTo>
                    <a:pt x="348" y="1"/>
                    <a:pt x="355" y="81"/>
                    <a:pt x="328" y="21"/>
                  </a:cubicBezTo>
                  <a:cubicBezTo>
                    <a:pt x="0" y="1198"/>
                    <a:pt x="977" y="3359"/>
                    <a:pt x="1492" y="4530"/>
                  </a:cubicBezTo>
                  <a:lnTo>
                    <a:pt x="1640" y="4764"/>
                  </a:lnTo>
                  <a:cubicBezTo>
                    <a:pt x="1606" y="4490"/>
                    <a:pt x="1319" y="3868"/>
                    <a:pt x="1211" y="3614"/>
                  </a:cubicBezTo>
                  <a:cubicBezTo>
                    <a:pt x="716" y="2456"/>
                    <a:pt x="375" y="1560"/>
                    <a:pt x="362" y="3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412656" y="2462139"/>
              <a:ext cx="36960" cy="128011"/>
            </a:xfrm>
            <a:custGeom>
              <a:avLst/>
              <a:gdLst/>
              <a:ahLst/>
              <a:cxnLst/>
              <a:rect l="l" t="t" r="r" b="b"/>
              <a:pathLst>
                <a:path w="1219" h="4222" extrusionOk="0">
                  <a:moveTo>
                    <a:pt x="268" y="1091"/>
                  </a:moveTo>
                  <a:cubicBezTo>
                    <a:pt x="221" y="857"/>
                    <a:pt x="141" y="208"/>
                    <a:pt x="34" y="0"/>
                  </a:cubicBezTo>
                  <a:cubicBezTo>
                    <a:pt x="1" y="502"/>
                    <a:pt x="315" y="1793"/>
                    <a:pt x="462" y="2228"/>
                  </a:cubicBezTo>
                  <a:cubicBezTo>
                    <a:pt x="583" y="2583"/>
                    <a:pt x="690" y="2884"/>
                    <a:pt x="817" y="3218"/>
                  </a:cubicBezTo>
                  <a:lnTo>
                    <a:pt x="1151" y="4102"/>
                  </a:lnTo>
                  <a:cubicBezTo>
                    <a:pt x="1218" y="4222"/>
                    <a:pt x="1158" y="4115"/>
                    <a:pt x="1212" y="4189"/>
                  </a:cubicBezTo>
                  <a:cubicBezTo>
                    <a:pt x="1185" y="3847"/>
                    <a:pt x="469" y="2034"/>
                    <a:pt x="268" y="10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08779" y="2321545"/>
              <a:ext cx="61095" cy="117884"/>
            </a:xfrm>
            <a:custGeom>
              <a:avLst/>
              <a:gdLst/>
              <a:ahLst/>
              <a:cxnLst/>
              <a:rect l="l" t="t" r="r" b="b"/>
              <a:pathLst>
                <a:path w="2015" h="3888" extrusionOk="0">
                  <a:moveTo>
                    <a:pt x="1165" y="2075"/>
                  </a:moveTo>
                  <a:cubicBezTo>
                    <a:pt x="1091" y="2543"/>
                    <a:pt x="115" y="3587"/>
                    <a:pt x="1" y="3888"/>
                  </a:cubicBezTo>
                  <a:cubicBezTo>
                    <a:pt x="396" y="3573"/>
                    <a:pt x="931" y="2797"/>
                    <a:pt x="1225" y="2262"/>
                  </a:cubicBezTo>
                  <a:cubicBezTo>
                    <a:pt x="1881" y="1044"/>
                    <a:pt x="1707" y="991"/>
                    <a:pt x="2015" y="1"/>
                  </a:cubicBezTo>
                  <a:cubicBezTo>
                    <a:pt x="1868" y="114"/>
                    <a:pt x="1774" y="723"/>
                    <a:pt x="1633" y="1098"/>
                  </a:cubicBezTo>
                  <a:cubicBezTo>
                    <a:pt x="1533" y="1372"/>
                    <a:pt x="1359" y="1928"/>
                    <a:pt x="1165" y="20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442491" y="2043238"/>
              <a:ext cx="48694" cy="88868"/>
            </a:xfrm>
            <a:custGeom>
              <a:avLst/>
              <a:gdLst/>
              <a:ahLst/>
              <a:cxnLst/>
              <a:rect l="l" t="t" r="r" b="b"/>
              <a:pathLst>
                <a:path w="1606" h="2931" extrusionOk="0">
                  <a:moveTo>
                    <a:pt x="107" y="2931"/>
                  </a:moveTo>
                  <a:cubicBezTo>
                    <a:pt x="335" y="1853"/>
                    <a:pt x="294" y="957"/>
                    <a:pt x="1077" y="348"/>
                  </a:cubicBezTo>
                  <a:cubicBezTo>
                    <a:pt x="1231" y="228"/>
                    <a:pt x="1472" y="127"/>
                    <a:pt x="1606" y="20"/>
                  </a:cubicBezTo>
                  <a:cubicBezTo>
                    <a:pt x="1258" y="0"/>
                    <a:pt x="656" y="502"/>
                    <a:pt x="442" y="970"/>
                  </a:cubicBezTo>
                  <a:cubicBezTo>
                    <a:pt x="274" y="1338"/>
                    <a:pt x="0" y="2583"/>
                    <a:pt x="107" y="29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538635" y="2632325"/>
              <a:ext cx="9975" cy="87473"/>
            </a:xfrm>
            <a:custGeom>
              <a:avLst/>
              <a:gdLst/>
              <a:ahLst/>
              <a:cxnLst/>
              <a:rect l="l" t="t" r="r" b="b"/>
              <a:pathLst>
                <a:path w="329" h="2885" extrusionOk="0">
                  <a:moveTo>
                    <a:pt x="295" y="2403"/>
                  </a:moveTo>
                  <a:cubicBezTo>
                    <a:pt x="241" y="2255"/>
                    <a:pt x="328" y="1332"/>
                    <a:pt x="315" y="1064"/>
                  </a:cubicBezTo>
                  <a:cubicBezTo>
                    <a:pt x="301" y="630"/>
                    <a:pt x="281" y="215"/>
                    <a:pt x="0" y="1"/>
                  </a:cubicBezTo>
                  <a:lnTo>
                    <a:pt x="54" y="134"/>
                  </a:lnTo>
                  <a:cubicBezTo>
                    <a:pt x="148" y="335"/>
                    <a:pt x="148" y="349"/>
                    <a:pt x="181" y="603"/>
                  </a:cubicBezTo>
                  <a:cubicBezTo>
                    <a:pt x="281" y="1319"/>
                    <a:pt x="101" y="2724"/>
                    <a:pt x="154" y="2884"/>
                  </a:cubicBezTo>
                  <a:cubicBezTo>
                    <a:pt x="241" y="2791"/>
                    <a:pt x="228" y="2577"/>
                    <a:pt x="295" y="24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430514" y="2317088"/>
              <a:ext cx="14614" cy="79135"/>
            </a:xfrm>
            <a:custGeom>
              <a:avLst/>
              <a:gdLst/>
              <a:ahLst/>
              <a:cxnLst/>
              <a:rect l="l" t="t" r="r" b="b"/>
              <a:pathLst>
                <a:path w="482" h="2610" extrusionOk="0">
                  <a:moveTo>
                    <a:pt x="147" y="2610"/>
                  </a:moveTo>
                  <a:cubicBezTo>
                    <a:pt x="308" y="1760"/>
                    <a:pt x="0" y="897"/>
                    <a:pt x="482" y="74"/>
                  </a:cubicBezTo>
                  <a:cubicBezTo>
                    <a:pt x="368" y="114"/>
                    <a:pt x="462" y="0"/>
                    <a:pt x="335" y="181"/>
                  </a:cubicBezTo>
                  <a:cubicBezTo>
                    <a:pt x="154" y="442"/>
                    <a:pt x="94" y="1051"/>
                    <a:pt x="87" y="1345"/>
                  </a:cubicBezTo>
                  <a:cubicBezTo>
                    <a:pt x="74" y="1633"/>
                    <a:pt x="20" y="2369"/>
                    <a:pt x="147" y="26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212241" y="2638813"/>
              <a:ext cx="5488" cy="9369"/>
            </a:xfrm>
            <a:custGeom>
              <a:avLst/>
              <a:gdLst/>
              <a:ahLst/>
              <a:cxnLst/>
              <a:rect l="l" t="t" r="r" b="b"/>
              <a:pathLst>
                <a:path w="181" h="309" extrusionOk="0">
                  <a:moveTo>
                    <a:pt x="67" y="308"/>
                  </a:moveTo>
                  <a:cubicBezTo>
                    <a:pt x="101" y="275"/>
                    <a:pt x="134" y="242"/>
                    <a:pt x="167" y="168"/>
                  </a:cubicBezTo>
                  <a:lnTo>
                    <a:pt x="181" y="34"/>
                  </a:lnTo>
                  <a:cubicBezTo>
                    <a:pt x="181" y="14"/>
                    <a:pt x="174" y="7"/>
                    <a:pt x="174" y="1"/>
                  </a:cubicBezTo>
                  <a:cubicBezTo>
                    <a:pt x="67" y="88"/>
                    <a:pt x="0" y="155"/>
                    <a:pt x="67" y="3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228856" y="2491337"/>
              <a:ext cx="5518" cy="6943"/>
            </a:xfrm>
            <a:custGeom>
              <a:avLst/>
              <a:gdLst/>
              <a:ahLst/>
              <a:cxnLst/>
              <a:rect l="l" t="t" r="r" b="b"/>
              <a:pathLst>
                <a:path w="182" h="229" extrusionOk="0">
                  <a:moveTo>
                    <a:pt x="181" y="1"/>
                  </a:moveTo>
                  <a:cubicBezTo>
                    <a:pt x="1" y="41"/>
                    <a:pt x="7" y="1"/>
                    <a:pt x="1"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357079" y="2730925"/>
              <a:ext cx="16039" cy="16039"/>
            </a:xfrm>
            <a:custGeom>
              <a:avLst/>
              <a:gdLst/>
              <a:ahLst/>
              <a:cxnLst/>
              <a:rect l="l" t="t" r="r" b="b"/>
              <a:pathLst>
                <a:path w="529" h="529" extrusionOk="0">
                  <a:moveTo>
                    <a:pt x="0" y="529"/>
                  </a:moveTo>
                  <a:cubicBezTo>
                    <a:pt x="74" y="495"/>
                    <a:pt x="94" y="455"/>
                    <a:pt x="147" y="402"/>
                  </a:cubicBezTo>
                  <a:cubicBezTo>
                    <a:pt x="221" y="328"/>
                    <a:pt x="502" y="67"/>
                    <a:pt x="529" y="0"/>
                  </a:cubicBezTo>
                  <a:cubicBezTo>
                    <a:pt x="482" y="27"/>
                    <a:pt x="422" y="81"/>
                    <a:pt x="388" y="121"/>
                  </a:cubicBezTo>
                  <a:cubicBezTo>
                    <a:pt x="295" y="241"/>
                    <a:pt x="34" y="449"/>
                    <a:pt x="0" y="5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286888" y="2446312"/>
              <a:ext cx="4275" cy="19920"/>
            </a:xfrm>
            <a:custGeom>
              <a:avLst/>
              <a:gdLst/>
              <a:ahLst/>
              <a:cxnLst/>
              <a:rect l="l" t="t" r="r" b="b"/>
              <a:pathLst>
                <a:path w="141" h="657" extrusionOk="0">
                  <a:moveTo>
                    <a:pt x="0" y="656"/>
                  </a:moveTo>
                  <a:cubicBezTo>
                    <a:pt x="34" y="623"/>
                    <a:pt x="40" y="556"/>
                    <a:pt x="47" y="509"/>
                  </a:cubicBezTo>
                  <a:cubicBezTo>
                    <a:pt x="74" y="388"/>
                    <a:pt x="141" y="94"/>
                    <a:pt x="141" y="0"/>
                  </a:cubicBezTo>
                  <a:cubicBezTo>
                    <a:pt x="94" y="47"/>
                    <a:pt x="0" y="589"/>
                    <a:pt x="0" y="6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359111" y="2720981"/>
              <a:ext cx="14008" cy="12007"/>
            </a:xfrm>
            <a:custGeom>
              <a:avLst/>
              <a:gdLst/>
              <a:ahLst/>
              <a:cxnLst/>
              <a:rect l="l" t="t" r="r" b="b"/>
              <a:pathLst>
                <a:path w="462" h="396" extrusionOk="0">
                  <a:moveTo>
                    <a:pt x="0" y="395"/>
                  </a:moveTo>
                  <a:cubicBezTo>
                    <a:pt x="54" y="382"/>
                    <a:pt x="194" y="248"/>
                    <a:pt x="248" y="208"/>
                  </a:cubicBezTo>
                  <a:lnTo>
                    <a:pt x="361" y="107"/>
                  </a:lnTo>
                  <a:cubicBezTo>
                    <a:pt x="388" y="87"/>
                    <a:pt x="402" y="74"/>
                    <a:pt x="422" y="54"/>
                  </a:cubicBezTo>
                  <a:cubicBezTo>
                    <a:pt x="442" y="34"/>
                    <a:pt x="455" y="27"/>
                    <a:pt x="462" y="0"/>
                  </a:cubicBezTo>
                  <a:cubicBezTo>
                    <a:pt x="422" y="14"/>
                    <a:pt x="254" y="154"/>
                    <a:pt x="221" y="181"/>
                  </a:cubicBezTo>
                  <a:cubicBezTo>
                    <a:pt x="154" y="248"/>
                    <a:pt x="47" y="322"/>
                    <a:pt x="0"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311023" y="2778983"/>
              <a:ext cx="14038" cy="14038"/>
            </a:xfrm>
            <a:custGeom>
              <a:avLst/>
              <a:gdLst/>
              <a:ahLst/>
              <a:cxnLst/>
              <a:rect l="l" t="t" r="r" b="b"/>
              <a:pathLst>
                <a:path w="463" h="463" extrusionOk="0">
                  <a:moveTo>
                    <a:pt x="1" y="463"/>
                  </a:moveTo>
                  <a:cubicBezTo>
                    <a:pt x="54" y="443"/>
                    <a:pt x="188" y="302"/>
                    <a:pt x="241" y="248"/>
                  </a:cubicBezTo>
                  <a:cubicBezTo>
                    <a:pt x="302" y="188"/>
                    <a:pt x="435" y="61"/>
                    <a:pt x="462" y="1"/>
                  </a:cubicBezTo>
                  <a:cubicBezTo>
                    <a:pt x="415" y="28"/>
                    <a:pt x="362" y="75"/>
                    <a:pt x="335" y="115"/>
                  </a:cubicBezTo>
                  <a:cubicBezTo>
                    <a:pt x="241" y="222"/>
                    <a:pt x="41" y="376"/>
                    <a:pt x="1" y="4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298865" y="2440217"/>
              <a:ext cx="4275" cy="14038"/>
            </a:xfrm>
            <a:custGeom>
              <a:avLst/>
              <a:gdLst/>
              <a:ahLst/>
              <a:cxnLst/>
              <a:rect l="l" t="t" r="r" b="b"/>
              <a:pathLst>
                <a:path w="141" h="463" extrusionOk="0">
                  <a:moveTo>
                    <a:pt x="0" y="462"/>
                  </a:moveTo>
                  <a:cubicBezTo>
                    <a:pt x="13" y="456"/>
                    <a:pt x="13" y="462"/>
                    <a:pt x="27" y="442"/>
                  </a:cubicBezTo>
                  <a:lnTo>
                    <a:pt x="87" y="241"/>
                  </a:lnTo>
                  <a:cubicBezTo>
                    <a:pt x="107" y="175"/>
                    <a:pt x="141" y="74"/>
                    <a:pt x="141" y="1"/>
                  </a:cubicBezTo>
                  <a:cubicBezTo>
                    <a:pt x="94" y="41"/>
                    <a:pt x="7" y="402"/>
                    <a:pt x="0" y="4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315086" y="2700909"/>
              <a:ext cx="6125" cy="6094"/>
            </a:xfrm>
            <a:custGeom>
              <a:avLst/>
              <a:gdLst/>
              <a:ahLst/>
              <a:cxnLst/>
              <a:rect l="l" t="t" r="r" b="b"/>
              <a:pathLst>
                <a:path w="202" h="201" extrusionOk="0">
                  <a:moveTo>
                    <a:pt x="0" y="201"/>
                  </a:moveTo>
                  <a:cubicBezTo>
                    <a:pt x="47" y="187"/>
                    <a:pt x="54" y="167"/>
                    <a:pt x="114" y="107"/>
                  </a:cubicBezTo>
                  <a:cubicBezTo>
                    <a:pt x="168" y="47"/>
                    <a:pt x="188" y="40"/>
                    <a:pt x="201" y="0"/>
                  </a:cubicBezTo>
                  <a:cubicBezTo>
                    <a:pt x="154" y="13"/>
                    <a:pt x="14" y="154"/>
                    <a:pt x="0" y="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308992" y="2753029"/>
              <a:ext cx="16070" cy="14432"/>
            </a:xfrm>
            <a:custGeom>
              <a:avLst/>
              <a:gdLst/>
              <a:ahLst/>
              <a:cxnLst/>
              <a:rect l="l" t="t" r="r" b="b"/>
              <a:pathLst>
                <a:path w="530" h="476" extrusionOk="0">
                  <a:moveTo>
                    <a:pt x="34" y="435"/>
                  </a:moveTo>
                  <a:cubicBezTo>
                    <a:pt x="61" y="302"/>
                    <a:pt x="476" y="101"/>
                    <a:pt x="529" y="1"/>
                  </a:cubicBezTo>
                  <a:cubicBezTo>
                    <a:pt x="469" y="7"/>
                    <a:pt x="175" y="241"/>
                    <a:pt x="101" y="302"/>
                  </a:cubicBezTo>
                  <a:cubicBezTo>
                    <a:pt x="61" y="328"/>
                    <a:pt x="1" y="382"/>
                    <a:pt x="14" y="455"/>
                  </a:cubicBezTo>
                  <a:cubicBezTo>
                    <a:pt x="47" y="469"/>
                    <a:pt x="88" y="476"/>
                    <a:pt x="134" y="469"/>
                  </a:cubicBezTo>
                  <a:lnTo>
                    <a:pt x="88" y="449"/>
                  </a:lnTo>
                  <a:cubicBezTo>
                    <a:pt x="61" y="449"/>
                    <a:pt x="54" y="442"/>
                    <a:pt x="34" y="4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306960" y="2765187"/>
              <a:ext cx="18101" cy="15857"/>
            </a:xfrm>
            <a:custGeom>
              <a:avLst/>
              <a:gdLst/>
              <a:ahLst/>
              <a:cxnLst/>
              <a:rect l="l" t="t" r="r" b="b"/>
              <a:pathLst>
                <a:path w="597" h="523" extrusionOk="0">
                  <a:moveTo>
                    <a:pt x="1" y="523"/>
                  </a:moveTo>
                  <a:cubicBezTo>
                    <a:pt x="54" y="516"/>
                    <a:pt x="569" y="48"/>
                    <a:pt x="596" y="1"/>
                  </a:cubicBezTo>
                  <a:cubicBezTo>
                    <a:pt x="543" y="1"/>
                    <a:pt x="34" y="469"/>
                    <a:pt x="1" y="5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313055" y="2699059"/>
              <a:ext cx="18071" cy="15857"/>
            </a:xfrm>
            <a:custGeom>
              <a:avLst/>
              <a:gdLst/>
              <a:ahLst/>
              <a:cxnLst/>
              <a:rect l="l" t="t" r="r" b="b"/>
              <a:pathLst>
                <a:path w="596" h="523" extrusionOk="0">
                  <a:moveTo>
                    <a:pt x="0" y="523"/>
                  </a:moveTo>
                  <a:cubicBezTo>
                    <a:pt x="74" y="496"/>
                    <a:pt x="248" y="322"/>
                    <a:pt x="315" y="262"/>
                  </a:cubicBezTo>
                  <a:lnTo>
                    <a:pt x="596" y="1"/>
                  </a:lnTo>
                  <a:cubicBezTo>
                    <a:pt x="556" y="1"/>
                    <a:pt x="536" y="28"/>
                    <a:pt x="509" y="54"/>
                  </a:cubicBezTo>
                  <a:cubicBezTo>
                    <a:pt x="442" y="115"/>
                    <a:pt x="34" y="449"/>
                    <a:pt x="0" y="5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403317" y="2181770"/>
              <a:ext cx="16070" cy="12219"/>
            </a:xfrm>
            <a:custGeom>
              <a:avLst/>
              <a:gdLst/>
              <a:ahLst/>
              <a:cxnLst/>
              <a:rect l="l" t="t" r="r" b="b"/>
              <a:pathLst>
                <a:path w="530" h="403" extrusionOk="0">
                  <a:moveTo>
                    <a:pt x="1" y="402"/>
                  </a:moveTo>
                  <a:cubicBezTo>
                    <a:pt x="94" y="382"/>
                    <a:pt x="255" y="282"/>
                    <a:pt x="309" y="235"/>
                  </a:cubicBezTo>
                  <a:cubicBezTo>
                    <a:pt x="349" y="195"/>
                    <a:pt x="389" y="168"/>
                    <a:pt x="429" y="128"/>
                  </a:cubicBezTo>
                  <a:cubicBezTo>
                    <a:pt x="456" y="94"/>
                    <a:pt x="516" y="41"/>
                    <a:pt x="529" y="1"/>
                  </a:cubicBezTo>
                  <a:cubicBezTo>
                    <a:pt x="469" y="14"/>
                    <a:pt x="322" y="175"/>
                    <a:pt x="288" y="222"/>
                  </a:cubicBezTo>
                  <a:cubicBezTo>
                    <a:pt x="222" y="302"/>
                    <a:pt x="41" y="309"/>
                    <a:pt x="1" y="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311023" y="2714886"/>
              <a:ext cx="12007" cy="12007"/>
            </a:xfrm>
            <a:custGeom>
              <a:avLst/>
              <a:gdLst/>
              <a:ahLst/>
              <a:cxnLst/>
              <a:rect l="l" t="t" r="r" b="b"/>
              <a:pathLst>
                <a:path w="396" h="396" extrusionOk="0">
                  <a:moveTo>
                    <a:pt x="1" y="395"/>
                  </a:moveTo>
                  <a:cubicBezTo>
                    <a:pt x="47" y="382"/>
                    <a:pt x="368" y="81"/>
                    <a:pt x="395" y="1"/>
                  </a:cubicBezTo>
                  <a:cubicBezTo>
                    <a:pt x="335" y="27"/>
                    <a:pt x="14" y="355"/>
                    <a:pt x="1" y="3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359111" y="2712855"/>
              <a:ext cx="12189" cy="8156"/>
            </a:xfrm>
            <a:custGeom>
              <a:avLst/>
              <a:gdLst/>
              <a:ahLst/>
              <a:cxnLst/>
              <a:rect l="l" t="t" r="r" b="b"/>
              <a:pathLst>
                <a:path w="402" h="269" extrusionOk="0">
                  <a:moveTo>
                    <a:pt x="7" y="268"/>
                  </a:moveTo>
                  <a:cubicBezTo>
                    <a:pt x="67" y="248"/>
                    <a:pt x="368" y="54"/>
                    <a:pt x="402" y="1"/>
                  </a:cubicBezTo>
                  <a:cubicBezTo>
                    <a:pt x="348" y="14"/>
                    <a:pt x="40" y="215"/>
                    <a:pt x="20" y="242"/>
                  </a:cubicBezTo>
                  <a:cubicBezTo>
                    <a:pt x="0" y="262"/>
                    <a:pt x="20" y="228"/>
                    <a:pt x="7"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306960" y="2730925"/>
              <a:ext cx="8156" cy="9975"/>
            </a:xfrm>
            <a:custGeom>
              <a:avLst/>
              <a:gdLst/>
              <a:ahLst/>
              <a:cxnLst/>
              <a:rect l="l" t="t" r="r" b="b"/>
              <a:pathLst>
                <a:path w="269" h="329" extrusionOk="0">
                  <a:moveTo>
                    <a:pt x="1" y="328"/>
                  </a:moveTo>
                  <a:cubicBezTo>
                    <a:pt x="34" y="321"/>
                    <a:pt x="54" y="295"/>
                    <a:pt x="81" y="261"/>
                  </a:cubicBezTo>
                  <a:cubicBezTo>
                    <a:pt x="121" y="214"/>
                    <a:pt x="262" y="40"/>
                    <a:pt x="268" y="0"/>
                  </a:cubicBezTo>
                  <a:cubicBezTo>
                    <a:pt x="215" y="27"/>
                    <a:pt x="14" y="288"/>
                    <a:pt x="1" y="3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407380" y="2195777"/>
              <a:ext cx="9975" cy="8156"/>
            </a:xfrm>
            <a:custGeom>
              <a:avLst/>
              <a:gdLst/>
              <a:ahLst/>
              <a:cxnLst/>
              <a:rect l="l" t="t" r="r" b="b"/>
              <a:pathLst>
                <a:path w="329" h="269" extrusionOk="0">
                  <a:moveTo>
                    <a:pt x="1" y="268"/>
                  </a:moveTo>
                  <a:cubicBezTo>
                    <a:pt x="61" y="241"/>
                    <a:pt x="308" y="47"/>
                    <a:pt x="328" y="0"/>
                  </a:cubicBezTo>
                  <a:cubicBezTo>
                    <a:pt x="268" y="14"/>
                    <a:pt x="34" y="201"/>
                    <a:pt x="1"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409412" y="2207754"/>
              <a:ext cx="5912" cy="8126"/>
            </a:xfrm>
            <a:custGeom>
              <a:avLst/>
              <a:gdLst/>
              <a:ahLst/>
              <a:cxnLst/>
              <a:rect l="l" t="t" r="r" b="b"/>
              <a:pathLst>
                <a:path w="195" h="268" extrusionOk="0">
                  <a:moveTo>
                    <a:pt x="0" y="268"/>
                  </a:moveTo>
                  <a:cubicBezTo>
                    <a:pt x="27" y="248"/>
                    <a:pt x="81" y="181"/>
                    <a:pt x="108" y="141"/>
                  </a:cubicBezTo>
                  <a:cubicBezTo>
                    <a:pt x="134" y="107"/>
                    <a:pt x="188" y="47"/>
                    <a:pt x="194" y="0"/>
                  </a:cubicBezTo>
                  <a:cubicBezTo>
                    <a:pt x="148" y="14"/>
                    <a:pt x="0" y="221"/>
                    <a:pt x="0"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rot="-6783444">
            <a:off x="3006416" y="3607941"/>
            <a:ext cx="1103920" cy="2407007"/>
            <a:chOff x="2430300" y="1487150"/>
            <a:chExt cx="284200" cy="619675"/>
          </a:xfrm>
        </p:grpSpPr>
        <p:sp>
          <p:nvSpPr>
            <p:cNvPr id="67" name="Google Shape;67;p3"/>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txBox="1">
            <a:spLocks noGrp="1"/>
          </p:cNvSpPr>
          <p:nvPr>
            <p:ph type="title"/>
          </p:nvPr>
        </p:nvSpPr>
        <p:spPr>
          <a:xfrm>
            <a:off x="4482900" y="2026050"/>
            <a:ext cx="3948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37" name="Google Shape;337;p3"/>
          <p:cNvSpPr txBox="1">
            <a:spLocks noGrp="1"/>
          </p:cNvSpPr>
          <p:nvPr>
            <p:ph type="title" idx="2" hasCustomPrompt="1"/>
          </p:nvPr>
        </p:nvSpPr>
        <p:spPr>
          <a:xfrm>
            <a:off x="5830950" y="1449675"/>
            <a:ext cx="1251900" cy="576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3"/>
          <p:cNvSpPr txBox="1">
            <a:spLocks noGrp="1"/>
          </p:cNvSpPr>
          <p:nvPr>
            <p:ph type="subTitle" idx="1"/>
          </p:nvPr>
        </p:nvSpPr>
        <p:spPr>
          <a:xfrm>
            <a:off x="4482900" y="3022050"/>
            <a:ext cx="3948000" cy="5154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3997"/>
        <p:cNvGrpSpPr/>
        <p:nvPr/>
      </p:nvGrpSpPr>
      <p:grpSpPr>
        <a:xfrm>
          <a:off x="0" y="0"/>
          <a:ext cx="0" cy="0"/>
          <a:chOff x="0" y="0"/>
          <a:chExt cx="0" cy="0"/>
        </a:xfrm>
      </p:grpSpPr>
      <p:grpSp>
        <p:nvGrpSpPr>
          <p:cNvPr id="3998" name="Google Shape;3998;p21"/>
          <p:cNvGrpSpPr/>
          <p:nvPr/>
        </p:nvGrpSpPr>
        <p:grpSpPr>
          <a:xfrm rot="2853489">
            <a:off x="-221016" y="-326941"/>
            <a:ext cx="1318267" cy="1546528"/>
            <a:chOff x="1580133" y="3247002"/>
            <a:chExt cx="346709" cy="406743"/>
          </a:xfrm>
        </p:grpSpPr>
        <p:sp>
          <p:nvSpPr>
            <p:cNvPr id="3999" name="Google Shape;3999;p21"/>
            <p:cNvSpPr/>
            <p:nvPr/>
          </p:nvSpPr>
          <p:spPr>
            <a:xfrm>
              <a:off x="1763114" y="3368676"/>
              <a:ext cx="39507" cy="163758"/>
            </a:xfrm>
            <a:custGeom>
              <a:avLst/>
              <a:gdLst/>
              <a:ahLst/>
              <a:cxnLst/>
              <a:rect l="l" t="t" r="r" b="b"/>
              <a:pathLst>
                <a:path w="1303" h="5401" extrusionOk="0">
                  <a:moveTo>
                    <a:pt x="1287" y="1"/>
                  </a:moveTo>
                  <a:cubicBezTo>
                    <a:pt x="1282" y="1"/>
                    <a:pt x="1278" y="3"/>
                    <a:pt x="1278" y="8"/>
                  </a:cubicBezTo>
                  <a:cubicBezTo>
                    <a:pt x="549" y="1728"/>
                    <a:pt x="0" y="3487"/>
                    <a:pt x="208" y="5381"/>
                  </a:cubicBezTo>
                  <a:cubicBezTo>
                    <a:pt x="208" y="5394"/>
                    <a:pt x="219" y="5401"/>
                    <a:pt x="231" y="5401"/>
                  </a:cubicBezTo>
                  <a:cubicBezTo>
                    <a:pt x="243" y="5401"/>
                    <a:pt x="255" y="5394"/>
                    <a:pt x="255" y="5381"/>
                  </a:cubicBezTo>
                  <a:cubicBezTo>
                    <a:pt x="234" y="4484"/>
                    <a:pt x="281" y="3574"/>
                    <a:pt x="469" y="2698"/>
                  </a:cubicBezTo>
                  <a:cubicBezTo>
                    <a:pt x="663" y="1781"/>
                    <a:pt x="991" y="891"/>
                    <a:pt x="1298" y="15"/>
                  </a:cubicBezTo>
                  <a:cubicBezTo>
                    <a:pt x="1302" y="7"/>
                    <a:pt x="1294" y="1"/>
                    <a:pt x="1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1"/>
            <p:cNvSpPr/>
            <p:nvPr/>
          </p:nvSpPr>
          <p:spPr>
            <a:xfrm>
              <a:off x="1763114" y="3368494"/>
              <a:ext cx="39568" cy="164152"/>
            </a:xfrm>
            <a:custGeom>
              <a:avLst/>
              <a:gdLst/>
              <a:ahLst/>
              <a:cxnLst/>
              <a:rect l="l" t="t" r="r" b="b"/>
              <a:pathLst>
                <a:path w="1305" h="5414" fill="none" extrusionOk="0">
                  <a:moveTo>
                    <a:pt x="1278" y="14"/>
                  </a:moveTo>
                  <a:cubicBezTo>
                    <a:pt x="549" y="1734"/>
                    <a:pt x="0" y="3493"/>
                    <a:pt x="208" y="5387"/>
                  </a:cubicBezTo>
                  <a:cubicBezTo>
                    <a:pt x="208" y="5414"/>
                    <a:pt x="255" y="5414"/>
                    <a:pt x="255" y="5387"/>
                  </a:cubicBezTo>
                  <a:cubicBezTo>
                    <a:pt x="234" y="4490"/>
                    <a:pt x="281" y="3580"/>
                    <a:pt x="469" y="2704"/>
                  </a:cubicBezTo>
                  <a:cubicBezTo>
                    <a:pt x="663" y="1787"/>
                    <a:pt x="991" y="897"/>
                    <a:pt x="1298" y="21"/>
                  </a:cubicBezTo>
                  <a:cubicBezTo>
                    <a:pt x="1305" y="8"/>
                    <a:pt x="1278" y="1"/>
                    <a:pt x="1278" y="1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1"/>
            <p:cNvSpPr/>
            <p:nvPr/>
          </p:nvSpPr>
          <p:spPr>
            <a:xfrm>
              <a:off x="1700958" y="3377863"/>
              <a:ext cx="48603" cy="130588"/>
            </a:xfrm>
            <a:custGeom>
              <a:avLst/>
              <a:gdLst/>
              <a:ahLst/>
              <a:cxnLst/>
              <a:rect l="l" t="t" r="r" b="b"/>
              <a:pathLst>
                <a:path w="1603" h="4307" extrusionOk="0">
                  <a:moveTo>
                    <a:pt x="1187" y="1"/>
                  </a:moveTo>
                  <a:cubicBezTo>
                    <a:pt x="1169" y="1"/>
                    <a:pt x="1149" y="17"/>
                    <a:pt x="1154" y="40"/>
                  </a:cubicBezTo>
                  <a:cubicBezTo>
                    <a:pt x="1234" y="408"/>
                    <a:pt x="1368" y="749"/>
                    <a:pt x="1401" y="1130"/>
                  </a:cubicBezTo>
                  <a:cubicBezTo>
                    <a:pt x="1428" y="1505"/>
                    <a:pt x="1408" y="1880"/>
                    <a:pt x="1321" y="2248"/>
                  </a:cubicBezTo>
                  <a:cubicBezTo>
                    <a:pt x="1227" y="2642"/>
                    <a:pt x="1060" y="3010"/>
                    <a:pt x="833" y="3345"/>
                  </a:cubicBezTo>
                  <a:cubicBezTo>
                    <a:pt x="598" y="3686"/>
                    <a:pt x="291" y="3927"/>
                    <a:pt x="23" y="4235"/>
                  </a:cubicBezTo>
                  <a:cubicBezTo>
                    <a:pt x="1" y="4268"/>
                    <a:pt x="25" y="4306"/>
                    <a:pt x="57" y="4306"/>
                  </a:cubicBezTo>
                  <a:cubicBezTo>
                    <a:pt x="63" y="4306"/>
                    <a:pt x="70" y="4305"/>
                    <a:pt x="77" y="4302"/>
                  </a:cubicBezTo>
                  <a:cubicBezTo>
                    <a:pt x="438" y="4121"/>
                    <a:pt x="732" y="3740"/>
                    <a:pt x="940" y="3405"/>
                  </a:cubicBezTo>
                  <a:cubicBezTo>
                    <a:pt x="1160" y="3057"/>
                    <a:pt x="1328" y="2669"/>
                    <a:pt x="1421" y="2274"/>
                  </a:cubicBezTo>
                  <a:cubicBezTo>
                    <a:pt x="1589" y="1585"/>
                    <a:pt x="1602" y="635"/>
                    <a:pt x="1207" y="13"/>
                  </a:cubicBezTo>
                  <a:cubicBezTo>
                    <a:pt x="1203" y="4"/>
                    <a:pt x="1195" y="1"/>
                    <a:pt x="1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1"/>
            <p:cNvSpPr/>
            <p:nvPr/>
          </p:nvSpPr>
          <p:spPr>
            <a:xfrm>
              <a:off x="1700837" y="3377439"/>
              <a:ext cx="48724" cy="131468"/>
            </a:xfrm>
            <a:custGeom>
              <a:avLst/>
              <a:gdLst/>
              <a:ahLst/>
              <a:cxnLst/>
              <a:rect l="l" t="t" r="r" b="b"/>
              <a:pathLst>
                <a:path w="1607" h="4336" fill="none" extrusionOk="0">
                  <a:moveTo>
                    <a:pt x="1158" y="54"/>
                  </a:moveTo>
                  <a:cubicBezTo>
                    <a:pt x="1238" y="422"/>
                    <a:pt x="1372" y="763"/>
                    <a:pt x="1405" y="1144"/>
                  </a:cubicBezTo>
                  <a:cubicBezTo>
                    <a:pt x="1432" y="1519"/>
                    <a:pt x="1412" y="1894"/>
                    <a:pt x="1325" y="2262"/>
                  </a:cubicBezTo>
                  <a:cubicBezTo>
                    <a:pt x="1231" y="2656"/>
                    <a:pt x="1064" y="3024"/>
                    <a:pt x="837" y="3359"/>
                  </a:cubicBezTo>
                  <a:cubicBezTo>
                    <a:pt x="602" y="3700"/>
                    <a:pt x="295" y="3941"/>
                    <a:pt x="27" y="4249"/>
                  </a:cubicBezTo>
                  <a:cubicBezTo>
                    <a:pt x="0" y="4289"/>
                    <a:pt x="40" y="4336"/>
                    <a:pt x="81" y="4316"/>
                  </a:cubicBezTo>
                  <a:cubicBezTo>
                    <a:pt x="442" y="4135"/>
                    <a:pt x="736" y="3754"/>
                    <a:pt x="944" y="3419"/>
                  </a:cubicBezTo>
                  <a:cubicBezTo>
                    <a:pt x="1164" y="3071"/>
                    <a:pt x="1332" y="2683"/>
                    <a:pt x="1425" y="2288"/>
                  </a:cubicBezTo>
                  <a:cubicBezTo>
                    <a:pt x="1593" y="1599"/>
                    <a:pt x="1606" y="649"/>
                    <a:pt x="1211" y="27"/>
                  </a:cubicBezTo>
                  <a:cubicBezTo>
                    <a:pt x="1198" y="0"/>
                    <a:pt x="1151" y="20"/>
                    <a:pt x="1158" y="5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1"/>
            <p:cNvSpPr/>
            <p:nvPr/>
          </p:nvSpPr>
          <p:spPr>
            <a:xfrm>
              <a:off x="1726427" y="3419159"/>
              <a:ext cx="11340" cy="41296"/>
            </a:xfrm>
            <a:custGeom>
              <a:avLst/>
              <a:gdLst/>
              <a:ahLst/>
              <a:cxnLst/>
              <a:rect l="l" t="t" r="r" b="b"/>
              <a:pathLst>
                <a:path w="374" h="1362" extrusionOk="0">
                  <a:moveTo>
                    <a:pt x="288" y="1"/>
                  </a:moveTo>
                  <a:cubicBezTo>
                    <a:pt x="280" y="1"/>
                    <a:pt x="274" y="6"/>
                    <a:pt x="274" y="16"/>
                  </a:cubicBezTo>
                  <a:cubicBezTo>
                    <a:pt x="334" y="484"/>
                    <a:pt x="187" y="906"/>
                    <a:pt x="6" y="1327"/>
                  </a:cubicBezTo>
                  <a:cubicBezTo>
                    <a:pt x="1" y="1342"/>
                    <a:pt x="11" y="1361"/>
                    <a:pt x="25" y="1361"/>
                  </a:cubicBezTo>
                  <a:cubicBezTo>
                    <a:pt x="29" y="1361"/>
                    <a:pt x="34" y="1359"/>
                    <a:pt x="39" y="1354"/>
                  </a:cubicBezTo>
                  <a:cubicBezTo>
                    <a:pt x="341" y="973"/>
                    <a:pt x="374" y="478"/>
                    <a:pt x="307" y="16"/>
                  </a:cubicBezTo>
                  <a:cubicBezTo>
                    <a:pt x="304" y="6"/>
                    <a:pt x="295"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1"/>
            <p:cNvSpPr/>
            <p:nvPr/>
          </p:nvSpPr>
          <p:spPr>
            <a:xfrm>
              <a:off x="1726397" y="3419008"/>
              <a:ext cx="11370" cy="41842"/>
            </a:xfrm>
            <a:custGeom>
              <a:avLst/>
              <a:gdLst/>
              <a:ahLst/>
              <a:cxnLst/>
              <a:rect l="l" t="t" r="r" b="b"/>
              <a:pathLst>
                <a:path w="375" h="1380" fill="none" extrusionOk="0">
                  <a:moveTo>
                    <a:pt x="275" y="21"/>
                  </a:moveTo>
                  <a:cubicBezTo>
                    <a:pt x="335" y="489"/>
                    <a:pt x="188" y="911"/>
                    <a:pt x="7" y="1332"/>
                  </a:cubicBezTo>
                  <a:cubicBezTo>
                    <a:pt x="0" y="1352"/>
                    <a:pt x="20" y="1379"/>
                    <a:pt x="40" y="1359"/>
                  </a:cubicBezTo>
                  <a:cubicBezTo>
                    <a:pt x="342" y="978"/>
                    <a:pt x="375" y="483"/>
                    <a:pt x="308" y="21"/>
                  </a:cubicBezTo>
                  <a:cubicBezTo>
                    <a:pt x="301" y="1"/>
                    <a:pt x="275" y="1"/>
                    <a:pt x="275" y="2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1"/>
            <p:cNvSpPr/>
            <p:nvPr/>
          </p:nvSpPr>
          <p:spPr>
            <a:xfrm>
              <a:off x="1777728" y="3437897"/>
              <a:ext cx="9824" cy="40295"/>
            </a:xfrm>
            <a:custGeom>
              <a:avLst/>
              <a:gdLst/>
              <a:ahLst/>
              <a:cxnLst/>
              <a:rect l="l" t="t" r="r" b="b"/>
              <a:pathLst>
                <a:path w="324" h="1329" extrusionOk="0">
                  <a:moveTo>
                    <a:pt x="232" y="1"/>
                  </a:moveTo>
                  <a:cubicBezTo>
                    <a:pt x="225" y="1"/>
                    <a:pt x="219" y="5"/>
                    <a:pt x="214" y="13"/>
                  </a:cubicBezTo>
                  <a:cubicBezTo>
                    <a:pt x="0" y="435"/>
                    <a:pt x="13" y="917"/>
                    <a:pt x="288" y="1318"/>
                  </a:cubicBezTo>
                  <a:cubicBezTo>
                    <a:pt x="292" y="1325"/>
                    <a:pt x="299" y="1328"/>
                    <a:pt x="304" y="1328"/>
                  </a:cubicBezTo>
                  <a:cubicBezTo>
                    <a:pt x="315" y="1328"/>
                    <a:pt x="323" y="1318"/>
                    <a:pt x="315" y="1305"/>
                  </a:cubicBezTo>
                  <a:cubicBezTo>
                    <a:pt x="100" y="910"/>
                    <a:pt x="67" y="442"/>
                    <a:pt x="248" y="33"/>
                  </a:cubicBezTo>
                  <a:cubicBezTo>
                    <a:pt x="257" y="16"/>
                    <a:pt x="245"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1"/>
            <p:cNvSpPr/>
            <p:nvPr/>
          </p:nvSpPr>
          <p:spPr>
            <a:xfrm>
              <a:off x="1777728" y="3437472"/>
              <a:ext cx="9945" cy="41023"/>
            </a:xfrm>
            <a:custGeom>
              <a:avLst/>
              <a:gdLst/>
              <a:ahLst/>
              <a:cxnLst/>
              <a:rect l="l" t="t" r="r" b="b"/>
              <a:pathLst>
                <a:path w="328" h="1353" fill="none" extrusionOk="0">
                  <a:moveTo>
                    <a:pt x="214" y="27"/>
                  </a:moveTo>
                  <a:cubicBezTo>
                    <a:pt x="0" y="449"/>
                    <a:pt x="13" y="931"/>
                    <a:pt x="288" y="1332"/>
                  </a:cubicBezTo>
                  <a:cubicBezTo>
                    <a:pt x="301" y="1352"/>
                    <a:pt x="328" y="1339"/>
                    <a:pt x="315" y="1319"/>
                  </a:cubicBezTo>
                  <a:cubicBezTo>
                    <a:pt x="100" y="924"/>
                    <a:pt x="67" y="456"/>
                    <a:pt x="248" y="47"/>
                  </a:cubicBezTo>
                  <a:cubicBezTo>
                    <a:pt x="261" y="21"/>
                    <a:pt x="228" y="1"/>
                    <a:pt x="214" y="27"/>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1"/>
            <p:cNvSpPr/>
            <p:nvPr/>
          </p:nvSpPr>
          <p:spPr>
            <a:xfrm>
              <a:off x="1822754" y="3594621"/>
              <a:ext cx="5063" cy="4578"/>
            </a:xfrm>
            <a:custGeom>
              <a:avLst/>
              <a:gdLst/>
              <a:ahLst/>
              <a:cxnLst/>
              <a:rect l="l" t="t" r="r" b="b"/>
              <a:pathLst>
                <a:path w="167" h="151" extrusionOk="0">
                  <a:moveTo>
                    <a:pt x="55" y="0"/>
                  </a:moveTo>
                  <a:cubicBezTo>
                    <a:pt x="51" y="0"/>
                    <a:pt x="46" y="1"/>
                    <a:pt x="41" y="3"/>
                  </a:cubicBezTo>
                  <a:cubicBezTo>
                    <a:pt x="0" y="30"/>
                    <a:pt x="0" y="90"/>
                    <a:pt x="34" y="130"/>
                  </a:cubicBezTo>
                  <a:cubicBezTo>
                    <a:pt x="50" y="143"/>
                    <a:pt x="72" y="150"/>
                    <a:pt x="93" y="150"/>
                  </a:cubicBezTo>
                  <a:cubicBezTo>
                    <a:pt x="124" y="150"/>
                    <a:pt x="153" y="135"/>
                    <a:pt x="161" y="103"/>
                  </a:cubicBezTo>
                  <a:cubicBezTo>
                    <a:pt x="167" y="85"/>
                    <a:pt x="152" y="62"/>
                    <a:pt x="134" y="62"/>
                  </a:cubicBezTo>
                  <a:cubicBezTo>
                    <a:pt x="132" y="62"/>
                    <a:pt x="130" y="62"/>
                    <a:pt x="127" y="63"/>
                  </a:cubicBezTo>
                  <a:cubicBezTo>
                    <a:pt x="122" y="63"/>
                    <a:pt x="108" y="72"/>
                    <a:pt x="96" y="72"/>
                  </a:cubicBezTo>
                  <a:cubicBezTo>
                    <a:pt x="93" y="72"/>
                    <a:pt x="90" y="71"/>
                    <a:pt x="87" y="70"/>
                  </a:cubicBezTo>
                  <a:cubicBezTo>
                    <a:pt x="86" y="68"/>
                    <a:pt x="85" y="65"/>
                    <a:pt x="84" y="62"/>
                  </a:cubicBezTo>
                  <a:lnTo>
                    <a:pt x="84" y="62"/>
                  </a:lnTo>
                  <a:cubicBezTo>
                    <a:pt x="90" y="64"/>
                    <a:pt x="95" y="67"/>
                    <a:pt x="101" y="70"/>
                  </a:cubicBezTo>
                  <a:cubicBezTo>
                    <a:pt x="114" y="70"/>
                    <a:pt x="127" y="50"/>
                    <a:pt x="114" y="43"/>
                  </a:cubicBezTo>
                  <a:cubicBezTo>
                    <a:pt x="107" y="36"/>
                    <a:pt x="94" y="23"/>
                    <a:pt x="81" y="16"/>
                  </a:cubicBezTo>
                  <a:cubicBezTo>
                    <a:pt x="76" y="6"/>
                    <a:pt x="67" y="0"/>
                    <a:pt x="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1"/>
            <p:cNvSpPr/>
            <p:nvPr/>
          </p:nvSpPr>
          <p:spPr>
            <a:xfrm>
              <a:off x="1822754" y="3594500"/>
              <a:ext cx="5094" cy="5094"/>
            </a:xfrm>
            <a:custGeom>
              <a:avLst/>
              <a:gdLst/>
              <a:ahLst/>
              <a:cxnLst/>
              <a:rect l="l" t="t" r="r" b="b"/>
              <a:pathLst>
                <a:path w="168" h="168" fill="none" extrusionOk="0">
                  <a:moveTo>
                    <a:pt x="114" y="47"/>
                  </a:moveTo>
                  <a:cubicBezTo>
                    <a:pt x="107" y="40"/>
                    <a:pt x="94" y="27"/>
                    <a:pt x="81" y="20"/>
                  </a:cubicBezTo>
                  <a:cubicBezTo>
                    <a:pt x="74" y="7"/>
                    <a:pt x="61" y="0"/>
                    <a:pt x="41" y="7"/>
                  </a:cubicBezTo>
                  <a:cubicBezTo>
                    <a:pt x="0" y="34"/>
                    <a:pt x="0" y="94"/>
                    <a:pt x="34" y="134"/>
                  </a:cubicBezTo>
                  <a:cubicBezTo>
                    <a:pt x="74" y="167"/>
                    <a:pt x="148" y="161"/>
                    <a:pt x="161" y="107"/>
                  </a:cubicBezTo>
                  <a:cubicBezTo>
                    <a:pt x="168" y="87"/>
                    <a:pt x="148" y="60"/>
                    <a:pt x="127" y="67"/>
                  </a:cubicBezTo>
                  <a:cubicBezTo>
                    <a:pt x="121" y="67"/>
                    <a:pt x="101" y="80"/>
                    <a:pt x="87" y="74"/>
                  </a:cubicBezTo>
                  <a:cubicBezTo>
                    <a:pt x="81" y="67"/>
                    <a:pt x="87" y="47"/>
                    <a:pt x="87" y="40"/>
                  </a:cubicBezTo>
                  <a:cubicBezTo>
                    <a:pt x="81" y="47"/>
                    <a:pt x="67" y="54"/>
                    <a:pt x="61" y="60"/>
                  </a:cubicBezTo>
                  <a:cubicBezTo>
                    <a:pt x="74" y="60"/>
                    <a:pt x="87" y="67"/>
                    <a:pt x="101" y="74"/>
                  </a:cubicBezTo>
                  <a:cubicBezTo>
                    <a:pt x="114" y="74"/>
                    <a:pt x="127" y="54"/>
                    <a:pt x="114" y="47"/>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1"/>
            <p:cNvSpPr/>
            <p:nvPr/>
          </p:nvSpPr>
          <p:spPr>
            <a:xfrm>
              <a:off x="1814628" y="3574913"/>
              <a:ext cx="2486" cy="4396"/>
            </a:xfrm>
            <a:custGeom>
              <a:avLst/>
              <a:gdLst/>
              <a:ahLst/>
              <a:cxnLst/>
              <a:rect l="l" t="t" r="r" b="b"/>
              <a:pathLst>
                <a:path w="82" h="145" extrusionOk="0">
                  <a:moveTo>
                    <a:pt x="50" y="0"/>
                  </a:moveTo>
                  <a:cubicBezTo>
                    <a:pt x="46" y="0"/>
                    <a:pt x="43" y="1"/>
                    <a:pt x="41" y="4"/>
                  </a:cubicBezTo>
                  <a:cubicBezTo>
                    <a:pt x="14" y="17"/>
                    <a:pt x="1" y="51"/>
                    <a:pt x="1" y="84"/>
                  </a:cubicBezTo>
                  <a:cubicBezTo>
                    <a:pt x="7" y="111"/>
                    <a:pt x="28" y="144"/>
                    <a:pt x="61" y="144"/>
                  </a:cubicBezTo>
                  <a:cubicBezTo>
                    <a:pt x="68" y="144"/>
                    <a:pt x="81" y="131"/>
                    <a:pt x="74" y="118"/>
                  </a:cubicBezTo>
                  <a:cubicBezTo>
                    <a:pt x="54" y="91"/>
                    <a:pt x="28" y="57"/>
                    <a:pt x="61" y="31"/>
                  </a:cubicBezTo>
                  <a:cubicBezTo>
                    <a:pt x="77" y="20"/>
                    <a:pt x="63" y="0"/>
                    <a:pt x="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1"/>
            <p:cNvSpPr/>
            <p:nvPr/>
          </p:nvSpPr>
          <p:spPr>
            <a:xfrm>
              <a:off x="1814628" y="3574610"/>
              <a:ext cx="2486" cy="4700"/>
            </a:xfrm>
            <a:custGeom>
              <a:avLst/>
              <a:gdLst/>
              <a:ahLst/>
              <a:cxnLst/>
              <a:rect l="l" t="t" r="r" b="b"/>
              <a:pathLst>
                <a:path w="82" h="155" fill="none" extrusionOk="0">
                  <a:moveTo>
                    <a:pt x="41" y="14"/>
                  </a:moveTo>
                  <a:cubicBezTo>
                    <a:pt x="14" y="27"/>
                    <a:pt x="1" y="61"/>
                    <a:pt x="1" y="94"/>
                  </a:cubicBezTo>
                  <a:cubicBezTo>
                    <a:pt x="7" y="121"/>
                    <a:pt x="28" y="154"/>
                    <a:pt x="61" y="154"/>
                  </a:cubicBezTo>
                  <a:cubicBezTo>
                    <a:pt x="68" y="154"/>
                    <a:pt x="81" y="141"/>
                    <a:pt x="74" y="128"/>
                  </a:cubicBezTo>
                  <a:cubicBezTo>
                    <a:pt x="54" y="101"/>
                    <a:pt x="28" y="67"/>
                    <a:pt x="61" y="41"/>
                  </a:cubicBezTo>
                  <a:cubicBezTo>
                    <a:pt x="81" y="27"/>
                    <a:pt x="54" y="1"/>
                    <a:pt x="41" y="1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1"/>
            <p:cNvSpPr/>
            <p:nvPr/>
          </p:nvSpPr>
          <p:spPr>
            <a:xfrm>
              <a:off x="1802257" y="3583008"/>
              <a:ext cx="5852" cy="5427"/>
            </a:xfrm>
            <a:custGeom>
              <a:avLst/>
              <a:gdLst/>
              <a:ahLst/>
              <a:cxnLst/>
              <a:rect l="l" t="t" r="r" b="b"/>
              <a:pathLst>
                <a:path w="193" h="179" extrusionOk="0">
                  <a:moveTo>
                    <a:pt x="101" y="1"/>
                  </a:moveTo>
                  <a:cubicBezTo>
                    <a:pt x="87" y="1"/>
                    <a:pt x="73" y="4"/>
                    <a:pt x="61" y="11"/>
                  </a:cubicBezTo>
                  <a:cubicBezTo>
                    <a:pt x="7" y="38"/>
                    <a:pt x="1" y="125"/>
                    <a:pt x="47" y="165"/>
                  </a:cubicBezTo>
                  <a:cubicBezTo>
                    <a:pt x="60" y="175"/>
                    <a:pt x="72" y="179"/>
                    <a:pt x="83" y="179"/>
                  </a:cubicBezTo>
                  <a:cubicBezTo>
                    <a:pt x="127" y="179"/>
                    <a:pt x="156" y="117"/>
                    <a:pt x="108" y="85"/>
                  </a:cubicBezTo>
                  <a:cubicBezTo>
                    <a:pt x="110" y="79"/>
                    <a:pt x="115" y="77"/>
                    <a:pt x="119" y="77"/>
                  </a:cubicBezTo>
                  <a:cubicBezTo>
                    <a:pt x="124" y="77"/>
                    <a:pt x="131" y="81"/>
                    <a:pt x="134" y="85"/>
                  </a:cubicBezTo>
                  <a:cubicBezTo>
                    <a:pt x="139" y="97"/>
                    <a:pt x="148" y="102"/>
                    <a:pt x="158" y="102"/>
                  </a:cubicBezTo>
                  <a:cubicBezTo>
                    <a:pt x="175" y="102"/>
                    <a:pt x="192" y="86"/>
                    <a:pt x="188" y="65"/>
                  </a:cubicBezTo>
                  <a:cubicBezTo>
                    <a:pt x="178" y="26"/>
                    <a:pt x="140"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1"/>
            <p:cNvSpPr/>
            <p:nvPr/>
          </p:nvSpPr>
          <p:spPr>
            <a:xfrm>
              <a:off x="1802257" y="3582523"/>
              <a:ext cx="5912" cy="6913"/>
            </a:xfrm>
            <a:custGeom>
              <a:avLst/>
              <a:gdLst/>
              <a:ahLst/>
              <a:cxnLst/>
              <a:rect l="l" t="t" r="r" b="b"/>
              <a:pathLst>
                <a:path w="195" h="228" fill="none" extrusionOk="0">
                  <a:moveTo>
                    <a:pt x="188" y="81"/>
                  </a:moveTo>
                  <a:cubicBezTo>
                    <a:pt x="175" y="27"/>
                    <a:pt x="108" y="0"/>
                    <a:pt x="61" y="27"/>
                  </a:cubicBezTo>
                  <a:cubicBezTo>
                    <a:pt x="7" y="54"/>
                    <a:pt x="1" y="141"/>
                    <a:pt x="47" y="181"/>
                  </a:cubicBezTo>
                  <a:cubicBezTo>
                    <a:pt x="108" y="228"/>
                    <a:pt x="168" y="141"/>
                    <a:pt x="108" y="101"/>
                  </a:cubicBezTo>
                  <a:cubicBezTo>
                    <a:pt x="121" y="108"/>
                    <a:pt x="108" y="101"/>
                    <a:pt x="108" y="101"/>
                  </a:cubicBezTo>
                  <a:cubicBezTo>
                    <a:pt x="114" y="94"/>
                    <a:pt x="108" y="101"/>
                    <a:pt x="108" y="101"/>
                  </a:cubicBezTo>
                  <a:cubicBezTo>
                    <a:pt x="114" y="87"/>
                    <a:pt x="128" y="94"/>
                    <a:pt x="134" y="101"/>
                  </a:cubicBezTo>
                  <a:cubicBezTo>
                    <a:pt x="148" y="134"/>
                    <a:pt x="195" y="114"/>
                    <a:pt x="188" y="8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1"/>
            <p:cNvSpPr/>
            <p:nvPr/>
          </p:nvSpPr>
          <p:spPr>
            <a:xfrm>
              <a:off x="1716664" y="3299941"/>
              <a:ext cx="6094" cy="5458"/>
            </a:xfrm>
            <a:custGeom>
              <a:avLst/>
              <a:gdLst/>
              <a:ahLst/>
              <a:cxnLst/>
              <a:rect l="l" t="t" r="r" b="b"/>
              <a:pathLst>
                <a:path w="201" h="180" extrusionOk="0">
                  <a:moveTo>
                    <a:pt x="105" y="101"/>
                  </a:moveTo>
                  <a:cubicBezTo>
                    <a:pt x="105" y="101"/>
                    <a:pt x="105" y="102"/>
                    <a:pt x="104" y="102"/>
                  </a:cubicBezTo>
                  <a:lnTo>
                    <a:pt x="104" y="102"/>
                  </a:lnTo>
                  <a:cubicBezTo>
                    <a:pt x="104" y="102"/>
                    <a:pt x="105" y="101"/>
                    <a:pt x="105" y="101"/>
                  </a:cubicBezTo>
                  <a:close/>
                  <a:moveTo>
                    <a:pt x="99" y="1"/>
                  </a:moveTo>
                  <a:cubicBezTo>
                    <a:pt x="84" y="1"/>
                    <a:pt x="68" y="5"/>
                    <a:pt x="54" y="14"/>
                  </a:cubicBezTo>
                  <a:cubicBezTo>
                    <a:pt x="20" y="34"/>
                    <a:pt x="0" y="67"/>
                    <a:pt x="0" y="107"/>
                  </a:cubicBezTo>
                  <a:cubicBezTo>
                    <a:pt x="0" y="141"/>
                    <a:pt x="14" y="161"/>
                    <a:pt x="40" y="174"/>
                  </a:cubicBezTo>
                  <a:cubicBezTo>
                    <a:pt x="44" y="178"/>
                    <a:pt x="48" y="180"/>
                    <a:pt x="52" y="180"/>
                  </a:cubicBezTo>
                  <a:cubicBezTo>
                    <a:pt x="61" y="180"/>
                    <a:pt x="69" y="170"/>
                    <a:pt x="74" y="161"/>
                  </a:cubicBezTo>
                  <a:cubicBezTo>
                    <a:pt x="74" y="157"/>
                    <a:pt x="74" y="148"/>
                    <a:pt x="74" y="148"/>
                  </a:cubicBezTo>
                  <a:cubicBezTo>
                    <a:pt x="78" y="143"/>
                    <a:pt x="79" y="139"/>
                    <a:pt x="80" y="135"/>
                  </a:cubicBezTo>
                  <a:lnTo>
                    <a:pt x="80" y="135"/>
                  </a:lnTo>
                  <a:cubicBezTo>
                    <a:pt x="85" y="126"/>
                    <a:pt x="89" y="119"/>
                    <a:pt x="94" y="114"/>
                  </a:cubicBezTo>
                  <a:cubicBezTo>
                    <a:pt x="94" y="114"/>
                    <a:pt x="97" y="108"/>
                    <a:pt x="99" y="106"/>
                  </a:cubicBezTo>
                  <a:lnTo>
                    <a:pt x="99" y="106"/>
                  </a:lnTo>
                  <a:cubicBezTo>
                    <a:pt x="101" y="108"/>
                    <a:pt x="103" y="110"/>
                    <a:pt x="107" y="114"/>
                  </a:cubicBezTo>
                  <a:cubicBezTo>
                    <a:pt x="110" y="120"/>
                    <a:pt x="112" y="125"/>
                    <a:pt x="114" y="131"/>
                  </a:cubicBezTo>
                  <a:lnTo>
                    <a:pt x="114" y="131"/>
                  </a:lnTo>
                  <a:cubicBezTo>
                    <a:pt x="114" y="132"/>
                    <a:pt x="114" y="133"/>
                    <a:pt x="114" y="134"/>
                  </a:cubicBezTo>
                  <a:cubicBezTo>
                    <a:pt x="101" y="154"/>
                    <a:pt x="121" y="168"/>
                    <a:pt x="141" y="168"/>
                  </a:cubicBezTo>
                  <a:cubicBezTo>
                    <a:pt x="152" y="164"/>
                    <a:pt x="162" y="160"/>
                    <a:pt x="171" y="153"/>
                  </a:cubicBezTo>
                  <a:lnTo>
                    <a:pt x="171" y="153"/>
                  </a:lnTo>
                  <a:cubicBezTo>
                    <a:pt x="189" y="146"/>
                    <a:pt x="201" y="127"/>
                    <a:pt x="201" y="107"/>
                  </a:cubicBezTo>
                  <a:cubicBezTo>
                    <a:pt x="201" y="50"/>
                    <a:pt x="152"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1"/>
            <p:cNvSpPr/>
            <p:nvPr/>
          </p:nvSpPr>
          <p:spPr>
            <a:xfrm>
              <a:off x="1716664" y="3299122"/>
              <a:ext cx="6094" cy="6519"/>
            </a:xfrm>
            <a:custGeom>
              <a:avLst/>
              <a:gdLst/>
              <a:ahLst/>
              <a:cxnLst/>
              <a:rect l="l" t="t" r="r" b="b"/>
              <a:pathLst>
                <a:path w="201" h="215" fill="none" extrusionOk="0">
                  <a:moveTo>
                    <a:pt x="141" y="195"/>
                  </a:moveTo>
                  <a:cubicBezTo>
                    <a:pt x="161" y="188"/>
                    <a:pt x="174" y="181"/>
                    <a:pt x="188" y="161"/>
                  </a:cubicBezTo>
                  <a:cubicBezTo>
                    <a:pt x="181" y="168"/>
                    <a:pt x="174" y="175"/>
                    <a:pt x="161" y="181"/>
                  </a:cubicBezTo>
                  <a:cubicBezTo>
                    <a:pt x="167" y="181"/>
                    <a:pt x="167" y="181"/>
                    <a:pt x="167" y="181"/>
                  </a:cubicBezTo>
                  <a:cubicBezTo>
                    <a:pt x="188" y="175"/>
                    <a:pt x="201" y="155"/>
                    <a:pt x="201" y="134"/>
                  </a:cubicBezTo>
                  <a:cubicBezTo>
                    <a:pt x="201" y="61"/>
                    <a:pt x="121" y="1"/>
                    <a:pt x="54" y="41"/>
                  </a:cubicBezTo>
                  <a:cubicBezTo>
                    <a:pt x="20" y="61"/>
                    <a:pt x="0" y="94"/>
                    <a:pt x="0" y="134"/>
                  </a:cubicBezTo>
                  <a:cubicBezTo>
                    <a:pt x="0" y="168"/>
                    <a:pt x="14" y="188"/>
                    <a:pt x="40" y="201"/>
                  </a:cubicBezTo>
                  <a:cubicBezTo>
                    <a:pt x="54" y="215"/>
                    <a:pt x="67" y="201"/>
                    <a:pt x="74" y="188"/>
                  </a:cubicBezTo>
                  <a:cubicBezTo>
                    <a:pt x="74" y="195"/>
                    <a:pt x="74" y="175"/>
                    <a:pt x="74" y="175"/>
                  </a:cubicBezTo>
                  <a:cubicBezTo>
                    <a:pt x="80" y="168"/>
                    <a:pt x="80" y="161"/>
                    <a:pt x="80" y="155"/>
                  </a:cubicBezTo>
                  <a:cubicBezTo>
                    <a:pt x="80" y="161"/>
                    <a:pt x="74" y="168"/>
                    <a:pt x="74" y="175"/>
                  </a:cubicBezTo>
                  <a:cubicBezTo>
                    <a:pt x="80" y="161"/>
                    <a:pt x="87" y="148"/>
                    <a:pt x="94" y="141"/>
                  </a:cubicBezTo>
                  <a:cubicBezTo>
                    <a:pt x="94" y="141"/>
                    <a:pt x="101" y="128"/>
                    <a:pt x="101" y="134"/>
                  </a:cubicBezTo>
                  <a:cubicBezTo>
                    <a:pt x="107" y="121"/>
                    <a:pt x="107" y="134"/>
                    <a:pt x="94" y="128"/>
                  </a:cubicBezTo>
                  <a:cubicBezTo>
                    <a:pt x="101" y="134"/>
                    <a:pt x="101" y="134"/>
                    <a:pt x="107" y="141"/>
                  </a:cubicBezTo>
                  <a:cubicBezTo>
                    <a:pt x="114" y="155"/>
                    <a:pt x="114" y="168"/>
                    <a:pt x="134" y="181"/>
                  </a:cubicBezTo>
                  <a:cubicBezTo>
                    <a:pt x="127" y="168"/>
                    <a:pt x="121" y="161"/>
                    <a:pt x="114" y="155"/>
                  </a:cubicBezTo>
                  <a:cubicBezTo>
                    <a:pt x="114" y="161"/>
                    <a:pt x="114" y="168"/>
                    <a:pt x="121" y="175"/>
                  </a:cubicBezTo>
                  <a:lnTo>
                    <a:pt x="114" y="155"/>
                  </a:lnTo>
                  <a:cubicBezTo>
                    <a:pt x="114" y="155"/>
                    <a:pt x="114" y="155"/>
                    <a:pt x="114" y="161"/>
                  </a:cubicBezTo>
                  <a:cubicBezTo>
                    <a:pt x="101" y="181"/>
                    <a:pt x="121" y="195"/>
                    <a:pt x="141" y="195"/>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1"/>
            <p:cNvSpPr/>
            <p:nvPr/>
          </p:nvSpPr>
          <p:spPr>
            <a:xfrm>
              <a:off x="1718695" y="3311311"/>
              <a:ext cx="3275" cy="3456"/>
            </a:xfrm>
            <a:custGeom>
              <a:avLst/>
              <a:gdLst/>
              <a:ahLst/>
              <a:cxnLst/>
              <a:rect l="l" t="t" r="r" b="b"/>
              <a:pathLst>
                <a:path w="108" h="114" extrusionOk="0">
                  <a:moveTo>
                    <a:pt x="60" y="0"/>
                  </a:moveTo>
                  <a:cubicBezTo>
                    <a:pt x="27" y="0"/>
                    <a:pt x="0" y="27"/>
                    <a:pt x="0" y="60"/>
                  </a:cubicBezTo>
                  <a:cubicBezTo>
                    <a:pt x="0" y="87"/>
                    <a:pt x="20" y="114"/>
                    <a:pt x="47" y="114"/>
                  </a:cubicBezTo>
                  <a:cubicBezTo>
                    <a:pt x="60" y="114"/>
                    <a:pt x="67" y="100"/>
                    <a:pt x="60" y="87"/>
                  </a:cubicBezTo>
                  <a:cubicBezTo>
                    <a:pt x="60" y="87"/>
                    <a:pt x="60" y="80"/>
                    <a:pt x="60" y="74"/>
                  </a:cubicBezTo>
                  <a:cubicBezTo>
                    <a:pt x="67" y="67"/>
                    <a:pt x="74" y="60"/>
                    <a:pt x="67" y="60"/>
                  </a:cubicBezTo>
                  <a:cubicBezTo>
                    <a:pt x="107" y="60"/>
                    <a:pt x="107"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1"/>
            <p:cNvSpPr/>
            <p:nvPr/>
          </p:nvSpPr>
          <p:spPr>
            <a:xfrm>
              <a:off x="1718695" y="3311311"/>
              <a:ext cx="3275" cy="3456"/>
            </a:xfrm>
            <a:custGeom>
              <a:avLst/>
              <a:gdLst/>
              <a:ahLst/>
              <a:cxnLst/>
              <a:rect l="l" t="t" r="r" b="b"/>
              <a:pathLst>
                <a:path w="108" h="114" fill="none" extrusionOk="0">
                  <a:moveTo>
                    <a:pt x="60" y="0"/>
                  </a:moveTo>
                  <a:cubicBezTo>
                    <a:pt x="27" y="0"/>
                    <a:pt x="0" y="27"/>
                    <a:pt x="0" y="60"/>
                  </a:cubicBezTo>
                  <a:cubicBezTo>
                    <a:pt x="0" y="87"/>
                    <a:pt x="20" y="114"/>
                    <a:pt x="47" y="114"/>
                  </a:cubicBezTo>
                  <a:cubicBezTo>
                    <a:pt x="60" y="114"/>
                    <a:pt x="67" y="100"/>
                    <a:pt x="60" y="87"/>
                  </a:cubicBezTo>
                  <a:cubicBezTo>
                    <a:pt x="60" y="87"/>
                    <a:pt x="60" y="80"/>
                    <a:pt x="60" y="74"/>
                  </a:cubicBezTo>
                  <a:cubicBezTo>
                    <a:pt x="67" y="67"/>
                    <a:pt x="74" y="60"/>
                    <a:pt x="67" y="60"/>
                  </a:cubicBezTo>
                  <a:cubicBezTo>
                    <a:pt x="107" y="60"/>
                    <a:pt x="107" y="0"/>
                    <a:pt x="60" y="0"/>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1"/>
            <p:cNvSpPr/>
            <p:nvPr/>
          </p:nvSpPr>
          <p:spPr>
            <a:xfrm>
              <a:off x="1732673" y="3311463"/>
              <a:ext cx="5306" cy="5033"/>
            </a:xfrm>
            <a:custGeom>
              <a:avLst/>
              <a:gdLst/>
              <a:ahLst/>
              <a:cxnLst/>
              <a:rect l="l" t="t" r="r" b="b"/>
              <a:pathLst>
                <a:path w="175" h="166" extrusionOk="0">
                  <a:moveTo>
                    <a:pt x="94" y="1"/>
                  </a:moveTo>
                  <a:cubicBezTo>
                    <a:pt x="71" y="1"/>
                    <a:pt x="57" y="30"/>
                    <a:pt x="81" y="42"/>
                  </a:cubicBezTo>
                  <a:cubicBezTo>
                    <a:pt x="94" y="55"/>
                    <a:pt x="101" y="89"/>
                    <a:pt x="81" y="109"/>
                  </a:cubicBezTo>
                  <a:cubicBezTo>
                    <a:pt x="73" y="114"/>
                    <a:pt x="64" y="117"/>
                    <a:pt x="56" y="117"/>
                  </a:cubicBezTo>
                  <a:cubicBezTo>
                    <a:pt x="44" y="117"/>
                    <a:pt x="32" y="113"/>
                    <a:pt x="21" y="109"/>
                  </a:cubicBezTo>
                  <a:cubicBezTo>
                    <a:pt x="18" y="108"/>
                    <a:pt x="16" y="107"/>
                    <a:pt x="14" y="107"/>
                  </a:cubicBezTo>
                  <a:cubicBezTo>
                    <a:pt x="5" y="107"/>
                    <a:pt x="1" y="118"/>
                    <a:pt x="1" y="129"/>
                  </a:cubicBezTo>
                  <a:cubicBezTo>
                    <a:pt x="12" y="154"/>
                    <a:pt x="40" y="166"/>
                    <a:pt x="68" y="166"/>
                  </a:cubicBezTo>
                  <a:cubicBezTo>
                    <a:pt x="92" y="166"/>
                    <a:pt x="116" y="158"/>
                    <a:pt x="128" y="142"/>
                  </a:cubicBezTo>
                  <a:cubicBezTo>
                    <a:pt x="175" y="102"/>
                    <a:pt x="155" y="29"/>
                    <a:pt x="101" y="2"/>
                  </a:cubicBezTo>
                  <a:cubicBezTo>
                    <a:pt x="99" y="1"/>
                    <a:pt x="96"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1"/>
            <p:cNvSpPr/>
            <p:nvPr/>
          </p:nvSpPr>
          <p:spPr>
            <a:xfrm>
              <a:off x="1732673" y="3311311"/>
              <a:ext cx="5306" cy="5488"/>
            </a:xfrm>
            <a:custGeom>
              <a:avLst/>
              <a:gdLst/>
              <a:ahLst/>
              <a:cxnLst/>
              <a:rect l="l" t="t" r="r" b="b"/>
              <a:pathLst>
                <a:path w="175" h="181" fill="none" extrusionOk="0">
                  <a:moveTo>
                    <a:pt x="81" y="47"/>
                  </a:moveTo>
                  <a:cubicBezTo>
                    <a:pt x="94" y="60"/>
                    <a:pt x="101" y="94"/>
                    <a:pt x="81" y="114"/>
                  </a:cubicBezTo>
                  <a:cubicBezTo>
                    <a:pt x="61" y="127"/>
                    <a:pt x="41" y="121"/>
                    <a:pt x="21" y="114"/>
                  </a:cubicBezTo>
                  <a:cubicBezTo>
                    <a:pt x="7" y="107"/>
                    <a:pt x="1" y="121"/>
                    <a:pt x="1" y="134"/>
                  </a:cubicBezTo>
                  <a:cubicBezTo>
                    <a:pt x="21" y="181"/>
                    <a:pt x="101" y="181"/>
                    <a:pt x="128" y="147"/>
                  </a:cubicBezTo>
                  <a:cubicBezTo>
                    <a:pt x="175" y="107"/>
                    <a:pt x="155" y="34"/>
                    <a:pt x="101" y="7"/>
                  </a:cubicBezTo>
                  <a:cubicBezTo>
                    <a:pt x="74" y="0"/>
                    <a:pt x="54" y="34"/>
                    <a:pt x="81" y="47"/>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1"/>
            <p:cNvSpPr/>
            <p:nvPr/>
          </p:nvSpPr>
          <p:spPr>
            <a:xfrm>
              <a:off x="1834518" y="3326501"/>
              <a:ext cx="7034" cy="6398"/>
            </a:xfrm>
            <a:custGeom>
              <a:avLst/>
              <a:gdLst/>
              <a:ahLst/>
              <a:cxnLst/>
              <a:rect l="l" t="t" r="r" b="b"/>
              <a:pathLst>
                <a:path w="232" h="211" extrusionOk="0">
                  <a:moveTo>
                    <a:pt x="128" y="1"/>
                  </a:moveTo>
                  <a:cubicBezTo>
                    <a:pt x="87" y="1"/>
                    <a:pt x="54" y="21"/>
                    <a:pt x="34" y="54"/>
                  </a:cubicBezTo>
                  <a:cubicBezTo>
                    <a:pt x="7" y="81"/>
                    <a:pt x="0" y="121"/>
                    <a:pt x="14" y="155"/>
                  </a:cubicBezTo>
                  <a:cubicBezTo>
                    <a:pt x="14" y="168"/>
                    <a:pt x="20" y="175"/>
                    <a:pt x="27" y="182"/>
                  </a:cubicBezTo>
                  <a:cubicBezTo>
                    <a:pt x="33" y="187"/>
                    <a:pt x="35" y="189"/>
                    <a:pt x="35" y="189"/>
                  </a:cubicBezTo>
                  <a:cubicBezTo>
                    <a:pt x="35" y="189"/>
                    <a:pt x="31" y="184"/>
                    <a:pt x="33" y="184"/>
                  </a:cubicBezTo>
                  <a:cubicBezTo>
                    <a:pt x="34" y="184"/>
                    <a:pt x="36" y="185"/>
                    <a:pt x="41" y="188"/>
                  </a:cubicBezTo>
                  <a:cubicBezTo>
                    <a:pt x="47" y="202"/>
                    <a:pt x="61" y="208"/>
                    <a:pt x="81" y="208"/>
                  </a:cubicBezTo>
                  <a:cubicBezTo>
                    <a:pt x="83" y="210"/>
                    <a:pt x="85" y="210"/>
                    <a:pt x="87" y="210"/>
                  </a:cubicBezTo>
                  <a:cubicBezTo>
                    <a:pt x="96" y="210"/>
                    <a:pt x="101" y="199"/>
                    <a:pt x="101" y="188"/>
                  </a:cubicBezTo>
                  <a:cubicBezTo>
                    <a:pt x="101" y="182"/>
                    <a:pt x="94" y="175"/>
                    <a:pt x="94" y="168"/>
                  </a:cubicBezTo>
                  <a:lnTo>
                    <a:pt x="94" y="168"/>
                  </a:lnTo>
                  <a:cubicBezTo>
                    <a:pt x="94" y="169"/>
                    <a:pt x="94" y="170"/>
                    <a:pt x="95" y="170"/>
                  </a:cubicBezTo>
                  <a:cubicBezTo>
                    <a:pt x="96" y="170"/>
                    <a:pt x="101" y="160"/>
                    <a:pt x="101" y="155"/>
                  </a:cubicBezTo>
                  <a:cubicBezTo>
                    <a:pt x="101" y="141"/>
                    <a:pt x="101" y="121"/>
                    <a:pt x="107" y="108"/>
                  </a:cubicBezTo>
                  <a:cubicBezTo>
                    <a:pt x="112" y="90"/>
                    <a:pt x="134" y="81"/>
                    <a:pt x="157" y="81"/>
                  </a:cubicBezTo>
                  <a:cubicBezTo>
                    <a:pt x="168" y="81"/>
                    <a:pt x="179" y="83"/>
                    <a:pt x="188" y="88"/>
                  </a:cubicBezTo>
                  <a:cubicBezTo>
                    <a:pt x="191" y="90"/>
                    <a:pt x="194" y="91"/>
                    <a:pt x="198" y="91"/>
                  </a:cubicBezTo>
                  <a:cubicBezTo>
                    <a:pt x="215" y="91"/>
                    <a:pt x="231" y="65"/>
                    <a:pt x="215" y="48"/>
                  </a:cubicBezTo>
                  <a:cubicBezTo>
                    <a:pt x="188" y="21"/>
                    <a:pt x="168" y="8"/>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1"/>
            <p:cNvSpPr/>
            <p:nvPr/>
          </p:nvSpPr>
          <p:spPr>
            <a:xfrm>
              <a:off x="1834518" y="3326501"/>
              <a:ext cx="7125" cy="6519"/>
            </a:xfrm>
            <a:custGeom>
              <a:avLst/>
              <a:gdLst/>
              <a:ahLst/>
              <a:cxnLst/>
              <a:rect l="l" t="t" r="r" b="b"/>
              <a:pathLst>
                <a:path w="235" h="215" fill="none" extrusionOk="0">
                  <a:moveTo>
                    <a:pt x="215" y="48"/>
                  </a:moveTo>
                  <a:cubicBezTo>
                    <a:pt x="188" y="21"/>
                    <a:pt x="168" y="8"/>
                    <a:pt x="128" y="1"/>
                  </a:cubicBezTo>
                  <a:cubicBezTo>
                    <a:pt x="87" y="1"/>
                    <a:pt x="54" y="21"/>
                    <a:pt x="34" y="54"/>
                  </a:cubicBezTo>
                  <a:cubicBezTo>
                    <a:pt x="7" y="81"/>
                    <a:pt x="0" y="121"/>
                    <a:pt x="14" y="155"/>
                  </a:cubicBezTo>
                  <a:cubicBezTo>
                    <a:pt x="14" y="168"/>
                    <a:pt x="20" y="175"/>
                    <a:pt x="27" y="182"/>
                  </a:cubicBezTo>
                  <a:cubicBezTo>
                    <a:pt x="47" y="202"/>
                    <a:pt x="20" y="175"/>
                    <a:pt x="41" y="188"/>
                  </a:cubicBezTo>
                  <a:cubicBezTo>
                    <a:pt x="47" y="202"/>
                    <a:pt x="61" y="208"/>
                    <a:pt x="81" y="208"/>
                  </a:cubicBezTo>
                  <a:cubicBezTo>
                    <a:pt x="94" y="215"/>
                    <a:pt x="101" y="202"/>
                    <a:pt x="101" y="188"/>
                  </a:cubicBezTo>
                  <a:cubicBezTo>
                    <a:pt x="101" y="182"/>
                    <a:pt x="94" y="175"/>
                    <a:pt x="94" y="168"/>
                  </a:cubicBezTo>
                  <a:cubicBezTo>
                    <a:pt x="94" y="175"/>
                    <a:pt x="101" y="161"/>
                    <a:pt x="101" y="155"/>
                  </a:cubicBezTo>
                  <a:cubicBezTo>
                    <a:pt x="101" y="141"/>
                    <a:pt x="101" y="121"/>
                    <a:pt x="107" y="108"/>
                  </a:cubicBezTo>
                  <a:cubicBezTo>
                    <a:pt x="114" y="81"/>
                    <a:pt x="161" y="74"/>
                    <a:pt x="188" y="88"/>
                  </a:cubicBezTo>
                  <a:cubicBezTo>
                    <a:pt x="208" y="101"/>
                    <a:pt x="235" y="68"/>
                    <a:pt x="215" y="48"/>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1"/>
            <p:cNvSpPr/>
            <p:nvPr/>
          </p:nvSpPr>
          <p:spPr>
            <a:xfrm>
              <a:off x="1727124" y="3438291"/>
              <a:ext cx="130103" cy="215211"/>
            </a:xfrm>
            <a:custGeom>
              <a:avLst/>
              <a:gdLst/>
              <a:ahLst/>
              <a:cxnLst/>
              <a:rect l="l" t="t" r="r" b="b"/>
              <a:pathLst>
                <a:path w="4291" h="7098" extrusionOk="0">
                  <a:moveTo>
                    <a:pt x="2240" y="0"/>
                  </a:moveTo>
                  <a:cubicBezTo>
                    <a:pt x="2232" y="0"/>
                    <a:pt x="2224" y="2"/>
                    <a:pt x="2218" y="7"/>
                  </a:cubicBezTo>
                  <a:cubicBezTo>
                    <a:pt x="1856" y="302"/>
                    <a:pt x="1876" y="830"/>
                    <a:pt x="2050" y="1225"/>
                  </a:cubicBezTo>
                  <a:cubicBezTo>
                    <a:pt x="2291" y="1773"/>
                    <a:pt x="2800" y="2108"/>
                    <a:pt x="3121" y="2596"/>
                  </a:cubicBezTo>
                  <a:cubicBezTo>
                    <a:pt x="3469" y="3118"/>
                    <a:pt x="3616" y="3761"/>
                    <a:pt x="3770" y="4363"/>
                  </a:cubicBezTo>
                  <a:cubicBezTo>
                    <a:pt x="3930" y="4995"/>
                    <a:pt x="4053" y="5640"/>
                    <a:pt x="4139" y="6285"/>
                  </a:cubicBezTo>
                  <a:lnTo>
                    <a:pt x="4139" y="6285"/>
                  </a:lnTo>
                  <a:cubicBezTo>
                    <a:pt x="3857" y="6214"/>
                    <a:pt x="3570" y="6149"/>
                    <a:pt x="3288" y="6089"/>
                  </a:cubicBezTo>
                  <a:cubicBezTo>
                    <a:pt x="3282" y="6088"/>
                    <a:pt x="3277" y="6087"/>
                    <a:pt x="3272" y="6087"/>
                  </a:cubicBezTo>
                  <a:cubicBezTo>
                    <a:pt x="3246" y="6087"/>
                    <a:pt x="3226" y="6100"/>
                    <a:pt x="3215" y="6122"/>
                  </a:cubicBezTo>
                  <a:cubicBezTo>
                    <a:pt x="3110" y="6308"/>
                    <a:pt x="3004" y="6493"/>
                    <a:pt x="2899" y="6673"/>
                  </a:cubicBezTo>
                  <a:lnTo>
                    <a:pt x="2899" y="6673"/>
                  </a:lnTo>
                  <a:cubicBezTo>
                    <a:pt x="2628" y="6534"/>
                    <a:pt x="2356" y="6395"/>
                    <a:pt x="2084" y="6256"/>
                  </a:cubicBezTo>
                  <a:cubicBezTo>
                    <a:pt x="2079" y="6251"/>
                    <a:pt x="2071" y="6249"/>
                    <a:pt x="2062" y="6249"/>
                  </a:cubicBezTo>
                  <a:cubicBezTo>
                    <a:pt x="2048" y="6249"/>
                    <a:pt x="2032" y="6255"/>
                    <a:pt x="2024" y="6263"/>
                  </a:cubicBezTo>
                  <a:cubicBezTo>
                    <a:pt x="1836" y="6514"/>
                    <a:pt x="1642" y="6759"/>
                    <a:pt x="1425" y="6976"/>
                  </a:cubicBezTo>
                  <a:lnTo>
                    <a:pt x="1425" y="6976"/>
                  </a:lnTo>
                  <a:cubicBezTo>
                    <a:pt x="1296" y="6697"/>
                    <a:pt x="1143" y="6415"/>
                    <a:pt x="967" y="6162"/>
                  </a:cubicBezTo>
                  <a:cubicBezTo>
                    <a:pt x="951" y="6143"/>
                    <a:pt x="931" y="6133"/>
                    <a:pt x="911" y="6133"/>
                  </a:cubicBezTo>
                  <a:cubicBezTo>
                    <a:pt x="898" y="6133"/>
                    <a:pt x="884" y="6138"/>
                    <a:pt x="873" y="6149"/>
                  </a:cubicBezTo>
                  <a:cubicBezTo>
                    <a:pt x="732" y="6276"/>
                    <a:pt x="592" y="6390"/>
                    <a:pt x="438" y="6484"/>
                  </a:cubicBezTo>
                  <a:cubicBezTo>
                    <a:pt x="356" y="6539"/>
                    <a:pt x="297" y="6570"/>
                    <a:pt x="244" y="6570"/>
                  </a:cubicBezTo>
                  <a:cubicBezTo>
                    <a:pt x="181" y="6570"/>
                    <a:pt x="126" y="6525"/>
                    <a:pt x="50" y="6423"/>
                  </a:cubicBezTo>
                  <a:cubicBezTo>
                    <a:pt x="44" y="6418"/>
                    <a:pt x="37" y="6415"/>
                    <a:pt x="30" y="6415"/>
                  </a:cubicBezTo>
                  <a:cubicBezTo>
                    <a:pt x="14" y="6415"/>
                    <a:pt x="0" y="6429"/>
                    <a:pt x="10" y="6443"/>
                  </a:cubicBezTo>
                  <a:cubicBezTo>
                    <a:pt x="63" y="6544"/>
                    <a:pt x="117" y="6631"/>
                    <a:pt x="190" y="6704"/>
                  </a:cubicBezTo>
                  <a:cubicBezTo>
                    <a:pt x="198" y="6715"/>
                    <a:pt x="209" y="6720"/>
                    <a:pt x="221" y="6720"/>
                  </a:cubicBezTo>
                  <a:cubicBezTo>
                    <a:pt x="231" y="6720"/>
                    <a:pt x="242" y="6717"/>
                    <a:pt x="251" y="6711"/>
                  </a:cubicBezTo>
                  <a:cubicBezTo>
                    <a:pt x="479" y="6588"/>
                    <a:pt x="695" y="6442"/>
                    <a:pt x="901" y="6278"/>
                  </a:cubicBezTo>
                  <a:lnTo>
                    <a:pt x="901" y="6278"/>
                  </a:lnTo>
                  <a:cubicBezTo>
                    <a:pt x="1064" y="6540"/>
                    <a:pt x="1231" y="6797"/>
                    <a:pt x="1375" y="7072"/>
                  </a:cubicBezTo>
                  <a:cubicBezTo>
                    <a:pt x="1383" y="7089"/>
                    <a:pt x="1401" y="7097"/>
                    <a:pt x="1417" y="7097"/>
                  </a:cubicBezTo>
                  <a:cubicBezTo>
                    <a:pt x="1427" y="7097"/>
                    <a:pt x="1436" y="7094"/>
                    <a:pt x="1442" y="7086"/>
                  </a:cubicBezTo>
                  <a:cubicBezTo>
                    <a:pt x="1549" y="6972"/>
                    <a:pt x="1649" y="6872"/>
                    <a:pt x="1749" y="6758"/>
                  </a:cubicBezTo>
                  <a:cubicBezTo>
                    <a:pt x="1823" y="6678"/>
                    <a:pt x="1943" y="6464"/>
                    <a:pt x="2037" y="6417"/>
                  </a:cubicBezTo>
                  <a:cubicBezTo>
                    <a:pt x="2057" y="6408"/>
                    <a:pt x="2078" y="6404"/>
                    <a:pt x="2100" y="6404"/>
                  </a:cubicBezTo>
                  <a:cubicBezTo>
                    <a:pt x="2208" y="6404"/>
                    <a:pt x="2329" y="6500"/>
                    <a:pt x="2418" y="6551"/>
                  </a:cubicBezTo>
                  <a:cubicBezTo>
                    <a:pt x="2572" y="6631"/>
                    <a:pt x="2733" y="6711"/>
                    <a:pt x="2893" y="6798"/>
                  </a:cubicBezTo>
                  <a:cubicBezTo>
                    <a:pt x="2901" y="6802"/>
                    <a:pt x="2908" y="6803"/>
                    <a:pt x="2916" y="6803"/>
                  </a:cubicBezTo>
                  <a:cubicBezTo>
                    <a:pt x="2937" y="6803"/>
                    <a:pt x="2959" y="6791"/>
                    <a:pt x="2974" y="6771"/>
                  </a:cubicBezTo>
                  <a:cubicBezTo>
                    <a:pt x="3041" y="6664"/>
                    <a:pt x="3108" y="6551"/>
                    <a:pt x="3174" y="6443"/>
                  </a:cubicBezTo>
                  <a:cubicBezTo>
                    <a:pt x="3248" y="6327"/>
                    <a:pt x="3265" y="6261"/>
                    <a:pt x="3381" y="6261"/>
                  </a:cubicBezTo>
                  <a:cubicBezTo>
                    <a:pt x="3391" y="6261"/>
                    <a:pt x="3403" y="6262"/>
                    <a:pt x="3415" y="6263"/>
                  </a:cubicBezTo>
                  <a:cubicBezTo>
                    <a:pt x="3670" y="6276"/>
                    <a:pt x="3951" y="6383"/>
                    <a:pt x="4205" y="6437"/>
                  </a:cubicBezTo>
                  <a:cubicBezTo>
                    <a:pt x="4211" y="6438"/>
                    <a:pt x="4217" y="6439"/>
                    <a:pt x="4223" y="6439"/>
                  </a:cubicBezTo>
                  <a:cubicBezTo>
                    <a:pt x="4266" y="6439"/>
                    <a:pt x="4291" y="6398"/>
                    <a:pt x="4285" y="6357"/>
                  </a:cubicBezTo>
                  <a:cubicBezTo>
                    <a:pt x="4111" y="5253"/>
                    <a:pt x="3884" y="4102"/>
                    <a:pt x="3435" y="3071"/>
                  </a:cubicBezTo>
                  <a:cubicBezTo>
                    <a:pt x="3215" y="2550"/>
                    <a:pt x="2833" y="2161"/>
                    <a:pt x="2499" y="1713"/>
                  </a:cubicBezTo>
                  <a:cubicBezTo>
                    <a:pt x="2111" y="1205"/>
                    <a:pt x="1856" y="623"/>
                    <a:pt x="2278" y="54"/>
                  </a:cubicBezTo>
                  <a:cubicBezTo>
                    <a:pt x="2293" y="23"/>
                    <a:pt x="2265" y="0"/>
                    <a:pt x="2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1"/>
            <p:cNvSpPr/>
            <p:nvPr/>
          </p:nvSpPr>
          <p:spPr>
            <a:xfrm>
              <a:off x="1727003" y="3437897"/>
              <a:ext cx="130255" cy="215848"/>
            </a:xfrm>
            <a:custGeom>
              <a:avLst/>
              <a:gdLst/>
              <a:ahLst/>
              <a:cxnLst/>
              <a:rect l="l" t="t" r="r" b="b"/>
              <a:pathLst>
                <a:path w="4296" h="7119" fill="none" extrusionOk="0">
                  <a:moveTo>
                    <a:pt x="2222" y="20"/>
                  </a:moveTo>
                  <a:cubicBezTo>
                    <a:pt x="1860" y="315"/>
                    <a:pt x="1880" y="843"/>
                    <a:pt x="2054" y="1238"/>
                  </a:cubicBezTo>
                  <a:cubicBezTo>
                    <a:pt x="2295" y="1786"/>
                    <a:pt x="2804" y="2121"/>
                    <a:pt x="3125" y="2609"/>
                  </a:cubicBezTo>
                  <a:cubicBezTo>
                    <a:pt x="3473" y="3131"/>
                    <a:pt x="3620" y="3774"/>
                    <a:pt x="3774" y="4376"/>
                  </a:cubicBezTo>
                  <a:cubicBezTo>
                    <a:pt x="3941" y="5038"/>
                    <a:pt x="4068" y="5714"/>
                    <a:pt x="4155" y="6390"/>
                  </a:cubicBezTo>
                  <a:lnTo>
                    <a:pt x="4242" y="6323"/>
                  </a:lnTo>
                  <a:cubicBezTo>
                    <a:pt x="3928" y="6242"/>
                    <a:pt x="3607" y="6169"/>
                    <a:pt x="3292" y="6102"/>
                  </a:cubicBezTo>
                  <a:cubicBezTo>
                    <a:pt x="3259" y="6095"/>
                    <a:pt x="3232" y="6109"/>
                    <a:pt x="3219" y="6135"/>
                  </a:cubicBezTo>
                  <a:cubicBezTo>
                    <a:pt x="3105" y="6336"/>
                    <a:pt x="2991" y="6537"/>
                    <a:pt x="2877" y="6731"/>
                  </a:cubicBezTo>
                  <a:cubicBezTo>
                    <a:pt x="2897" y="6724"/>
                    <a:pt x="2924" y="6717"/>
                    <a:pt x="2951" y="6711"/>
                  </a:cubicBezTo>
                  <a:cubicBezTo>
                    <a:pt x="2663" y="6564"/>
                    <a:pt x="2376" y="6416"/>
                    <a:pt x="2088" y="6269"/>
                  </a:cubicBezTo>
                  <a:cubicBezTo>
                    <a:pt x="2074" y="6256"/>
                    <a:pt x="2041" y="6262"/>
                    <a:pt x="2028" y="6276"/>
                  </a:cubicBezTo>
                  <a:cubicBezTo>
                    <a:pt x="1827" y="6543"/>
                    <a:pt x="1620" y="6804"/>
                    <a:pt x="1385" y="7032"/>
                  </a:cubicBezTo>
                  <a:lnTo>
                    <a:pt x="1452" y="7039"/>
                  </a:lnTo>
                  <a:cubicBezTo>
                    <a:pt x="1318" y="6744"/>
                    <a:pt x="1158" y="6443"/>
                    <a:pt x="971" y="6175"/>
                  </a:cubicBezTo>
                  <a:cubicBezTo>
                    <a:pt x="944" y="6142"/>
                    <a:pt x="904" y="6135"/>
                    <a:pt x="877" y="6162"/>
                  </a:cubicBezTo>
                  <a:cubicBezTo>
                    <a:pt x="736" y="6289"/>
                    <a:pt x="596" y="6403"/>
                    <a:pt x="442" y="6497"/>
                  </a:cubicBezTo>
                  <a:cubicBezTo>
                    <a:pt x="261" y="6617"/>
                    <a:pt x="194" y="6624"/>
                    <a:pt x="54" y="6436"/>
                  </a:cubicBezTo>
                  <a:cubicBezTo>
                    <a:pt x="34" y="6416"/>
                    <a:pt x="0" y="6436"/>
                    <a:pt x="14" y="6456"/>
                  </a:cubicBezTo>
                  <a:cubicBezTo>
                    <a:pt x="67" y="6557"/>
                    <a:pt x="121" y="6644"/>
                    <a:pt x="194" y="6717"/>
                  </a:cubicBezTo>
                  <a:cubicBezTo>
                    <a:pt x="208" y="6737"/>
                    <a:pt x="235" y="6737"/>
                    <a:pt x="255" y="6724"/>
                  </a:cubicBezTo>
                  <a:cubicBezTo>
                    <a:pt x="502" y="6590"/>
                    <a:pt x="736" y="6430"/>
                    <a:pt x="957" y="6249"/>
                  </a:cubicBezTo>
                  <a:lnTo>
                    <a:pt x="870" y="6236"/>
                  </a:lnTo>
                  <a:cubicBezTo>
                    <a:pt x="1044" y="6517"/>
                    <a:pt x="1225" y="6791"/>
                    <a:pt x="1379" y="7085"/>
                  </a:cubicBezTo>
                  <a:cubicBezTo>
                    <a:pt x="1392" y="7112"/>
                    <a:pt x="1432" y="7119"/>
                    <a:pt x="1446" y="7099"/>
                  </a:cubicBezTo>
                  <a:cubicBezTo>
                    <a:pt x="1553" y="6985"/>
                    <a:pt x="1653" y="6885"/>
                    <a:pt x="1753" y="6771"/>
                  </a:cubicBezTo>
                  <a:cubicBezTo>
                    <a:pt x="1827" y="6691"/>
                    <a:pt x="1947" y="6477"/>
                    <a:pt x="2041" y="6430"/>
                  </a:cubicBezTo>
                  <a:cubicBezTo>
                    <a:pt x="2161" y="6376"/>
                    <a:pt x="2315" y="6503"/>
                    <a:pt x="2422" y="6564"/>
                  </a:cubicBezTo>
                  <a:cubicBezTo>
                    <a:pt x="2576" y="6644"/>
                    <a:pt x="2737" y="6724"/>
                    <a:pt x="2897" y="6811"/>
                  </a:cubicBezTo>
                  <a:cubicBezTo>
                    <a:pt x="2924" y="6824"/>
                    <a:pt x="2958" y="6811"/>
                    <a:pt x="2978" y="6784"/>
                  </a:cubicBezTo>
                  <a:cubicBezTo>
                    <a:pt x="3045" y="6677"/>
                    <a:pt x="3112" y="6564"/>
                    <a:pt x="3178" y="6456"/>
                  </a:cubicBezTo>
                  <a:cubicBezTo>
                    <a:pt x="3259" y="6329"/>
                    <a:pt x="3272" y="6262"/>
                    <a:pt x="3419" y="6276"/>
                  </a:cubicBezTo>
                  <a:cubicBezTo>
                    <a:pt x="3674" y="6289"/>
                    <a:pt x="3955" y="6396"/>
                    <a:pt x="4209" y="6450"/>
                  </a:cubicBezTo>
                  <a:cubicBezTo>
                    <a:pt x="4262" y="6463"/>
                    <a:pt x="4296" y="6416"/>
                    <a:pt x="4289" y="6370"/>
                  </a:cubicBezTo>
                  <a:cubicBezTo>
                    <a:pt x="4115" y="5266"/>
                    <a:pt x="3888" y="4115"/>
                    <a:pt x="3439" y="3084"/>
                  </a:cubicBezTo>
                  <a:cubicBezTo>
                    <a:pt x="3219" y="2563"/>
                    <a:pt x="2837" y="2174"/>
                    <a:pt x="2503" y="1726"/>
                  </a:cubicBezTo>
                  <a:cubicBezTo>
                    <a:pt x="2115" y="1218"/>
                    <a:pt x="1860" y="636"/>
                    <a:pt x="2282" y="67"/>
                  </a:cubicBezTo>
                  <a:cubicBezTo>
                    <a:pt x="2302" y="27"/>
                    <a:pt x="2248" y="0"/>
                    <a:pt x="2222" y="20"/>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1"/>
            <p:cNvSpPr/>
            <p:nvPr/>
          </p:nvSpPr>
          <p:spPr>
            <a:xfrm>
              <a:off x="1582771" y="3556812"/>
              <a:ext cx="152510" cy="84350"/>
            </a:xfrm>
            <a:custGeom>
              <a:avLst/>
              <a:gdLst/>
              <a:ahLst/>
              <a:cxnLst/>
              <a:rect l="l" t="t" r="r" b="b"/>
              <a:pathLst>
                <a:path w="5030" h="2782" extrusionOk="0">
                  <a:moveTo>
                    <a:pt x="1177" y="1"/>
                  </a:moveTo>
                  <a:cubicBezTo>
                    <a:pt x="1171" y="1"/>
                    <a:pt x="1165" y="2"/>
                    <a:pt x="1158" y="5"/>
                  </a:cubicBezTo>
                  <a:cubicBezTo>
                    <a:pt x="862" y="108"/>
                    <a:pt x="556" y="157"/>
                    <a:pt x="245" y="157"/>
                  </a:cubicBezTo>
                  <a:cubicBezTo>
                    <a:pt x="190" y="157"/>
                    <a:pt x="135" y="156"/>
                    <a:pt x="81" y="153"/>
                  </a:cubicBezTo>
                  <a:cubicBezTo>
                    <a:pt x="78" y="152"/>
                    <a:pt x="76" y="152"/>
                    <a:pt x="74" y="152"/>
                  </a:cubicBezTo>
                  <a:cubicBezTo>
                    <a:pt x="1" y="152"/>
                    <a:pt x="9" y="266"/>
                    <a:pt x="81" y="266"/>
                  </a:cubicBezTo>
                  <a:cubicBezTo>
                    <a:pt x="145" y="271"/>
                    <a:pt x="209" y="273"/>
                    <a:pt x="272" y="273"/>
                  </a:cubicBezTo>
                  <a:cubicBezTo>
                    <a:pt x="561" y="273"/>
                    <a:pt x="833" y="226"/>
                    <a:pt x="1109" y="133"/>
                  </a:cubicBezTo>
                  <a:lnTo>
                    <a:pt x="1109" y="133"/>
                  </a:lnTo>
                  <a:cubicBezTo>
                    <a:pt x="1083" y="398"/>
                    <a:pt x="1080" y="663"/>
                    <a:pt x="1104" y="929"/>
                  </a:cubicBezTo>
                  <a:cubicBezTo>
                    <a:pt x="1104" y="956"/>
                    <a:pt x="1124" y="982"/>
                    <a:pt x="1151" y="989"/>
                  </a:cubicBezTo>
                  <a:cubicBezTo>
                    <a:pt x="1379" y="1009"/>
                    <a:pt x="1653" y="982"/>
                    <a:pt x="1874" y="1036"/>
                  </a:cubicBezTo>
                  <a:cubicBezTo>
                    <a:pt x="2061" y="1083"/>
                    <a:pt x="2121" y="1564"/>
                    <a:pt x="2175" y="1745"/>
                  </a:cubicBezTo>
                  <a:cubicBezTo>
                    <a:pt x="2180" y="1767"/>
                    <a:pt x="2200" y="1780"/>
                    <a:pt x="2218" y="1780"/>
                  </a:cubicBezTo>
                  <a:cubicBezTo>
                    <a:pt x="2221" y="1780"/>
                    <a:pt x="2225" y="1780"/>
                    <a:pt x="2228" y="1778"/>
                  </a:cubicBezTo>
                  <a:cubicBezTo>
                    <a:pt x="2376" y="1738"/>
                    <a:pt x="2523" y="1691"/>
                    <a:pt x="2670" y="1651"/>
                  </a:cubicBezTo>
                  <a:cubicBezTo>
                    <a:pt x="2771" y="1626"/>
                    <a:pt x="2980" y="1523"/>
                    <a:pt x="3093" y="1523"/>
                  </a:cubicBezTo>
                  <a:cubicBezTo>
                    <a:pt x="3099" y="1523"/>
                    <a:pt x="3106" y="1523"/>
                    <a:pt x="3111" y="1524"/>
                  </a:cubicBezTo>
                  <a:cubicBezTo>
                    <a:pt x="3239" y="1551"/>
                    <a:pt x="3279" y="1745"/>
                    <a:pt x="3326" y="1845"/>
                  </a:cubicBezTo>
                  <a:cubicBezTo>
                    <a:pt x="3406" y="2026"/>
                    <a:pt x="3506" y="2207"/>
                    <a:pt x="3553" y="2401"/>
                  </a:cubicBezTo>
                  <a:cubicBezTo>
                    <a:pt x="3560" y="2427"/>
                    <a:pt x="3587" y="2434"/>
                    <a:pt x="3613" y="2434"/>
                  </a:cubicBezTo>
                  <a:cubicBezTo>
                    <a:pt x="3914" y="2371"/>
                    <a:pt x="4191" y="2274"/>
                    <a:pt x="4462" y="2140"/>
                  </a:cubicBezTo>
                  <a:lnTo>
                    <a:pt x="4462" y="2140"/>
                  </a:lnTo>
                  <a:cubicBezTo>
                    <a:pt x="4590" y="2375"/>
                    <a:pt x="4744" y="2581"/>
                    <a:pt x="4938" y="2769"/>
                  </a:cubicBezTo>
                  <a:cubicBezTo>
                    <a:pt x="4947" y="2778"/>
                    <a:pt x="4958" y="2782"/>
                    <a:pt x="4968" y="2782"/>
                  </a:cubicBezTo>
                  <a:cubicBezTo>
                    <a:pt x="5001" y="2782"/>
                    <a:pt x="5029" y="2739"/>
                    <a:pt x="4998" y="2708"/>
                  </a:cubicBezTo>
                  <a:cubicBezTo>
                    <a:pt x="4811" y="2501"/>
                    <a:pt x="4657" y="2287"/>
                    <a:pt x="4530" y="2039"/>
                  </a:cubicBezTo>
                  <a:cubicBezTo>
                    <a:pt x="4522" y="2019"/>
                    <a:pt x="4506" y="2011"/>
                    <a:pt x="4489" y="2011"/>
                  </a:cubicBezTo>
                  <a:cubicBezTo>
                    <a:pt x="4478" y="2011"/>
                    <a:pt x="4467" y="2014"/>
                    <a:pt x="4456" y="2019"/>
                  </a:cubicBezTo>
                  <a:cubicBezTo>
                    <a:pt x="4310" y="2084"/>
                    <a:pt x="3926" y="2308"/>
                    <a:pt x="3712" y="2308"/>
                  </a:cubicBezTo>
                  <a:cubicBezTo>
                    <a:pt x="3682" y="2308"/>
                    <a:pt x="3656" y="2303"/>
                    <a:pt x="3633" y="2294"/>
                  </a:cubicBezTo>
                  <a:cubicBezTo>
                    <a:pt x="3520" y="2247"/>
                    <a:pt x="3459" y="1986"/>
                    <a:pt x="3413" y="1865"/>
                  </a:cubicBezTo>
                  <a:cubicBezTo>
                    <a:pt x="3352" y="1725"/>
                    <a:pt x="3292" y="1591"/>
                    <a:pt x="3232" y="1451"/>
                  </a:cubicBezTo>
                  <a:cubicBezTo>
                    <a:pt x="3226" y="1434"/>
                    <a:pt x="3212" y="1422"/>
                    <a:pt x="3196" y="1422"/>
                  </a:cubicBezTo>
                  <a:cubicBezTo>
                    <a:pt x="3192" y="1422"/>
                    <a:pt x="3189" y="1423"/>
                    <a:pt x="3185" y="1424"/>
                  </a:cubicBezTo>
                  <a:cubicBezTo>
                    <a:pt x="3051" y="1457"/>
                    <a:pt x="2924" y="1491"/>
                    <a:pt x="2790" y="1524"/>
                  </a:cubicBezTo>
                  <a:cubicBezTo>
                    <a:pt x="2657" y="1564"/>
                    <a:pt x="2489" y="1645"/>
                    <a:pt x="2349" y="1651"/>
                  </a:cubicBezTo>
                  <a:cubicBezTo>
                    <a:pt x="2195" y="1651"/>
                    <a:pt x="2208" y="1518"/>
                    <a:pt x="2175" y="1384"/>
                  </a:cubicBezTo>
                  <a:cubicBezTo>
                    <a:pt x="2141" y="1243"/>
                    <a:pt x="2108" y="1103"/>
                    <a:pt x="2068" y="956"/>
                  </a:cubicBezTo>
                  <a:cubicBezTo>
                    <a:pt x="2061" y="935"/>
                    <a:pt x="2034" y="915"/>
                    <a:pt x="2008" y="915"/>
                  </a:cubicBezTo>
                  <a:cubicBezTo>
                    <a:pt x="1914" y="915"/>
                    <a:pt x="1773" y="929"/>
                    <a:pt x="1635" y="929"/>
                  </a:cubicBezTo>
                  <a:cubicBezTo>
                    <a:pt x="1497" y="929"/>
                    <a:pt x="1362" y="915"/>
                    <a:pt x="1278" y="862"/>
                  </a:cubicBezTo>
                  <a:cubicBezTo>
                    <a:pt x="1211" y="848"/>
                    <a:pt x="1185" y="808"/>
                    <a:pt x="1205" y="735"/>
                  </a:cubicBezTo>
                  <a:cubicBezTo>
                    <a:pt x="1198" y="668"/>
                    <a:pt x="1198" y="601"/>
                    <a:pt x="1198" y="541"/>
                  </a:cubicBezTo>
                  <a:cubicBezTo>
                    <a:pt x="1198" y="380"/>
                    <a:pt x="1205" y="226"/>
                    <a:pt x="1225" y="66"/>
                  </a:cubicBezTo>
                  <a:cubicBezTo>
                    <a:pt x="1230" y="38"/>
                    <a:pt x="1208" y="1"/>
                    <a:pt x="1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1"/>
            <p:cNvSpPr/>
            <p:nvPr/>
          </p:nvSpPr>
          <p:spPr>
            <a:xfrm>
              <a:off x="1582771" y="3556357"/>
              <a:ext cx="152782" cy="85624"/>
            </a:xfrm>
            <a:custGeom>
              <a:avLst/>
              <a:gdLst/>
              <a:ahLst/>
              <a:cxnLst/>
              <a:rect l="l" t="t" r="r" b="b"/>
              <a:pathLst>
                <a:path w="5039" h="2824" fill="none" extrusionOk="0">
                  <a:moveTo>
                    <a:pt x="4998" y="2723"/>
                  </a:moveTo>
                  <a:cubicBezTo>
                    <a:pt x="4811" y="2516"/>
                    <a:pt x="4657" y="2302"/>
                    <a:pt x="4530" y="2054"/>
                  </a:cubicBezTo>
                  <a:cubicBezTo>
                    <a:pt x="4517" y="2021"/>
                    <a:pt x="4483" y="2021"/>
                    <a:pt x="4456" y="2034"/>
                  </a:cubicBezTo>
                  <a:cubicBezTo>
                    <a:pt x="4289" y="2108"/>
                    <a:pt x="3814" y="2389"/>
                    <a:pt x="3633" y="2309"/>
                  </a:cubicBezTo>
                  <a:cubicBezTo>
                    <a:pt x="3520" y="2262"/>
                    <a:pt x="3459" y="2001"/>
                    <a:pt x="3413" y="1880"/>
                  </a:cubicBezTo>
                  <a:cubicBezTo>
                    <a:pt x="3352" y="1740"/>
                    <a:pt x="3292" y="1606"/>
                    <a:pt x="3232" y="1466"/>
                  </a:cubicBezTo>
                  <a:cubicBezTo>
                    <a:pt x="3225" y="1446"/>
                    <a:pt x="3205" y="1432"/>
                    <a:pt x="3185" y="1439"/>
                  </a:cubicBezTo>
                  <a:cubicBezTo>
                    <a:pt x="3051" y="1472"/>
                    <a:pt x="2924" y="1506"/>
                    <a:pt x="2790" y="1539"/>
                  </a:cubicBezTo>
                  <a:cubicBezTo>
                    <a:pt x="2657" y="1579"/>
                    <a:pt x="2489" y="1660"/>
                    <a:pt x="2349" y="1666"/>
                  </a:cubicBezTo>
                  <a:cubicBezTo>
                    <a:pt x="2195" y="1666"/>
                    <a:pt x="2208" y="1533"/>
                    <a:pt x="2175" y="1399"/>
                  </a:cubicBezTo>
                  <a:cubicBezTo>
                    <a:pt x="2141" y="1258"/>
                    <a:pt x="2108" y="1118"/>
                    <a:pt x="2068" y="971"/>
                  </a:cubicBezTo>
                  <a:cubicBezTo>
                    <a:pt x="2061" y="950"/>
                    <a:pt x="2034" y="930"/>
                    <a:pt x="2008" y="930"/>
                  </a:cubicBezTo>
                  <a:cubicBezTo>
                    <a:pt x="1820" y="930"/>
                    <a:pt x="1446" y="984"/>
                    <a:pt x="1278" y="877"/>
                  </a:cubicBezTo>
                  <a:cubicBezTo>
                    <a:pt x="1211" y="863"/>
                    <a:pt x="1185" y="823"/>
                    <a:pt x="1205" y="750"/>
                  </a:cubicBezTo>
                  <a:cubicBezTo>
                    <a:pt x="1198" y="683"/>
                    <a:pt x="1198" y="616"/>
                    <a:pt x="1198" y="556"/>
                  </a:cubicBezTo>
                  <a:cubicBezTo>
                    <a:pt x="1198" y="395"/>
                    <a:pt x="1205" y="241"/>
                    <a:pt x="1225" y="81"/>
                  </a:cubicBezTo>
                  <a:cubicBezTo>
                    <a:pt x="1231" y="47"/>
                    <a:pt x="1198" y="0"/>
                    <a:pt x="1158" y="20"/>
                  </a:cubicBezTo>
                  <a:cubicBezTo>
                    <a:pt x="810" y="141"/>
                    <a:pt x="449" y="188"/>
                    <a:pt x="81" y="168"/>
                  </a:cubicBezTo>
                  <a:cubicBezTo>
                    <a:pt x="0" y="161"/>
                    <a:pt x="7" y="281"/>
                    <a:pt x="81" y="281"/>
                  </a:cubicBezTo>
                  <a:cubicBezTo>
                    <a:pt x="469" y="308"/>
                    <a:pt x="823" y="255"/>
                    <a:pt x="1185" y="121"/>
                  </a:cubicBezTo>
                  <a:cubicBezTo>
                    <a:pt x="1165" y="101"/>
                    <a:pt x="1144" y="81"/>
                    <a:pt x="1118" y="61"/>
                  </a:cubicBezTo>
                  <a:cubicBezTo>
                    <a:pt x="1084" y="355"/>
                    <a:pt x="1078" y="649"/>
                    <a:pt x="1104" y="944"/>
                  </a:cubicBezTo>
                  <a:cubicBezTo>
                    <a:pt x="1104" y="971"/>
                    <a:pt x="1124" y="997"/>
                    <a:pt x="1151" y="1004"/>
                  </a:cubicBezTo>
                  <a:cubicBezTo>
                    <a:pt x="1379" y="1024"/>
                    <a:pt x="1653" y="997"/>
                    <a:pt x="1874" y="1051"/>
                  </a:cubicBezTo>
                  <a:cubicBezTo>
                    <a:pt x="2061" y="1098"/>
                    <a:pt x="2121" y="1579"/>
                    <a:pt x="2175" y="1760"/>
                  </a:cubicBezTo>
                  <a:cubicBezTo>
                    <a:pt x="2182" y="1787"/>
                    <a:pt x="2208" y="1800"/>
                    <a:pt x="2228" y="1793"/>
                  </a:cubicBezTo>
                  <a:cubicBezTo>
                    <a:pt x="2376" y="1753"/>
                    <a:pt x="2523" y="1706"/>
                    <a:pt x="2670" y="1666"/>
                  </a:cubicBezTo>
                  <a:cubicBezTo>
                    <a:pt x="2777" y="1640"/>
                    <a:pt x="3004" y="1526"/>
                    <a:pt x="3111" y="1539"/>
                  </a:cubicBezTo>
                  <a:cubicBezTo>
                    <a:pt x="3239" y="1566"/>
                    <a:pt x="3279" y="1760"/>
                    <a:pt x="3326" y="1860"/>
                  </a:cubicBezTo>
                  <a:cubicBezTo>
                    <a:pt x="3406" y="2041"/>
                    <a:pt x="3506" y="2222"/>
                    <a:pt x="3553" y="2416"/>
                  </a:cubicBezTo>
                  <a:cubicBezTo>
                    <a:pt x="3560" y="2442"/>
                    <a:pt x="3587" y="2449"/>
                    <a:pt x="3613" y="2449"/>
                  </a:cubicBezTo>
                  <a:cubicBezTo>
                    <a:pt x="3934" y="2382"/>
                    <a:pt x="4229" y="2275"/>
                    <a:pt x="4517" y="2128"/>
                  </a:cubicBezTo>
                  <a:cubicBezTo>
                    <a:pt x="4490" y="2121"/>
                    <a:pt x="4463" y="2115"/>
                    <a:pt x="4436" y="2108"/>
                  </a:cubicBezTo>
                  <a:cubicBezTo>
                    <a:pt x="4570" y="2362"/>
                    <a:pt x="4731" y="2583"/>
                    <a:pt x="4938" y="2784"/>
                  </a:cubicBezTo>
                  <a:cubicBezTo>
                    <a:pt x="4978" y="2824"/>
                    <a:pt x="5038" y="2764"/>
                    <a:pt x="4998" y="2723"/>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1"/>
            <p:cNvSpPr/>
            <p:nvPr/>
          </p:nvSpPr>
          <p:spPr>
            <a:xfrm>
              <a:off x="1580133" y="3420220"/>
              <a:ext cx="156421" cy="144626"/>
            </a:xfrm>
            <a:custGeom>
              <a:avLst/>
              <a:gdLst/>
              <a:ahLst/>
              <a:cxnLst/>
              <a:rect l="l" t="t" r="r" b="b"/>
              <a:pathLst>
                <a:path w="5159" h="4770" extrusionOk="0">
                  <a:moveTo>
                    <a:pt x="4831" y="1"/>
                  </a:moveTo>
                  <a:cubicBezTo>
                    <a:pt x="4811" y="1"/>
                    <a:pt x="4794" y="21"/>
                    <a:pt x="4804" y="41"/>
                  </a:cubicBezTo>
                  <a:cubicBezTo>
                    <a:pt x="5159" y="790"/>
                    <a:pt x="4476" y="1245"/>
                    <a:pt x="3821" y="1406"/>
                  </a:cubicBezTo>
                  <a:cubicBezTo>
                    <a:pt x="3533" y="1480"/>
                    <a:pt x="3232" y="1526"/>
                    <a:pt x="2951" y="1627"/>
                  </a:cubicBezTo>
                  <a:cubicBezTo>
                    <a:pt x="2677" y="1727"/>
                    <a:pt x="2436" y="1888"/>
                    <a:pt x="2208" y="2068"/>
                  </a:cubicBezTo>
                  <a:cubicBezTo>
                    <a:pt x="1693" y="2463"/>
                    <a:pt x="1198" y="2898"/>
                    <a:pt x="743" y="3353"/>
                  </a:cubicBezTo>
                  <a:cubicBezTo>
                    <a:pt x="382" y="3721"/>
                    <a:pt x="0" y="4149"/>
                    <a:pt x="47" y="4698"/>
                  </a:cubicBezTo>
                  <a:cubicBezTo>
                    <a:pt x="54" y="4746"/>
                    <a:pt x="93" y="4770"/>
                    <a:pt x="131" y="4770"/>
                  </a:cubicBezTo>
                  <a:cubicBezTo>
                    <a:pt x="172" y="4770"/>
                    <a:pt x="211" y="4743"/>
                    <a:pt x="208" y="4691"/>
                  </a:cubicBezTo>
                  <a:cubicBezTo>
                    <a:pt x="141" y="3968"/>
                    <a:pt x="910" y="3380"/>
                    <a:pt x="1392" y="2945"/>
                  </a:cubicBezTo>
                  <a:cubicBezTo>
                    <a:pt x="1934" y="2456"/>
                    <a:pt x="2489" y="1881"/>
                    <a:pt x="3212" y="1674"/>
                  </a:cubicBezTo>
                  <a:cubicBezTo>
                    <a:pt x="3740" y="1526"/>
                    <a:pt x="4356" y="1480"/>
                    <a:pt x="4751" y="1051"/>
                  </a:cubicBezTo>
                  <a:cubicBezTo>
                    <a:pt x="4992" y="790"/>
                    <a:pt x="5132" y="295"/>
                    <a:pt x="4851" y="8"/>
                  </a:cubicBezTo>
                  <a:cubicBezTo>
                    <a:pt x="4845" y="3"/>
                    <a:pt x="4838" y="1"/>
                    <a:pt x="4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1"/>
            <p:cNvSpPr/>
            <p:nvPr/>
          </p:nvSpPr>
          <p:spPr>
            <a:xfrm>
              <a:off x="1580133" y="3419826"/>
              <a:ext cx="156421" cy="145900"/>
            </a:xfrm>
            <a:custGeom>
              <a:avLst/>
              <a:gdLst/>
              <a:ahLst/>
              <a:cxnLst/>
              <a:rect l="l" t="t" r="r" b="b"/>
              <a:pathLst>
                <a:path w="5159" h="4812" fill="none" extrusionOk="0">
                  <a:moveTo>
                    <a:pt x="4804" y="54"/>
                  </a:moveTo>
                  <a:cubicBezTo>
                    <a:pt x="5159" y="803"/>
                    <a:pt x="4476" y="1258"/>
                    <a:pt x="3821" y="1419"/>
                  </a:cubicBezTo>
                  <a:cubicBezTo>
                    <a:pt x="3533" y="1493"/>
                    <a:pt x="3232" y="1539"/>
                    <a:pt x="2951" y="1640"/>
                  </a:cubicBezTo>
                  <a:cubicBezTo>
                    <a:pt x="2677" y="1740"/>
                    <a:pt x="2436" y="1901"/>
                    <a:pt x="2208" y="2081"/>
                  </a:cubicBezTo>
                  <a:cubicBezTo>
                    <a:pt x="1693" y="2476"/>
                    <a:pt x="1198" y="2911"/>
                    <a:pt x="743" y="3366"/>
                  </a:cubicBezTo>
                  <a:cubicBezTo>
                    <a:pt x="382" y="3734"/>
                    <a:pt x="0" y="4162"/>
                    <a:pt x="47" y="4711"/>
                  </a:cubicBezTo>
                  <a:cubicBezTo>
                    <a:pt x="61" y="4811"/>
                    <a:pt x="214" y="4804"/>
                    <a:pt x="208" y="4704"/>
                  </a:cubicBezTo>
                  <a:cubicBezTo>
                    <a:pt x="141" y="3981"/>
                    <a:pt x="910" y="3393"/>
                    <a:pt x="1392" y="2958"/>
                  </a:cubicBezTo>
                  <a:cubicBezTo>
                    <a:pt x="1934" y="2469"/>
                    <a:pt x="2489" y="1894"/>
                    <a:pt x="3212" y="1687"/>
                  </a:cubicBezTo>
                  <a:cubicBezTo>
                    <a:pt x="3740" y="1539"/>
                    <a:pt x="4356" y="1493"/>
                    <a:pt x="4751" y="1064"/>
                  </a:cubicBezTo>
                  <a:cubicBezTo>
                    <a:pt x="4992" y="803"/>
                    <a:pt x="5132" y="308"/>
                    <a:pt x="4851" y="21"/>
                  </a:cubicBezTo>
                  <a:cubicBezTo>
                    <a:pt x="4824" y="1"/>
                    <a:pt x="4791" y="27"/>
                    <a:pt x="4804" y="5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1"/>
            <p:cNvSpPr/>
            <p:nvPr/>
          </p:nvSpPr>
          <p:spPr>
            <a:xfrm>
              <a:off x="1644624" y="3268257"/>
              <a:ext cx="85411" cy="157603"/>
            </a:xfrm>
            <a:custGeom>
              <a:avLst/>
              <a:gdLst/>
              <a:ahLst/>
              <a:cxnLst/>
              <a:rect l="l" t="t" r="r" b="b"/>
              <a:pathLst>
                <a:path w="2817" h="5198" extrusionOk="0">
                  <a:moveTo>
                    <a:pt x="419" y="0"/>
                  </a:moveTo>
                  <a:cubicBezTo>
                    <a:pt x="410" y="0"/>
                    <a:pt x="401" y="5"/>
                    <a:pt x="396" y="15"/>
                  </a:cubicBezTo>
                  <a:cubicBezTo>
                    <a:pt x="1" y="845"/>
                    <a:pt x="376" y="1962"/>
                    <a:pt x="717" y="2745"/>
                  </a:cubicBezTo>
                  <a:cubicBezTo>
                    <a:pt x="924" y="3206"/>
                    <a:pt x="1158" y="3648"/>
                    <a:pt x="1500" y="4023"/>
                  </a:cubicBezTo>
                  <a:cubicBezTo>
                    <a:pt x="1660" y="4203"/>
                    <a:pt x="1821" y="4371"/>
                    <a:pt x="2022" y="4511"/>
                  </a:cubicBezTo>
                  <a:cubicBezTo>
                    <a:pt x="2283" y="4699"/>
                    <a:pt x="2584" y="4859"/>
                    <a:pt x="2717" y="5167"/>
                  </a:cubicBezTo>
                  <a:cubicBezTo>
                    <a:pt x="2725" y="5188"/>
                    <a:pt x="2744" y="5198"/>
                    <a:pt x="2762" y="5198"/>
                  </a:cubicBezTo>
                  <a:cubicBezTo>
                    <a:pt x="2790" y="5198"/>
                    <a:pt x="2816" y="5176"/>
                    <a:pt x="2804" y="5140"/>
                  </a:cubicBezTo>
                  <a:cubicBezTo>
                    <a:pt x="2664" y="4752"/>
                    <a:pt x="2269" y="4591"/>
                    <a:pt x="1961" y="4351"/>
                  </a:cubicBezTo>
                  <a:cubicBezTo>
                    <a:pt x="1500" y="4003"/>
                    <a:pt x="1205" y="3481"/>
                    <a:pt x="951" y="2966"/>
                  </a:cubicBezTo>
                  <a:cubicBezTo>
                    <a:pt x="730" y="2511"/>
                    <a:pt x="550" y="2036"/>
                    <a:pt x="456" y="1541"/>
                  </a:cubicBezTo>
                  <a:cubicBezTo>
                    <a:pt x="362" y="1019"/>
                    <a:pt x="416" y="544"/>
                    <a:pt x="449" y="28"/>
                  </a:cubicBezTo>
                  <a:cubicBezTo>
                    <a:pt x="449" y="12"/>
                    <a:pt x="434"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1"/>
            <p:cNvSpPr/>
            <p:nvPr/>
          </p:nvSpPr>
          <p:spPr>
            <a:xfrm>
              <a:off x="1644624" y="3267893"/>
              <a:ext cx="85654" cy="158665"/>
            </a:xfrm>
            <a:custGeom>
              <a:avLst/>
              <a:gdLst/>
              <a:ahLst/>
              <a:cxnLst/>
              <a:rect l="l" t="t" r="r" b="b"/>
              <a:pathLst>
                <a:path w="2825" h="5233" fill="none" extrusionOk="0">
                  <a:moveTo>
                    <a:pt x="396" y="27"/>
                  </a:moveTo>
                  <a:cubicBezTo>
                    <a:pt x="1" y="857"/>
                    <a:pt x="376" y="1974"/>
                    <a:pt x="717" y="2757"/>
                  </a:cubicBezTo>
                  <a:cubicBezTo>
                    <a:pt x="924" y="3218"/>
                    <a:pt x="1158" y="3660"/>
                    <a:pt x="1500" y="4035"/>
                  </a:cubicBezTo>
                  <a:cubicBezTo>
                    <a:pt x="1660" y="4215"/>
                    <a:pt x="1821" y="4383"/>
                    <a:pt x="2022" y="4523"/>
                  </a:cubicBezTo>
                  <a:cubicBezTo>
                    <a:pt x="2283" y="4711"/>
                    <a:pt x="2584" y="4871"/>
                    <a:pt x="2717" y="5179"/>
                  </a:cubicBezTo>
                  <a:cubicBezTo>
                    <a:pt x="2737" y="5232"/>
                    <a:pt x="2824" y="5212"/>
                    <a:pt x="2804" y="5152"/>
                  </a:cubicBezTo>
                  <a:cubicBezTo>
                    <a:pt x="2664" y="4764"/>
                    <a:pt x="2269" y="4603"/>
                    <a:pt x="1961" y="4363"/>
                  </a:cubicBezTo>
                  <a:cubicBezTo>
                    <a:pt x="1500" y="4015"/>
                    <a:pt x="1205" y="3493"/>
                    <a:pt x="951" y="2978"/>
                  </a:cubicBezTo>
                  <a:cubicBezTo>
                    <a:pt x="730" y="2523"/>
                    <a:pt x="550" y="2048"/>
                    <a:pt x="456" y="1553"/>
                  </a:cubicBezTo>
                  <a:cubicBezTo>
                    <a:pt x="362" y="1031"/>
                    <a:pt x="416" y="556"/>
                    <a:pt x="449" y="40"/>
                  </a:cubicBezTo>
                  <a:cubicBezTo>
                    <a:pt x="449" y="14"/>
                    <a:pt x="409" y="0"/>
                    <a:pt x="396" y="27"/>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1"/>
            <p:cNvSpPr/>
            <p:nvPr/>
          </p:nvSpPr>
          <p:spPr>
            <a:xfrm>
              <a:off x="1656266" y="3255765"/>
              <a:ext cx="65067" cy="32442"/>
            </a:xfrm>
            <a:custGeom>
              <a:avLst/>
              <a:gdLst/>
              <a:ahLst/>
              <a:cxnLst/>
              <a:rect l="l" t="t" r="r" b="b"/>
              <a:pathLst>
                <a:path w="2146" h="1070" extrusionOk="0">
                  <a:moveTo>
                    <a:pt x="1357" y="0"/>
                  </a:moveTo>
                  <a:cubicBezTo>
                    <a:pt x="1335" y="0"/>
                    <a:pt x="1314" y="10"/>
                    <a:pt x="1303" y="32"/>
                  </a:cubicBezTo>
                  <a:cubicBezTo>
                    <a:pt x="1237" y="190"/>
                    <a:pt x="1055" y="896"/>
                    <a:pt x="853" y="896"/>
                  </a:cubicBezTo>
                  <a:cubicBezTo>
                    <a:pt x="849" y="896"/>
                    <a:pt x="845" y="896"/>
                    <a:pt x="841" y="895"/>
                  </a:cubicBezTo>
                  <a:cubicBezTo>
                    <a:pt x="728" y="882"/>
                    <a:pt x="554" y="708"/>
                    <a:pt x="453" y="641"/>
                  </a:cubicBezTo>
                  <a:cubicBezTo>
                    <a:pt x="313" y="554"/>
                    <a:pt x="192" y="461"/>
                    <a:pt x="39" y="407"/>
                  </a:cubicBezTo>
                  <a:cubicBezTo>
                    <a:pt x="36" y="406"/>
                    <a:pt x="34" y="406"/>
                    <a:pt x="32" y="406"/>
                  </a:cubicBezTo>
                  <a:cubicBezTo>
                    <a:pt x="10" y="406"/>
                    <a:pt x="0" y="436"/>
                    <a:pt x="18" y="454"/>
                  </a:cubicBezTo>
                  <a:cubicBezTo>
                    <a:pt x="146" y="594"/>
                    <a:pt x="326" y="688"/>
                    <a:pt x="487" y="795"/>
                  </a:cubicBezTo>
                  <a:cubicBezTo>
                    <a:pt x="621" y="882"/>
                    <a:pt x="774" y="1023"/>
                    <a:pt x="935" y="1069"/>
                  </a:cubicBezTo>
                  <a:cubicBezTo>
                    <a:pt x="948" y="1069"/>
                    <a:pt x="975" y="1069"/>
                    <a:pt x="982" y="1049"/>
                  </a:cubicBezTo>
                  <a:cubicBezTo>
                    <a:pt x="1082" y="936"/>
                    <a:pt x="1122" y="775"/>
                    <a:pt x="1183" y="641"/>
                  </a:cubicBezTo>
                  <a:cubicBezTo>
                    <a:pt x="1251" y="486"/>
                    <a:pt x="1315" y="327"/>
                    <a:pt x="1383" y="171"/>
                  </a:cubicBezTo>
                  <a:lnTo>
                    <a:pt x="1383" y="171"/>
                  </a:lnTo>
                  <a:cubicBezTo>
                    <a:pt x="1601" y="385"/>
                    <a:pt x="1816" y="607"/>
                    <a:pt x="2059" y="795"/>
                  </a:cubicBezTo>
                  <a:cubicBezTo>
                    <a:pt x="2069" y="802"/>
                    <a:pt x="2080" y="806"/>
                    <a:pt x="2089" y="806"/>
                  </a:cubicBezTo>
                  <a:cubicBezTo>
                    <a:pt x="2123" y="806"/>
                    <a:pt x="2145" y="766"/>
                    <a:pt x="2119" y="735"/>
                  </a:cubicBezTo>
                  <a:cubicBezTo>
                    <a:pt x="1905" y="474"/>
                    <a:pt x="1651" y="246"/>
                    <a:pt x="1403" y="19"/>
                  </a:cubicBezTo>
                  <a:cubicBezTo>
                    <a:pt x="1391" y="7"/>
                    <a:pt x="1374" y="0"/>
                    <a:pt x="1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1"/>
            <p:cNvSpPr/>
            <p:nvPr/>
          </p:nvSpPr>
          <p:spPr>
            <a:xfrm>
              <a:off x="1656206" y="3255522"/>
              <a:ext cx="65340" cy="32685"/>
            </a:xfrm>
            <a:custGeom>
              <a:avLst/>
              <a:gdLst/>
              <a:ahLst/>
              <a:cxnLst/>
              <a:rect l="l" t="t" r="r" b="b"/>
              <a:pathLst>
                <a:path w="2155" h="1078" fill="none" extrusionOk="0">
                  <a:moveTo>
                    <a:pt x="20" y="462"/>
                  </a:moveTo>
                  <a:cubicBezTo>
                    <a:pt x="148" y="602"/>
                    <a:pt x="328" y="696"/>
                    <a:pt x="489" y="803"/>
                  </a:cubicBezTo>
                  <a:cubicBezTo>
                    <a:pt x="623" y="890"/>
                    <a:pt x="776" y="1031"/>
                    <a:pt x="937" y="1077"/>
                  </a:cubicBezTo>
                  <a:cubicBezTo>
                    <a:pt x="950" y="1077"/>
                    <a:pt x="977" y="1077"/>
                    <a:pt x="984" y="1057"/>
                  </a:cubicBezTo>
                  <a:cubicBezTo>
                    <a:pt x="1084" y="944"/>
                    <a:pt x="1124" y="783"/>
                    <a:pt x="1185" y="649"/>
                  </a:cubicBezTo>
                  <a:cubicBezTo>
                    <a:pt x="1265" y="469"/>
                    <a:pt x="1338" y="281"/>
                    <a:pt x="1419" y="101"/>
                  </a:cubicBezTo>
                  <a:cubicBezTo>
                    <a:pt x="1385" y="107"/>
                    <a:pt x="1352" y="107"/>
                    <a:pt x="1318" y="114"/>
                  </a:cubicBezTo>
                  <a:cubicBezTo>
                    <a:pt x="1559" y="348"/>
                    <a:pt x="1793" y="596"/>
                    <a:pt x="2061" y="803"/>
                  </a:cubicBezTo>
                  <a:cubicBezTo>
                    <a:pt x="2108" y="837"/>
                    <a:pt x="2155" y="783"/>
                    <a:pt x="2121" y="743"/>
                  </a:cubicBezTo>
                  <a:cubicBezTo>
                    <a:pt x="1907" y="482"/>
                    <a:pt x="1653" y="254"/>
                    <a:pt x="1405" y="27"/>
                  </a:cubicBezTo>
                  <a:cubicBezTo>
                    <a:pt x="1379" y="0"/>
                    <a:pt x="1325" y="0"/>
                    <a:pt x="1305" y="40"/>
                  </a:cubicBezTo>
                  <a:cubicBezTo>
                    <a:pt x="1238" y="201"/>
                    <a:pt x="1051" y="930"/>
                    <a:pt x="843" y="903"/>
                  </a:cubicBezTo>
                  <a:cubicBezTo>
                    <a:pt x="730" y="890"/>
                    <a:pt x="556" y="716"/>
                    <a:pt x="455" y="649"/>
                  </a:cubicBezTo>
                  <a:cubicBezTo>
                    <a:pt x="315" y="562"/>
                    <a:pt x="194" y="469"/>
                    <a:pt x="41" y="415"/>
                  </a:cubicBezTo>
                  <a:cubicBezTo>
                    <a:pt x="14" y="408"/>
                    <a:pt x="0" y="442"/>
                    <a:pt x="20" y="462"/>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1"/>
            <p:cNvSpPr/>
            <p:nvPr/>
          </p:nvSpPr>
          <p:spPr>
            <a:xfrm>
              <a:off x="1718483" y="3247396"/>
              <a:ext cx="79499" cy="32564"/>
            </a:xfrm>
            <a:custGeom>
              <a:avLst/>
              <a:gdLst/>
              <a:ahLst/>
              <a:cxnLst/>
              <a:rect l="l" t="t" r="r" b="b"/>
              <a:pathLst>
                <a:path w="2622" h="1074" extrusionOk="0">
                  <a:moveTo>
                    <a:pt x="2038" y="0"/>
                  </a:moveTo>
                  <a:cubicBezTo>
                    <a:pt x="2014" y="0"/>
                    <a:pt x="1990" y="12"/>
                    <a:pt x="1974" y="34"/>
                  </a:cubicBezTo>
                  <a:cubicBezTo>
                    <a:pt x="1874" y="181"/>
                    <a:pt x="1760" y="328"/>
                    <a:pt x="1653" y="476"/>
                  </a:cubicBezTo>
                  <a:cubicBezTo>
                    <a:pt x="1599" y="542"/>
                    <a:pt x="1546" y="609"/>
                    <a:pt x="1486" y="676"/>
                  </a:cubicBezTo>
                  <a:cubicBezTo>
                    <a:pt x="1422" y="758"/>
                    <a:pt x="1398" y="814"/>
                    <a:pt x="1314" y="814"/>
                  </a:cubicBezTo>
                  <a:cubicBezTo>
                    <a:pt x="1301" y="814"/>
                    <a:pt x="1287" y="813"/>
                    <a:pt x="1272" y="810"/>
                  </a:cubicBezTo>
                  <a:cubicBezTo>
                    <a:pt x="1124" y="777"/>
                    <a:pt x="997" y="589"/>
                    <a:pt x="904" y="482"/>
                  </a:cubicBezTo>
                  <a:cubicBezTo>
                    <a:pt x="790" y="355"/>
                    <a:pt x="676" y="221"/>
                    <a:pt x="562" y="88"/>
                  </a:cubicBezTo>
                  <a:cubicBezTo>
                    <a:pt x="552" y="77"/>
                    <a:pt x="539" y="73"/>
                    <a:pt x="526" y="73"/>
                  </a:cubicBezTo>
                  <a:cubicBezTo>
                    <a:pt x="504" y="73"/>
                    <a:pt x="481" y="84"/>
                    <a:pt x="469" y="101"/>
                  </a:cubicBezTo>
                  <a:cubicBezTo>
                    <a:pt x="315" y="402"/>
                    <a:pt x="148" y="703"/>
                    <a:pt x="14" y="1011"/>
                  </a:cubicBezTo>
                  <a:cubicBezTo>
                    <a:pt x="0" y="1047"/>
                    <a:pt x="23" y="1073"/>
                    <a:pt x="49" y="1073"/>
                  </a:cubicBezTo>
                  <a:cubicBezTo>
                    <a:pt x="62" y="1073"/>
                    <a:pt x="76" y="1067"/>
                    <a:pt x="87" y="1051"/>
                  </a:cubicBezTo>
                  <a:cubicBezTo>
                    <a:pt x="253" y="787"/>
                    <a:pt x="391" y="512"/>
                    <a:pt x="537" y="235"/>
                  </a:cubicBezTo>
                  <a:lnTo>
                    <a:pt x="537" y="235"/>
                  </a:lnTo>
                  <a:cubicBezTo>
                    <a:pt x="632" y="342"/>
                    <a:pt x="730" y="448"/>
                    <a:pt x="837" y="549"/>
                  </a:cubicBezTo>
                  <a:cubicBezTo>
                    <a:pt x="977" y="690"/>
                    <a:pt x="1165" y="810"/>
                    <a:pt x="1278" y="971"/>
                  </a:cubicBezTo>
                  <a:cubicBezTo>
                    <a:pt x="1287" y="987"/>
                    <a:pt x="1305" y="999"/>
                    <a:pt x="1324" y="999"/>
                  </a:cubicBezTo>
                  <a:cubicBezTo>
                    <a:pt x="1336" y="999"/>
                    <a:pt x="1348" y="994"/>
                    <a:pt x="1359" y="984"/>
                  </a:cubicBezTo>
                  <a:cubicBezTo>
                    <a:pt x="1597" y="740"/>
                    <a:pt x="1819" y="480"/>
                    <a:pt x="2021" y="199"/>
                  </a:cubicBezTo>
                  <a:lnTo>
                    <a:pt x="2021" y="199"/>
                  </a:lnTo>
                  <a:cubicBezTo>
                    <a:pt x="2144" y="488"/>
                    <a:pt x="2306" y="738"/>
                    <a:pt x="2489" y="997"/>
                  </a:cubicBezTo>
                  <a:cubicBezTo>
                    <a:pt x="2504" y="1016"/>
                    <a:pt x="2523" y="1024"/>
                    <a:pt x="2540" y="1024"/>
                  </a:cubicBezTo>
                  <a:cubicBezTo>
                    <a:pt x="2584" y="1024"/>
                    <a:pt x="2621" y="974"/>
                    <a:pt x="2583" y="931"/>
                  </a:cubicBezTo>
                  <a:cubicBezTo>
                    <a:pt x="2369" y="670"/>
                    <a:pt x="2215" y="355"/>
                    <a:pt x="2101" y="47"/>
                  </a:cubicBezTo>
                  <a:cubicBezTo>
                    <a:pt x="2091" y="15"/>
                    <a:pt x="2065" y="0"/>
                    <a:pt x="2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1"/>
            <p:cNvSpPr/>
            <p:nvPr/>
          </p:nvSpPr>
          <p:spPr>
            <a:xfrm>
              <a:off x="1718271" y="3247002"/>
              <a:ext cx="80166" cy="33686"/>
            </a:xfrm>
            <a:custGeom>
              <a:avLst/>
              <a:gdLst/>
              <a:ahLst/>
              <a:cxnLst/>
              <a:rect l="l" t="t" r="r" b="b"/>
              <a:pathLst>
                <a:path w="2644" h="1111" fill="none" extrusionOk="0">
                  <a:moveTo>
                    <a:pt x="94" y="1064"/>
                  </a:moveTo>
                  <a:cubicBezTo>
                    <a:pt x="275" y="776"/>
                    <a:pt x="422" y="475"/>
                    <a:pt x="583" y="174"/>
                  </a:cubicBezTo>
                  <a:cubicBezTo>
                    <a:pt x="549" y="174"/>
                    <a:pt x="516" y="181"/>
                    <a:pt x="489" y="188"/>
                  </a:cubicBezTo>
                  <a:cubicBezTo>
                    <a:pt x="603" y="315"/>
                    <a:pt x="717" y="442"/>
                    <a:pt x="844" y="562"/>
                  </a:cubicBezTo>
                  <a:cubicBezTo>
                    <a:pt x="984" y="703"/>
                    <a:pt x="1172" y="823"/>
                    <a:pt x="1285" y="984"/>
                  </a:cubicBezTo>
                  <a:cubicBezTo>
                    <a:pt x="1299" y="1010"/>
                    <a:pt x="1339" y="1024"/>
                    <a:pt x="1366" y="997"/>
                  </a:cubicBezTo>
                  <a:cubicBezTo>
                    <a:pt x="1633" y="723"/>
                    <a:pt x="1881" y="428"/>
                    <a:pt x="2102" y="107"/>
                  </a:cubicBezTo>
                  <a:cubicBezTo>
                    <a:pt x="2061" y="107"/>
                    <a:pt x="2021" y="101"/>
                    <a:pt x="1981" y="94"/>
                  </a:cubicBezTo>
                  <a:cubicBezTo>
                    <a:pt x="2108" y="435"/>
                    <a:pt x="2289" y="716"/>
                    <a:pt x="2496" y="1010"/>
                  </a:cubicBezTo>
                  <a:cubicBezTo>
                    <a:pt x="2550" y="1077"/>
                    <a:pt x="2643" y="1004"/>
                    <a:pt x="2590" y="944"/>
                  </a:cubicBezTo>
                  <a:cubicBezTo>
                    <a:pt x="2376" y="683"/>
                    <a:pt x="2222" y="368"/>
                    <a:pt x="2108" y="60"/>
                  </a:cubicBezTo>
                  <a:cubicBezTo>
                    <a:pt x="2088" y="0"/>
                    <a:pt x="2015" y="0"/>
                    <a:pt x="1981" y="47"/>
                  </a:cubicBezTo>
                  <a:cubicBezTo>
                    <a:pt x="1881" y="194"/>
                    <a:pt x="1767" y="341"/>
                    <a:pt x="1660" y="489"/>
                  </a:cubicBezTo>
                  <a:cubicBezTo>
                    <a:pt x="1606" y="555"/>
                    <a:pt x="1553" y="622"/>
                    <a:pt x="1493" y="689"/>
                  </a:cubicBezTo>
                  <a:cubicBezTo>
                    <a:pt x="1419" y="783"/>
                    <a:pt x="1399" y="843"/>
                    <a:pt x="1279" y="823"/>
                  </a:cubicBezTo>
                  <a:cubicBezTo>
                    <a:pt x="1131" y="790"/>
                    <a:pt x="1004" y="602"/>
                    <a:pt x="911" y="495"/>
                  </a:cubicBezTo>
                  <a:cubicBezTo>
                    <a:pt x="797" y="368"/>
                    <a:pt x="683" y="234"/>
                    <a:pt x="569" y="101"/>
                  </a:cubicBezTo>
                  <a:cubicBezTo>
                    <a:pt x="543" y="74"/>
                    <a:pt x="496" y="87"/>
                    <a:pt x="476" y="114"/>
                  </a:cubicBezTo>
                  <a:cubicBezTo>
                    <a:pt x="322" y="415"/>
                    <a:pt x="155" y="716"/>
                    <a:pt x="21" y="1024"/>
                  </a:cubicBezTo>
                  <a:cubicBezTo>
                    <a:pt x="1" y="1077"/>
                    <a:pt x="61" y="1111"/>
                    <a:pt x="94" y="106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1"/>
            <p:cNvSpPr/>
            <p:nvPr/>
          </p:nvSpPr>
          <p:spPr>
            <a:xfrm>
              <a:off x="1794162" y="3262193"/>
              <a:ext cx="70009" cy="57184"/>
            </a:xfrm>
            <a:custGeom>
              <a:avLst/>
              <a:gdLst/>
              <a:ahLst/>
              <a:cxnLst/>
              <a:rect l="l" t="t" r="r" b="b"/>
              <a:pathLst>
                <a:path w="2309" h="1886" extrusionOk="0">
                  <a:moveTo>
                    <a:pt x="911" y="1"/>
                  </a:moveTo>
                  <a:cubicBezTo>
                    <a:pt x="900" y="1"/>
                    <a:pt x="888" y="3"/>
                    <a:pt x="876" y="8"/>
                  </a:cubicBezTo>
                  <a:cubicBezTo>
                    <a:pt x="595" y="148"/>
                    <a:pt x="321" y="302"/>
                    <a:pt x="40" y="456"/>
                  </a:cubicBezTo>
                  <a:cubicBezTo>
                    <a:pt x="0" y="484"/>
                    <a:pt x="28" y="542"/>
                    <a:pt x="70" y="542"/>
                  </a:cubicBezTo>
                  <a:cubicBezTo>
                    <a:pt x="78" y="542"/>
                    <a:pt x="86" y="540"/>
                    <a:pt x="94" y="536"/>
                  </a:cubicBezTo>
                  <a:cubicBezTo>
                    <a:pt x="355" y="405"/>
                    <a:pt x="623" y="274"/>
                    <a:pt x="885" y="149"/>
                  </a:cubicBezTo>
                  <a:lnTo>
                    <a:pt x="885" y="149"/>
                  </a:lnTo>
                  <a:cubicBezTo>
                    <a:pt x="971" y="321"/>
                    <a:pt x="1007" y="503"/>
                    <a:pt x="1044" y="690"/>
                  </a:cubicBezTo>
                  <a:cubicBezTo>
                    <a:pt x="1064" y="784"/>
                    <a:pt x="1050" y="978"/>
                    <a:pt x="1151" y="1038"/>
                  </a:cubicBezTo>
                  <a:cubicBezTo>
                    <a:pt x="1172" y="1050"/>
                    <a:pt x="1198" y="1055"/>
                    <a:pt x="1226" y="1055"/>
                  </a:cubicBezTo>
                  <a:cubicBezTo>
                    <a:pt x="1320" y="1055"/>
                    <a:pt x="1440" y="1000"/>
                    <a:pt x="1512" y="984"/>
                  </a:cubicBezTo>
                  <a:cubicBezTo>
                    <a:pt x="1732" y="925"/>
                    <a:pt x="1957" y="871"/>
                    <a:pt x="2178" y="813"/>
                  </a:cubicBezTo>
                  <a:lnTo>
                    <a:pt x="2178" y="813"/>
                  </a:lnTo>
                  <a:cubicBezTo>
                    <a:pt x="2142" y="1149"/>
                    <a:pt x="2107" y="1475"/>
                    <a:pt x="2027" y="1807"/>
                  </a:cubicBezTo>
                  <a:cubicBezTo>
                    <a:pt x="2015" y="1855"/>
                    <a:pt x="2054" y="1886"/>
                    <a:pt x="2093" y="1886"/>
                  </a:cubicBezTo>
                  <a:cubicBezTo>
                    <a:pt x="2119" y="1886"/>
                    <a:pt x="2146" y="1870"/>
                    <a:pt x="2154" y="1834"/>
                  </a:cubicBezTo>
                  <a:cubicBezTo>
                    <a:pt x="2241" y="1480"/>
                    <a:pt x="2308" y="1105"/>
                    <a:pt x="2308" y="737"/>
                  </a:cubicBezTo>
                  <a:cubicBezTo>
                    <a:pt x="2303" y="704"/>
                    <a:pt x="2279" y="680"/>
                    <a:pt x="2249" y="680"/>
                  </a:cubicBezTo>
                  <a:cubicBezTo>
                    <a:pt x="2242" y="680"/>
                    <a:pt x="2235" y="681"/>
                    <a:pt x="2228" y="683"/>
                  </a:cubicBezTo>
                  <a:cubicBezTo>
                    <a:pt x="2047" y="730"/>
                    <a:pt x="1860" y="777"/>
                    <a:pt x="1679" y="817"/>
                  </a:cubicBezTo>
                  <a:cubicBezTo>
                    <a:pt x="1599" y="844"/>
                    <a:pt x="1512" y="871"/>
                    <a:pt x="1425" y="884"/>
                  </a:cubicBezTo>
                  <a:cubicBezTo>
                    <a:pt x="1385" y="899"/>
                    <a:pt x="1345" y="907"/>
                    <a:pt x="1305" y="907"/>
                  </a:cubicBezTo>
                  <a:cubicBezTo>
                    <a:pt x="1291" y="907"/>
                    <a:pt x="1278" y="906"/>
                    <a:pt x="1265" y="904"/>
                  </a:cubicBezTo>
                  <a:cubicBezTo>
                    <a:pt x="1252" y="908"/>
                    <a:pt x="1240" y="910"/>
                    <a:pt x="1230" y="910"/>
                  </a:cubicBezTo>
                  <a:cubicBezTo>
                    <a:pt x="1189" y="910"/>
                    <a:pt x="1173" y="877"/>
                    <a:pt x="1184" y="817"/>
                  </a:cubicBezTo>
                  <a:cubicBezTo>
                    <a:pt x="1131" y="703"/>
                    <a:pt x="1144" y="543"/>
                    <a:pt x="1117" y="416"/>
                  </a:cubicBezTo>
                  <a:cubicBezTo>
                    <a:pt x="1091" y="282"/>
                    <a:pt x="1037" y="155"/>
                    <a:pt x="963" y="28"/>
                  </a:cubicBezTo>
                  <a:cubicBezTo>
                    <a:pt x="955" y="10"/>
                    <a:pt x="934" y="1"/>
                    <a:pt x="9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1"/>
            <p:cNvSpPr/>
            <p:nvPr/>
          </p:nvSpPr>
          <p:spPr>
            <a:xfrm>
              <a:off x="1793950" y="3262011"/>
              <a:ext cx="70221" cy="58457"/>
            </a:xfrm>
            <a:custGeom>
              <a:avLst/>
              <a:gdLst/>
              <a:ahLst/>
              <a:cxnLst/>
              <a:rect l="l" t="t" r="r" b="b"/>
              <a:pathLst>
                <a:path w="2316" h="1928" fill="none" extrusionOk="0">
                  <a:moveTo>
                    <a:pt x="101" y="542"/>
                  </a:moveTo>
                  <a:cubicBezTo>
                    <a:pt x="382" y="402"/>
                    <a:pt x="669" y="261"/>
                    <a:pt x="950" y="127"/>
                  </a:cubicBezTo>
                  <a:cubicBezTo>
                    <a:pt x="924" y="114"/>
                    <a:pt x="890" y="107"/>
                    <a:pt x="863" y="101"/>
                  </a:cubicBezTo>
                  <a:cubicBezTo>
                    <a:pt x="970" y="288"/>
                    <a:pt x="1011" y="489"/>
                    <a:pt x="1051" y="696"/>
                  </a:cubicBezTo>
                  <a:cubicBezTo>
                    <a:pt x="1071" y="790"/>
                    <a:pt x="1057" y="984"/>
                    <a:pt x="1158" y="1044"/>
                  </a:cubicBezTo>
                  <a:cubicBezTo>
                    <a:pt x="1251" y="1098"/>
                    <a:pt x="1425" y="1011"/>
                    <a:pt x="1519" y="990"/>
                  </a:cubicBezTo>
                  <a:cubicBezTo>
                    <a:pt x="1767" y="924"/>
                    <a:pt x="2021" y="863"/>
                    <a:pt x="2268" y="796"/>
                  </a:cubicBezTo>
                  <a:cubicBezTo>
                    <a:pt x="2248" y="776"/>
                    <a:pt x="2222" y="750"/>
                    <a:pt x="2195" y="730"/>
                  </a:cubicBezTo>
                  <a:cubicBezTo>
                    <a:pt x="2155" y="1098"/>
                    <a:pt x="2121" y="1452"/>
                    <a:pt x="2034" y="1813"/>
                  </a:cubicBezTo>
                  <a:cubicBezTo>
                    <a:pt x="2014" y="1894"/>
                    <a:pt x="2141" y="1927"/>
                    <a:pt x="2161" y="1840"/>
                  </a:cubicBezTo>
                  <a:cubicBezTo>
                    <a:pt x="2248" y="1486"/>
                    <a:pt x="2315" y="1111"/>
                    <a:pt x="2315" y="743"/>
                  </a:cubicBezTo>
                  <a:cubicBezTo>
                    <a:pt x="2309" y="703"/>
                    <a:pt x="2275" y="676"/>
                    <a:pt x="2235" y="689"/>
                  </a:cubicBezTo>
                  <a:cubicBezTo>
                    <a:pt x="2054" y="736"/>
                    <a:pt x="1867" y="783"/>
                    <a:pt x="1686" y="823"/>
                  </a:cubicBezTo>
                  <a:cubicBezTo>
                    <a:pt x="1606" y="850"/>
                    <a:pt x="1519" y="877"/>
                    <a:pt x="1432" y="890"/>
                  </a:cubicBezTo>
                  <a:cubicBezTo>
                    <a:pt x="1379" y="910"/>
                    <a:pt x="1325" y="917"/>
                    <a:pt x="1272" y="910"/>
                  </a:cubicBezTo>
                  <a:cubicBezTo>
                    <a:pt x="1205" y="930"/>
                    <a:pt x="1178" y="897"/>
                    <a:pt x="1191" y="823"/>
                  </a:cubicBezTo>
                  <a:cubicBezTo>
                    <a:pt x="1138" y="709"/>
                    <a:pt x="1151" y="549"/>
                    <a:pt x="1124" y="422"/>
                  </a:cubicBezTo>
                  <a:cubicBezTo>
                    <a:pt x="1098" y="288"/>
                    <a:pt x="1044" y="161"/>
                    <a:pt x="970" y="34"/>
                  </a:cubicBezTo>
                  <a:cubicBezTo>
                    <a:pt x="957" y="7"/>
                    <a:pt x="917" y="0"/>
                    <a:pt x="883" y="14"/>
                  </a:cubicBezTo>
                  <a:cubicBezTo>
                    <a:pt x="602" y="154"/>
                    <a:pt x="328" y="308"/>
                    <a:pt x="47" y="462"/>
                  </a:cubicBezTo>
                  <a:cubicBezTo>
                    <a:pt x="0" y="495"/>
                    <a:pt x="47" y="569"/>
                    <a:pt x="101" y="542"/>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1"/>
            <p:cNvSpPr/>
            <p:nvPr/>
          </p:nvSpPr>
          <p:spPr>
            <a:xfrm>
              <a:off x="1855802" y="3309856"/>
              <a:ext cx="70373" cy="41326"/>
            </a:xfrm>
            <a:custGeom>
              <a:avLst/>
              <a:gdLst/>
              <a:ahLst/>
              <a:cxnLst/>
              <a:rect l="l" t="t" r="r" b="b"/>
              <a:pathLst>
                <a:path w="2321" h="1363" extrusionOk="0">
                  <a:moveTo>
                    <a:pt x="1244" y="0"/>
                  </a:moveTo>
                  <a:cubicBezTo>
                    <a:pt x="1240" y="0"/>
                    <a:pt x="1236" y="1"/>
                    <a:pt x="1232" y="1"/>
                  </a:cubicBezTo>
                  <a:cubicBezTo>
                    <a:pt x="844" y="68"/>
                    <a:pt x="429" y="102"/>
                    <a:pt x="48" y="209"/>
                  </a:cubicBezTo>
                  <a:cubicBezTo>
                    <a:pt x="1" y="222"/>
                    <a:pt x="14" y="289"/>
                    <a:pt x="54" y="289"/>
                  </a:cubicBezTo>
                  <a:cubicBezTo>
                    <a:pt x="427" y="277"/>
                    <a:pt x="805" y="195"/>
                    <a:pt x="1167" y="135"/>
                  </a:cubicBezTo>
                  <a:lnTo>
                    <a:pt x="1167" y="135"/>
                  </a:lnTo>
                  <a:cubicBezTo>
                    <a:pt x="1064" y="509"/>
                    <a:pt x="971" y="894"/>
                    <a:pt x="877" y="1272"/>
                  </a:cubicBezTo>
                  <a:cubicBezTo>
                    <a:pt x="866" y="1325"/>
                    <a:pt x="905" y="1362"/>
                    <a:pt x="950" y="1362"/>
                  </a:cubicBezTo>
                  <a:cubicBezTo>
                    <a:pt x="957" y="1362"/>
                    <a:pt x="964" y="1361"/>
                    <a:pt x="971" y="1359"/>
                  </a:cubicBezTo>
                  <a:cubicBezTo>
                    <a:pt x="1393" y="1272"/>
                    <a:pt x="1814" y="1219"/>
                    <a:pt x="2236" y="1152"/>
                  </a:cubicBezTo>
                  <a:cubicBezTo>
                    <a:pt x="2321" y="1139"/>
                    <a:pt x="2297" y="1005"/>
                    <a:pt x="2221" y="1005"/>
                  </a:cubicBezTo>
                  <a:cubicBezTo>
                    <a:pt x="2219" y="1005"/>
                    <a:pt x="2217" y="1005"/>
                    <a:pt x="2216" y="1005"/>
                  </a:cubicBezTo>
                  <a:cubicBezTo>
                    <a:pt x="1828" y="1035"/>
                    <a:pt x="1436" y="1109"/>
                    <a:pt x="1053" y="1192"/>
                  </a:cubicBezTo>
                  <a:lnTo>
                    <a:pt x="1053" y="1192"/>
                  </a:lnTo>
                  <a:cubicBezTo>
                    <a:pt x="1143" y="822"/>
                    <a:pt x="1233" y="451"/>
                    <a:pt x="1312" y="75"/>
                  </a:cubicBezTo>
                  <a:cubicBezTo>
                    <a:pt x="1318" y="32"/>
                    <a:pt x="1285" y="0"/>
                    <a:pt x="1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1"/>
            <p:cNvSpPr/>
            <p:nvPr/>
          </p:nvSpPr>
          <p:spPr>
            <a:xfrm>
              <a:off x="1855802" y="3309674"/>
              <a:ext cx="70433" cy="41811"/>
            </a:xfrm>
            <a:custGeom>
              <a:avLst/>
              <a:gdLst/>
              <a:ahLst/>
              <a:cxnLst/>
              <a:rect l="l" t="t" r="r" b="b"/>
              <a:pathLst>
                <a:path w="2323" h="1379" fill="none" extrusionOk="0">
                  <a:moveTo>
                    <a:pt x="54" y="295"/>
                  </a:moveTo>
                  <a:cubicBezTo>
                    <a:pt x="456" y="282"/>
                    <a:pt x="864" y="188"/>
                    <a:pt x="1252" y="128"/>
                  </a:cubicBezTo>
                  <a:cubicBezTo>
                    <a:pt x="1232" y="101"/>
                    <a:pt x="1212" y="74"/>
                    <a:pt x="1192" y="54"/>
                  </a:cubicBezTo>
                  <a:cubicBezTo>
                    <a:pt x="1078" y="456"/>
                    <a:pt x="978" y="870"/>
                    <a:pt x="877" y="1278"/>
                  </a:cubicBezTo>
                  <a:cubicBezTo>
                    <a:pt x="864" y="1339"/>
                    <a:pt x="918" y="1379"/>
                    <a:pt x="971" y="1365"/>
                  </a:cubicBezTo>
                  <a:cubicBezTo>
                    <a:pt x="1393" y="1278"/>
                    <a:pt x="1814" y="1225"/>
                    <a:pt x="2236" y="1158"/>
                  </a:cubicBezTo>
                  <a:cubicBezTo>
                    <a:pt x="2323" y="1145"/>
                    <a:pt x="2296" y="1004"/>
                    <a:pt x="2216" y="1011"/>
                  </a:cubicBezTo>
                  <a:cubicBezTo>
                    <a:pt x="1787" y="1044"/>
                    <a:pt x="1352" y="1131"/>
                    <a:pt x="931" y="1225"/>
                  </a:cubicBezTo>
                  <a:cubicBezTo>
                    <a:pt x="964" y="1258"/>
                    <a:pt x="991" y="1285"/>
                    <a:pt x="1025" y="1312"/>
                  </a:cubicBezTo>
                  <a:cubicBezTo>
                    <a:pt x="1125" y="904"/>
                    <a:pt x="1225" y="496"/>
                    <a:pt x="1312" y="81"/>
                  </a:cubicBezTo>
                  <a:cubicBezTo>
                    <a:pt x="1319" y="34"/>
                    <a:pt x="1279" y="1"/>
                    <a:pt x="1232" y="7"/>
                  </a:cubicBezTo>
                  <a:cubicBezTo>
                    <a:pt x="844" y="74"/>
                    <a:pt x="429" y="108"/>
                    <a:pt x="48" y="215"/>
                  </a:cubicBezTo>
                  <a:cubicBezTo>
                    <a:pt x="1" y="228"/>
                    <a:pt x="14" y="295"/>
                    <a:pt x="54" y="295"/>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1"/>
            <p:cNvSpPr/>
            <p:nvPr/>
          </p:nvSpPr>
          <p:spPr>
            <a:xfrm>
              <a:off x="1790372" y="3340176"/>
              <a:ext cx="136288" cy="102876"/>
            </a:xfrm>
            <a:custGeom>
              <a:avLst/>
              <a:gdLst/>
              <a:ahLst/>
              <a:cxnLst/>
              <a:rect l="l" t="t" r="r" b="b"/>
              <a:pathLst>
                <a:path w="4495" h="3393" extrusionOk="0">
                  <a:moveTo>
                    <a:pt x="4437" y="0"/>
                  </a:moveTo>
                  <a:cubicBezTo>
                    <a:pt x="4415" y="0"/>
                    <a:pt x="4392" y="13"/>
                    <a:pt x="4380" y="38"/>
                  </a:cubicBezTo>
                  <a:cubicBezTo>
                    <a:pt x="4019" y="995"/>
                    <a:pt x="3437" y="1785"/>
                    <a:pt x="2540" y="2320"/>
                  </a:cubicBezTo>
                  <a:cubicBezTo>
                    <a:pt x="2112" y="2574"/>
                    <a:pt x="1650" y="2735"/>
                    <a:pt x="1169" y="2862"/>
                  </a:cubicBezTo>
                  <a:cubicBezTo>
                    <a:pt x="794" y="2969"/>
                    <a:pt x="306" y="3056"/>
                    <a:pt x="18" y="3337"/>
                  </a:cubicBezTo>
                  <a:cubicBezTo>
                    <a:pt x="0" y="3354"/>
                    <a:pt x="14" y="3393"/>
                    <a:pt x="40" y="3393"/>
                  </a:cubicBezTo>
                  <a:cubicBezTo>
                    <a:pt x="43" y="3393"/>
                    <a:pt x="47" y="3392"/>
                    <a:pt x="51" y="3390"/>
                  </a:cubicBezTo>
                  <a:cubicBezTo>
                    <a:pt x="279" y="3297"/>
                    <a:pt x="486" y="3170"/>
                    <a:pt x="727" y="3096"/>
                  </a:cubicBezTo>
                  <a:cubicBezTo>
                    <a:pt x="981" y="3016"/>
                    <a:pt x="1242" y="2955"/>
                    <a:pt x="1497" y="2875"/>
                  </a:cubicBezTo>
                  <a:cubicBezTo>
                    <a:pt x="1958" y="2728"/>
                    <a:pt x="2400" y="2521"/>
                    <a:pt x="2808" y="2253"/>
                  </a:cubicBezTo>
                  <a:cubicBezTo>
                    <a:pt x="3564" y="1744"/>
                    <a:pt x="4273" y="975"/>
                    <a:pt x="4487" y="65"/>
                  </a:cubicBezTo>
                  <a:cubicBezTo>
                    <a:pt x="4495" y="23"/>
                    <a:pt x="4467" y="0"/>
                    <a:pt x="44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1"/>
            <p:cNvSpPr/>
            <p:nvPr/>
          </p:nvSpPr>
          <p:spPr>
            <a:xfrm>
              <a:off x="1790281" y="3339509"/>
              <a:ext cx="136561" cy="103876"/>
            </a:xfrm>
            <a:custGeom>
              <a:avLst/>
              <a:gdLst/>
              <a:ahLst/>
              <a:cxnLst/>
              <a:rect l="l" t="t" r="r" b="b"/>
              <a:pathLst>
                <a:path w="4504" h="3426" fill="none" extrusionOk="0">
                  <a:moveTo>
                    <a:pt x="4383" y="60"/>
                  </a:moveTo>
                  <a:cubicBezTo>
                    <a:pt x="4022" y="1017"/>
                    <a:pt x="3440" y="1807"/>
                    <a:pt x="2543" y="2342"/>
                  </a:cubicBezTo>
                  <a:cubicBezTo>
                    <a:pt x="2115" y="2596"/>
                    <a:pt x="1653" y="2757"/>
                    <a:pt x="1172" y="2884"/>
                  </a:cubicBezTo>
                  <a:cubicBezTo>
                    <a:pt x="797" y="2991"/>
                    <a:pt x="309" y="3078"/>
                    <a:pt x="21" y="3359"/>
                  </a:cubicBezTo>
                  <a:cubicBezTo>
                    <a:pt x="1" y="3379"/>
                    <a:pt x="21" y="3426"/>
                    <a:pt x="54" y="3412"/>
                  </a:cubicBezTo>
                  <a:cubicBezTo>
                    <a:pt x="282" y="3319"/>
                    <a:pt x="489" y="3192"/>
                    <a:pt x="730" y="3118"/>
                  </a:cubicBezTo>
                  <a:cubicBezTo>
                    <a:pt x="984" y="3038"/>
                    <a:pt x="1245" y="2977"/>
                    <a:pt x="1500" y="2897"/>
                  </a:cubicBezTo>
                  <a:cubicBezTo>
                    <a:pt x="1961" y="2750"/>
                    <a:pt x="2403" y="2543"/>
                    <a:pt x="2811" y="2275"/>
                  </a:cubicBezTo>
                  <a:cubicBezTo>
                    <a:pt x="3567" y="1766"/>
                    <a:pt x="4276" y="997"/>
                    <a:pt x="4490" y="87"/>
                  </a:cubicBezTo>
                  <a:cubicBezTo>
                    <a:pt x="4504" y="13"/>
                    <a:pt x="4410" y="0"/>
                    <a:pt x="4383" y="60"/>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1"/>
            <p:cNvSpPr/>
            <p:nvPr/>
          </p:nvSpPr>
          <p:spPr>
            <a:xfrm>
              <a:off x="1778517" y="3485378"/>
              <a:ext cx="5063" cy="11613"/>
            </a:xfrm>
            <a:custGeom>
              <a:avLst/>
              <a:gdLst/>
              <a:ahLst/>
              <a:cxnLst/>
              <a:rect l="l" t="t" r="r" b="b"/>
              <a:pathLst>
                <a:path w="167" h="383" extrusionOk="0">
                  <a:moveTo>
                    <a:pt x="27" y="1"/>
                  </a:moveTo>
                  <a:cubicBezTo>
                    <a:pt x="20" y="1"/>
                    <a:pt x="14" y="5"/>
                    <a:pt x="14" y="13"/>
                  </a:cubicBezTo>
                  <a:cubicBezTo>
                    <a:pt x="1" y="140"/>
                    <a:pt x="28" y="294"/>
                    <a:pt x="135" y="381"/>
                  </a:cubicBezTo>
                  <a:cubicBezTo>
                    <a:pt x="137" y="382"/>
                    <a:pt x="140" y="383"/>
                    <a:pt x="142" y="383"/>
                  </a:cubicBezTo>
                  <a:cubicBezTo>
                    <a:pt x="154" y="383"/>
                    <a:pt x="167" y="372"/>
                    <a:pt x="161" y="361"/>
                  </a:cubicBezTo>
                  <a:cubicBezTo>
                    <a:pt x="94" y="254"/>
                    <a:pt x="41" y="147"/>
                    <a:pt x="48" y="20"/>
                  </a:cubicBezTo>
                  <a:cubicBezTo>
                    <a:pt x="48" y="8"/>
                    <a:pt x="36"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1"/>
            <p:cNvSpPr/>
            <p:nvPr/>
          </p:nvSpPr>
          <p:spPr>
            <a:xfrm>
              <a:off x="1778517" y="3485135"/>
              <a:ext cx="5124" cy="12007"/>
            </a:xfrm>
            <a:custGeom>
              <a:avLst/>
              <a:gdLst/>
              <a:ahLst/>
              <a:cxnLst/>
              <a:rect l="l" t="t" r="r" b="b"/>
              <a:pathLst>
                <a:path w="169" h="396" fill="none" extrusionOk="0">
                  <a:moveTo>
                    <a:pt x="14" y="21"/>
                  </a:moveTo>
                  <a:cubicBezTo>
                    <a:pt x="1" y="148"/>
                    <a:pt x="28" y="302"/>
                    <a:pt x="135" y="389"/>
                  </a:cubicBezTo>
                  <a:cubicBezTo>
                    <a:pt x="148" y="396"/>
                    <a:pt x="168" y="382"/>
                    <a:pt x="161" y="369"/>
                  </a:cubicBezTo>
                  <a:cubicBezTo>
                    <a:pt x="94" y="262"/>
                    <a:pt x="41" y="155"/>
                    <a:pt x="48" y="28"/>
                  </a:cubicBezTo>
                  <a:cubicBezTo>
                    <a:pt x="48" y="8"/>
                    <a:pt x="14" y="1"/>
                    <a:pt x="14" y="2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1"/>
            <p:cNvSpPr/>
            <p:nvPr/>
          </p:nvSpPr>
          <p:spPr>
            <a:xfrm>
              <a:off x="1796496" y="3504085"/>
              <a:ext cx="5882" cy="8702"/>
            </a:xfrm>
            <a:custGeom>
              <a:avLst/>
              <a:gdLst/>
              <a:ahLst/>
              <a:cxnLst/>
              <a:rect l="l" t="t" r="r" b="b"/>
              <a:pathLst>
                <a:path w="194" h="287" extrusionOk="0">
                  <a:moveTo>
                    <a:pt x="33" y="0"/>
                  </a:moveTo>
                  <a:cubicBezTo>
                    <a:pt x="18" y="0"/>
                    <a:pt x="1" y="19"/>
                    <a:pt x="10" y="38"/>
                  </a:cubicBezTo>
                  <a:cubicBezTo>
                    <a:pt x="50" y="119"/>
                    <a:pt x="90" y="192"/>
                    <a:pt x="130" y="272"/>
                  </a:cubicBezTo>
                  <a:cubicBezTo>
                    <a:pt x="136" y="283"/>
                    <a:pt x="145" y="287"/>
                    <a:pt x="153" y="287"/>
                  </a:cubicBezTo>
                  <a:cubicBezTo>
                    <a:pt x="173" y="287"/>
                    <a:pt x="193" y="264"/>
                    <a:pt x="184" y="246"/>
                  </a:cubicBezTo>
                  <a:cubicBezTo>
                    <a:pt x="137" y="165"/>
                    <a:pt x="97" y="85"/>
                    <a:pt x="50" y="12"/>
                  </a:cubicBezTo>
                  <a:cubicBezTo>
                    <a:pt x="46" y="4"/>
                    <a:pt x="40"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1"/>
            <p:cNvSpPr/>
            <p:nvPr/>
          </p:nvSpPr>
          <p:spPr>
            <a:xfrm>
              <a:off x="1796375" y="3503600"/>
              <a:ext cx="6125" cy="9763"/>
            </a:xfrm>
            <a:custGeom>
              <a:avLst/>
              <a:gdLst/>
              <a:ahLst/>
              <a:cxnLst/>
              <a:rect l="l" t="t" r="r" b="b"/>
              <a:pathLst>
                <a:path w="202" h="322" fill="none" extrusionOk="0">
                  <a:moveTo>
                    <a:pt x="188" y="262"/>
                  </a:moveTo>
                  <a:cubicBezTo>
                    <a:pt x="141" y="181"/>
                    <a:pt x="101" y="101"/>
                    <a:pt x="54" y="28"/>
                  </a:cubicBezTo>
                  <a:cubicBezTo>
                    <a:pt x="41" y="1"/>
                    <a:pt x="1" y="28"/>
                    <a:pt x="14" y="54"/>
                  </a:cubicBezTo>
                  <a:cubicBezTo>
                    <a:pt x="54" y="135"/>
                    <a:pt x="94" y="208"/>
                    <a:pt x="134" y="288"/>
                  </a:cubicBezTo>
                  <a:cubicBezTo>
                    <a:pt x="154" y="322"/>
                    <a:pt x="201" y="288"/>
                    <a:pt x="188" y="262"/>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1"/>
            <p:cNvSpPr/>
            <p:nvPr/>
          </p:nvSpPr>
          <p:spPr>
            <a:xfrm>
              <a:off x="1812414" y="3402847"/>
              <a:ext cx="24862" cy="13765"/>
            </a:xfrm>
            <a:custGeom>
              <a:avLst/>
              <a:gdLst/>
              <a:ahLst/>
              <a:cxnLst/>
              <a:rect l="l" t="t" r="r" b="b"/>
              <a:pathLst>
                <a:path w="820" h="454" extrusionOk="0">
                  <a:moveTo>
                    <a:pt x="777" y="0"/>
                  </a:moveTo>
                  <a:cubicBezTo>
                    <a:pt x="772" y="0"/>
                    <a:pt x="767" y="2"/>
                    <a:pt x="763" y="5"/>
                  </a:cubicBezTo>
                  <a:cubicBezTo>
                    <a:pt x="529" y="173"/>
                    <a:pt x="268" y="266"/>
                    <a:pt x="27" y="407"/>
                  </a:cubicBezTo>
                  <a:cubicBezTo>
                    <a:pt x="0" y="420"/>
                    <a:pt x="14" y="454"/>
                    <a:pt x="40" y="454"/>
                  </a:cubicBezTo>
                  <a:cubicBezTo>
                    <a:pt x="328" y="433"/>
                    <a:pt x="596" y="253"/>
                    <a:pt x="803" y="59"/>
                  </a:cubicBezTo>
                  <a:cubicBezTo>
                    <a:pt x="820" y="37"/>
                    <a:pt x="799" y="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1"/>
            <p:cNvSpPr/>
            <p:nvPr/>
          </p:nvSpPr>
          <p:spPr>
            <a:xfrm>
              <a:off x="1812414" y="3402392"/>
              <a:ext cx="24984" cy="14220"/>
            </a:xfrm>
            <a:custGeom>
              <a:avLst/>
              <a:gdLst/>
              <a:ahLst/>
              <a:cxnLst/>
              <a:rect l="l" t="t" r="r" b="b"/>
              <a:pathLst>
                <a:path w="824" h="469" fill="none" extrusionOk="0">
                  <a:moveTo>
                    <a:pt x="763" y="20"/>
                  </a:moveTo>
                  <a:cubicBezTo>
                    <a:pt x="529" y="188"/>
                    <a:pt x="268" y="281"/>
                    <a:pt x="27" y="422"/>
                  </a:cubicBezTo>
                  <a:cubicBezTo>
                    <a:pt x="0" y="435"/>
                    <a:pt x="14" y="469"/>
                    <a:pt x="40" y="469"/>
                  </a:cubicBezTo>
                  <a:cubicBezTo>
                    <a:pt x="328" y="448"/>
                    <a:pt x="596" y="268"/>
                    <a:pt x="803" y="74"/>
                  </a:cubicBezTo>
                  <a:cubicBezTo>
                    <a:pt x="823" y="47"/>
                    <a:pt x="790" y="0"/>
                    <a:pt x="763" y="20"/>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1"/>
            <p:cNvSpPr/>
            <p:nvPr/>
          </p:nvSpPr>
          <p:spPr>
            <a:xfrm>
              <a:off x="1822541" y="3419189"/>
              <a:ext cx="4639" cy="1880"/>
            </a:xfrm>
            <a:custGeom>
              <a:avLst/>
              <a:gdLst/>
              <a:ahLst/>
              <a:cxnLst/>
              <a:rect l="l" t="t" r="r" b="b"/>
              <a:pathLst>
                <a:path w="153" h="62" extrusionOk="0">
                  <a:moveTo>
                    <a:pt x="121" y="1"/>
                  </a:moveTo>
                  <a:cubicBezTo>
                    <a:pt x="119" y="1"/>
                    <a:pt x="117" y="1"/>
                    <a:pt x="114" y="2"/>
                  </a:cubicBezTo>
                  <a:cubicBezTo>
                    <a:pt x="81" y="8"/>
                    <a:pt x="54" y="22"/>
                    <a:pt x="21" y="35"/>
                  </a:cubicBezTo>
                  <a:cubicBezTo>
                    <a:pt x="1" y="42"/>
                    <a:pt x="7" y="62"/>
                    <a:pt x="27" y="62"/>
                  </a:cubicBezTo>
                  <a:cubicBezTo>
                    <a:pt x="61" y="55"/>
                    <a:pt x="94" y="48"/>
                    <a:pt x="128" y="35"/>
                  </a:cubicBezTo>
                  <a:cubicBezTo>
                    <a:pt x="152" y="29"/>
                    <a:pt x="143"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1"/>
            <p:cNvSpPr/>
            <p:nvPr/>
          </p:nvSpPr>
          <p:spPr>
            <a:xfrm>
              <a:off x="1822541" y="3419008"/>
              <a:ext cx="4700" cy="2062"/>
            </a:xfrm>
            <a:custGeom>
              <a:avLst/>
              <a:gdLst/>
              <a:ahLst/>
              <a:cxnLst/>
              <a:rect l="l" t="t" r="r" b="b"/>
              <a:pathLst>
                <a:path w="155" h="68" fill="none" extrusionOk="0">
                  <a:moveTo>
                    <a:pt x="114" y="8"/>
                  </a:moveTo>
                  <a:cubicBezTo>
                    <a:pt x="81" y="14"/>
                    <a:pt x="54" y="28"/>
                    <a:pt x="21" y="41"/>
                  </a:cubicBezTo>
                  <a:cubicBezTo>
                    <a:pt x="1" y="48"/>
                    <a:pt x="7" y="68"/>
                    <a:pt x="27" y="68"/>
                  </a:cubicBezTo>
                  <a:cubicBezTo>
                    <a:pt x="61" y="61"/>
                    <a:pt x="94" y="54"/>
                    <a:pt x="128" y="41"/>
                  </a:cubicBezTo>
                  <a:cubicBezTo>
                    <a:pt x="155" y="34"/>
                    <a:pt x="141" y="1"/>
                    <a:pt x="114" y="8"/>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1"/>
            <p:cNvSpPr/>
            <p:nvPr/>
          </p:nvSpPr>
          <p:spPr>
            <a:xfrm>
              <a:off x="1667758" y="3306520"/>
              <a:ext cx="21254" cy="37142"/>
            </a:xfrm>
            <a:custGeom>
              <a:avLst/>
              <a:gdLst/>
              <a:ahLst/>
              <a:cxnLst/>
              <a:rect l="l" t="t" r="r" b="b"/>
              <a:pathLst>
                <a:path w="701" h="1225" extrusionOk="0">
                  <a:moveTo>
                    <a:pt x="76" y="1"/>
                  </a:moveTo>
                  <a:cubicBezTo>
                    <a:pt x="65" y="1"/>
                    <a:pt x="54" y="6"/>
                    <a:pt x="54" y="18"/>
                  </a:cubicBezTo>
                  <a:cubicBezTo>
                    <a:pt x="1" y="466"/>
                    <a:pt x="208" y="1048"/>
                    <a:pt x="656" y="1222"/>
                  </a:cubicBezTo>
                  <a:cubicBezTo>
                    <a:pt x="660" y="1224"/>
                    <a:pt x="664" y="1225"/>
                    <a:pt x="667" y="1225"/>
                  </a:cubicBezTo>
                  <a:cubicBezTo>
                    <a:pt x="688" y="1225"/>
                    <a:pt x="700" y="1192"/>
                    <a:pt x="683" y="1175"/>
                  </a:cubicBezTo>
                  <a:cubicBezTo>
                    <a:pt x="523" y="1021"/>
                    <a:pt x="362" y="901"/>
                    <a:pt x="255" y="700"/>
                  </a:cubicBezTo>
                  <a:cubicBezTo>
                    <a:pt x="148" y="486"/>
                    <a:pt x="94" y="258"/>
                    <a:pt x="108" y="24"/>
                  </a:cubicBezTo>
                  <a:cubicBezTo>
                    <a:pt x="108" y="9"/>
                    <a:pt x="91"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1"/>
            <p:cNvSpPr/>
            <p:nvPr/>
          </p:nvSpPr>
          <p:spPr>
            <a:xfrm>
              <a:off x="1667758" y="3306217"/>
              <a:ext cx="21345" cy="37779"/>
            </a:xfrm>
            <a:custGeom>
              <a:avLst/>
              <a:gdLst/>
              <a:ahLst/>
              <a:cxnLst/>
              <a:rect l="l" t="t" r="r" b="b"/>
              <a:pathLst>
                <a:path w="704" h="1246" fill="none" extrusionOk="0">
                  <a:moveTo>
                    <a:pt x="54" y="28"/>
                  </a:moveTo>
                  <a:cubicBezTo>
                    <a:pt x="1" y="476"/>
                    <a:pt x="208" y="1058"/>
                    <a:pt x="656" y="1232"/>
                  </a:cubicBezTo>
                  <a:cubicBezTo>
                    <a:pt x="683" y="1245"/>
                    <a:pt x="703" y="1205"/>
                    <a:pt x="683" y="1185"/>
                  </a:cubicBezTo>
                  <a:cubicBezTo>
                    <a:pt x="523" y="1031"/>
                    <a:pt x="362" y="911"/>
                    <a:pt x="255" y="710"/>
                  </a:cubicBezTo>
                  <a:cubicBezTo>
                    <a:pt x="148" y="496"/>
                    <a:pt x="94" y="268"/>
                    <a:pt x="108" y="34"/>
                  </a:cubicBezTo>
                  <a:cubicBezTo>
                    <a:pt x="108" y="8"/>
                    <a:pt x="54" y="1"/>
                    <a:pt x="54" y="28"/>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1"/>
            <p:cNvSpPr/>
            <p:nvPr/>
          </p:nvSpPr>
          <p:spPr>
            <a:xfrm>
              <a:off x="1673003" y="3340236"/>
              <a:ext cx="7823" cy="11461"/>
            </a:xfrm>
            <a:custGeom>
              <a:avLst/>
              <a:gdLst/>
              <a:ahLst/>
              <a:cxnLst/>
              <a:rect l="l" t="t" r="r" b="b"/>
              <a:pathLst>
                <a:path w="258" h="378" extrusionOk="0">
                  <a:moveTo>
                    <a:pt x="53" y="0"/>
                  </a:moveTo>
                  <a:cubicBezTo>
                    <a:pt x="28" y="0"/>
                    <a:pt x="0" y="23"/>
                    <a:pt x="8" y="56"/>
                  </a:cubicBezTo>
                  <a:cubicBezTo>
                    <a:pt x="42" y="170"/>
                    <a:pt x="95" y="297"/>
                    <a:pt x="196" y="371"/>
                  </a:cubicBezTo>
                  <a:cubicBezTo>
                    <a:pt x="202" y="376"/>
                    <a:pt x="209" y="378"/>
                    <a:pt x="216" y="378"/>
                  </a:cubicBezTo>
                  <a:cubicBezTo>
                    <a:pt x="238" y="378"/>
                    <a:pt x="258" y="356"/>
                    <a:pt x="243" y="331"/>
                  </a:cubicBezTo>
                  <a:cubicBezTo>
                    <a:pt x="182" y="237"/>
                    <a:pt x="122" y="143"/>
                    <a:pt x="89" y="30"/>
                  </a:cubicBezTo>
                  <a:cubicBezTo>
                    <a:pt x="84" y="9"/>
                    <a:pt x="69" y="0"/>
                    <a:pt x="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1"/>
            <p:cNvSpPr/>
            <p:nvPr/>
          </p:nvSpPr>
          <p:spPr>
            <a:xfrm>
              <a:off x="1672821" y="3339509"/>
              <a:ext cx="8156" cy="12583"/>
            </a:xfrm>
            <a:custGeom>
              <a:avLst/>
              <a:gdLst/>
              <a:ahLst/>
              <a:cxnLst/>
              <a:rect l="l" t="t" r="r" b="b"/>
              <a:pathLst>
                <a:path w="269" h="415" fill="none" extrusionOk="0">
                  <a:moveTo>
                    <a:pt x="14" y="80"/>
                  </a:moveTo>
                  <a:cubicBezTo>
                    <a:pt x="48" y="194"/>
                    <a:pt x="101" y="321"/>
                    <a:pt x="202" y="395"/>
                  </a:cubicBezTo>
                  <a:cubicBezTo>
                    <a:pt x="228" y="415"/>
                    <a:pt x="269" y="388"/>
                    <a:pt x="249" y="355"/>
                  </a:cubicBezTo>
                  <a:cubicBezTo>
                    <a:pt x="188" y="261"/>
                    <a:pt x="128" y="167"/>
                    <a:pt x="95" y="54"/>
                  </a:cubicBezTo>
                  <a:cubicBezTo>
                    <a:pt x="81" y="0"/>
                    <a:pt x="1" y="27"/>
                    <a:pt x="14" y="80"/>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1"/>
            <p:cNvSpPr/>
            <p:nvPr/>
          </p:nvSpPr>
          <p:spPr>
            <a:xfrm>
              <a:off x="1642016" y="3514697"/>
              <a:ext cx="15918" cy="6398"/>
            </a:xfrm>
            <a:custGeom>
              <a:avLst/>
              <a:gdLst/>
              <a:ahLst/>
              <a:cxnLst/>
              <a:rect l="l" t="t" r="r" b="b"/>
              <a:pathLst>
                <a:path w="525" h="211" extrusionOk="0">
                  <a:moveTo>
                    <a:pt x="499" y="0"/>
                  </a:moveTo>
                  <a:cubicBezTo>
                    <a:pt x="496" y="0"/>
                    <a:pt x="492" y="1"/>
                    <a:pt x="488" y="3"/>
                  </a:cubicBezTo>
                  <a:cubicBezTo>
                    <a:pt x="335" y="50"/>
                    <a:pt x="154" y="83"/>
                    <a:pt x="20" y="170"/>
                  </a:cubicBezTo>
                  <a:cubicBezTo>
                    <a:pt x="0" y="177"/>
                    <a:pt x="7" y="210"/>
                    <a:pt x="33" y="210"/>
                  </a:cubicBezTo>
                  <a:cubicBezTo>
                    <a:pt x="194" y="190"/>
                    <a:pt x="355" y="103"/>
                    <a:pt x="502" y="36"/>
                  </a:cubicBezTo>
                  <a:cubicBezTo>
                    <a:pt x="525" y="30"/>
                    <a:pt x="518"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1"/>
            <p:cNvSpPr/>
            <p:nvPr/>
          </p:nvSpPr>
          <p:spPr>
            <a:xfrm>
              <a:off x="1642016" y="3514364"/>
              <a:ext cx="16039" cy="6731"/>
            </a:xfrm>
            <a:custGeom>
              <a:avLst/>
              <a:gdLst/>
              <a:ahLst/>
              <a:cxnLst/>
              <a:rect l="l" t="t" r="r" b="b"/>
              <a:pathLst>
                <a:path w="529" h="222" fill="none" extrusionOk="0">
                  <a:moveTo>
                    <a:pt x="488" y="14"/>
                  </a:moveTo>
                  <a:cubicBezTo>
                    <a:pt x="335" y="61"/>
                    <a:pt x="154" y="94"/>
                    <a:pt x="20" y="181"/>
                  </a:cubicBezTo>
                  <a:cubicBezTo>
                    <a:pt x="0" y="188"/>
                    <a:pt x="7" y="221"/>
                    <a:pt x="33" y="221"/>
                  </a:cubicBezTo>
                  <a:cubicBezTo>
                    <a:pt x="194" y="201"/>
                    <a:pt x="355" y="114"/>
                    <a:pt x="502" y="47"/>
                  </a:cubicBezTo>
                  <a:cubicBezTo>
                    <a:pt x="529" y="41"/>
                    <a:pt x="515" y="0"/>
                    <a:pt x="488" y="1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1"/>
            <p:cNvSpPr/>
            <p:nvPr/>
          </p:nvSpPr>
          <p:spPr>
            <a:xfrm>
              <a:off x="1640591" y="3522975"/>
              <a:ext cx="9035" cy="3426"/>
            </a:xfrm>
            <a:custGeom>
              <a:avLst/>
              <a:gdLst/>
              <a:ahLst/>
              <a:cxnLst/>
              <a:rect l="l" t="t" r="r" b="b"/>
              <a:pathLst>
                <a:path w="298" h="113" extrusionOk="0">
                  <a:moveTo>
                    <a:pt x="266" y="0"/>
                  </a:moveTo>
                  <a:cubicBezTo>
                    <a:pt x="262" y="0"/>
                    <a:pt x="258" y="2"/>
                    <a:pt x="254" y="4"/>
                  </a:cubicBezTo>
                  <a:cubicBezTo>
                    <a:pt x="188" y="64"/>
                    <a:pt x="107" y="78"/>
                    <a:pt x="20" y="78"/>
                  </a:cubicBezTo>
                  <a:cubicBezTo>
                    <a:pt x="7" y="78"/>
                    <a:pt x="0" y="98"/>
                    <a:pt x="14" y="104"/>
                  </a:cubicBezTo>
                  <a:cubicBezTo>
                    <a:pt x="34" y="110"/>
                    <a:pt x="55" y="113"/>
                    <a:pt x="76" y="113"/>
                  </a:cubicBezTo>
                  <a:cubicBezTo>
                    <a:pt x="152" y="113"/>
                    <a:pt x="229" y="78"/>
                    <a:pt x="281" y="31"/>
                  </a:cubicBezTo>
                  <a:cubicBezTo>
                    <a:pt x="297" y="20"/>
                    <a:pt x="283" y="0"/>
                    <a:pt x="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1"/>
            <p:cNvSpPr/>
            <p:nvPr/>
          </p:nvSpPr>
          <p:spPr>
            <a:xfrm>
              <a:off x="1640591" y="3522672"/>
              <a:ext cx="9157" cy="4305"/>
            </a:xfrm>
            <a:custGeom>
              <a:avLst/>
              <a:gdLst/>
              <a:ahLst/>
              <a:cxnLst/>
              <a:rect l="l" t="t" r="r" b="b"/>
              <a:pathLst>
                <a:path w="302" h="142" fill="none" extrusionOk="0">
                  <a:moveTo>
                    <a:pt x="254" y="14"/>
                  </a:moveTo>
                  <a:cubicBezTo>
                    <a:pt x="188" y="74"/>
                    <a:pt x="107" y="88"/>
                    <a:pt x="20" y="88"/>
                  </a:cubicBezTo>
                  <a:cubicBezTo>
                    <a:pt x="7" y="88"/>
                    <a:pt x="0" y="108"/>
                    <a:pt x="14" y="114"/>
                  </a:cubicBezTo>
                  <a:cubicBezTo>
                    <a:pt x="107" y="141"/>
                    <a:pt x="214" y="101"/>
                    <a:pt x="281" y="41"/>
                  </a:cubicBezTo>
                  <a:cubicBezTo>
                    <a:pt x="301" y="27"/>
                    <a:pt x="275" y="1"/>
                    <a:pt x="254" y="1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1"/>
            <p:cNvSpPr/>
            <p:nvPr/>
          </p:nvSpPr>
          <p:spPr>
            <a:xfrm>
              <a:off x="1712601" y="3590012"/>
              <a:ext cx="5549" cy="9945"/>
            </a:xfrm>
            <a:custGeom>
              <a:avLst/>
              <a:gdLst/>
              <a:ahLst/>
              <a:cxnLst/>
              <a:rect l="l" t="t" r="r" b="b"/>
              <a:pathLst>
                <a:path w="183" h="328" extrusionOk="0">
                  <a:moveTo>
                    <a:pt x="157" y="0"/>
                  </a:moveTo>
                  <a:cubicBezTo>
                    <a:pt x="152" y="0"/>
                    <a:pt x="146" y="3"/>
                    <a:pt x="141" y="8"/>
                  </a:cubicBezTo>
                  <a:cubicBezTo>
                    <a:pt x="61" y="81"/>
                    <a:pt x="0" y="208"/>
                    <a:pt x="47" y="315"/>
                  </a:cubicBezTo>
                  <a:cubicBezTo>
                    <a:pt x="50" y="324"/>
                    <a:pt x="56" y="328"/>
                    <a:pt x="63" y="328"/>
                  </a:cubicBezTo>
                  <a:cubicBezTo>
                    <a:pt x="72" y="328"/>
                    <a:pt x="81" y="320"/>
                    <a:pt x="81" y="309"/>
                  </a:cubicBezTo>
                  <a:cubicBezTo>
                    <a:pt x="81" y="202"/>
                    <a:pt x="87" y="115"/>
                    <a:pt x="168" y="28"/>
                  </a:cubicBezTo>
                  <a:cubicBezTo>
                    <a:pt x="183" y="18"/>
                    <a:pt x="172" y="0"/>
                    <a:pt x="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1"/>
            <p:cNvSpPr/>
            <p:nvPr/>
          </p:nvSpPr>
          <p:spPr>
            <a:xfrm>
              <a:off x="1712601" y="3589618"/>
              <a:ext cx="5700" cy="10582"/>
            </a:xfrm>
            <a:custGeom>
              <a:avLst/>
              <a:gdLst/>
              <a:ahLst/>
              <a:cxnLst/>
              <a:rect l="l" t="t" r="r" b="b"/>
              <a:pathLst>
                <a:path w="188" h="349" fill="none" extrusionOk="0">
                  <a:moveTo>
                    <a:pt x="141" y="21"/>
                  </a:moveTo>
                  <a:cubicBezTo>
                    <a:pt x="61" y="94"/>
                    <a:pt x="0" y="221"/>
                    <a:pt x="47" y="328"/>
                  </a:cubicBezTo>
                  <a:cubicBezTo>
                    <a:pt x="54" y="349"/>
                    <a:pt x="81" y="342"/>
                    <a:pt x="81" y="322"/>
                  </a:cubicBezTo>
                  <a:cubicBezTo>
                    <a:pt x="81" y="215"/>
                    <a:pt x="87" y="128"/>
                    <a:pt x="168" y="41"/>
                  </a:cubicBezTo>
                  <a:cubicBezTo>
                    <a:pt x="188" y="27"/>
                    <a:pt x="161" y="1"/>
                    <a:pt x="141" y="2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1"/>
            <p:cNvSpPr/>
            <p:nvPr/>
          </p:nvSpPr>
          <p:spPr>
            <a:xfrm>
              <a:off x="1720848" y="3598017"/>
              <a:ext cx="4366" cy="7459"/>
            </a:xfrm>
            <a:custGeom>
              <a:avLst/>
              <a:gdLst/>
              <a:ahLst/>
              <a:cxnLst/>
              <a:rect l="l" t="t" r="r" b="b"/>
              <a:pathLst>
                <a:path w="144" h="246" extrusionOk="0">
                  <a:moveTo>
                    <a:pt x="66" y="0"/>
                  </a:moveTo>
                  <a:cubicBezTo>
                    <a:pt x="55" y="0"/>
                    <a:pt x="44" y="14"/>
                    <a:pt x="50" y="25"/>
                  </a:cubicBezTo>
                  <a:cubicBezTo>
                    <a:pt x="63" y="92"/>
                    <a:pt x="56" y="145"/>
                    <a:pt x="16" y="205"/>
                  </a:cubicBezTo>
                  <a:cubicBezTo>
                    <a:pt x="1" y="226"/>
                    <a:pt x="20" y="246"/>
                    <a:pt x="42" y="246"/>
                  </a:cubicBezTo>
                  <a:cubicBezTo>
                    <a:pt x="49" y="246"/>
                    <a:pt x="56" y="244"/>
                    <a:pt x="63" y="239"/>
                  </a:cubicBezTo>
                  <a:cubicBezTo>
                    <a:pt x="123" y="185"/>
                    <a:pt x="143" y="72"/>
                    <a:pt x="76" y="5"/>
                  </a:cubicBezTo>
                  <a:cubicBezTo>
                    <a:pt x="73" y="2"/>
                    <a:pt x="70"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1"/>
            <p:cNvSpPr/>
            <p:nvPr/>
          </p:nvSpPr>
          <p:spPr>
            <a:xfrm>
              <a:off x="1720696" y="3597744"/>
              <a:ext cx="4518" cy="8126"/>
            </a:xfrm>
            <a:custGeom>
              <a:avLst/>
              <a:gdLst/>
              <a:ahLst/>
              <a:cxnLst/>
              <a:rect l="l" t="t" r="r" b="b"/>
              <a:pathLst>
                <a:path w="149" h="268" fill="none" extrusionOk="0">
                  <a:moveTo>
                    <a:pt x="68" y="248"/>
                  </a:moveTo>
                  <a:cubicBezTo>
                    <a:pt x="128" y="194"/>
                    <a:pt x="148" y="81"/>
                    <a:pt x="81" y="14"/>
                  </a:cubicBezTo>
                  <a:cubicBezTo>
                    <a:pt x="68" y="0"/>
                    <a:pt x="48" y="20"/>
                    <a:pt x="55" y="34"/>
                  </a:cubicBezTo>
                  <a:cubicBezTo>
                    <a:pt x="68" y="101"/>
                    <a:pt x="61" y="154"/>
                    <a:pt x="21" y="214"/>
                  </a:cubicBezTo>
                  <a:cubicBezTo>
                    <a:pt x="1" y="241"/>
                    <a:pt x="41" y="268"/>
                    <a:pt x="68" y="248"/>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1"/>
            <p:cNvSpPr/>
            <p:nvPr/>
          </p:nvSpPr>
          <p:spPr>
            <a:xfrm>
              <a:off x="1665544" y="3566939"/>
              <a:ext cx="6367" cy="5063"/>
            </a:xfrm>
            <a:custGeom>
              <a:avLst/>
              <a:gdLst/>
              <a:ahLst/>
              <a:cxnLst/>
              <a:rect l="l" t="t" r="r" b="b"/>
              <a:pathLst>
                <a:path w="210" h="167" extrusionOk="0">
                  <a:moveTo>
                    <a:pt x="178" y="0"/>
                  </a:moveTo>
                  <a:cubicBezTo>
                    <a:pt x="173" y="0"/>
                    <a:pt x="167" y="2"/>
                    <a:pt x="161" y="6"/>
                  </a:cubicBezTo>
                  <a:cubicBezTo>
                    <a:pt x="121" y="26"/>
                    <a:pt x="74" y="53"/>
                    <a:pt x="27" y="80"/>
                  </a:cubicBezTo>
                  <a:cubicBezTo>
                    <a:pt x="14" y="93"/>
                    <a:pt x="0" y="120"/>
                    <a:pt x="20" y="133"/>
                  </a:cubicBezTo>
                  <a:cubicBezTo>
                    <a:pt x="40" y="153"/>
                    <a:pt x="67" y="167"/>
                    <a:pt x="94" y="167"/>
                  </a:cubicBezTo>
                  <a:cubicBezTo>
                    <a:pt x="121" y="167"/>
                    <a:pt x="141" y="160"/>
                    <a:pt x="161" y="146"/>
                  </a:cubicBezTo>
                  <a:cubicBezTo>
                    <a:pt x="181" y="133"/>
                    <a:pt x="167" y="106"/>
                    <a:pt x="147" y="106"/>
                  </a:cubicBezTo>
                  <a:cubicBezTo>
                    <a:pt x="142" y="108"/>
                    <a:pt x="137" y="108"/>
                    <a:pt x="132" y="108"/>
                  </a:cubicBezTo>
                  <a:cubicBezTo>
                    <a:pt x="125" y="108"/>
                    <a:pt x="118" y="107"/>
                    <a:pt x="111" y="105"/>
                  </a:cubicBezTo>
                  <a:lnTo>
                    <a:pt x="111" y="105"/>
                  </a:lnTo>
                  <a:cubicBezTo>
                    <a:pt x="137" y="85"/>
                    <a:pt x="162" y="63"/>
                    <a:pt x="187" y="46"/>
                  </a:cubicBezTo>
                  <a:cubicBezTo>
                    <a:pt x="209" y="30"/>
                    <a:pt x="200" y="0"/>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1"/>
            <p:cNvSpPr/>
            <p:nvPr/>
          </p:nvSpPr>
          <p:spPr>
            <a:xfrm>
              <a:off x="1665544" y="3566484"/>
              <a:ext cx="6519" cy="5518"/>
            </a:xfrm>
            <a:custGeom>
              <a:avLst/>
              <a:gdLst/>
              <a:ahLst/>
              <a:cxnLst/>
              <a:rect l="l" t="t" r="r" b="b"/>
              <a:pathLst>
                <a:path w="215" h="182" fill="none" extrusionOk="0">
                  <a:moveTo>
                    <a:pt x="161" y="21"/>
                  </a:moveTo>
                  <a:cubicBezTo>
                    <a:pt x="121" y="41"/>
                    <a:pt x="74" y="68"/>
                    <a:pt x="27" y="95"/>
                  </a:cubicBezTo>
                  <a:cubicBezTo>
                    <a:pt x="14" y="108"/>
                    <a:pt x="0" y="135"/>
                    <a:pt x="20" y="148"/>
                  </a:cubicBezTo>
                  <a:cubicBezTo>
                    <a:pt x="40" y="168"/>
                    <a:pt x="67" y="182"/>
                    <a:pt x="94" y="182"/>
                  </a:cubicBezTo>
                  <a:cubicBezTo>
                    <a:pt x="121" y="182"/>
                    <a:pt x="141" y="175"/>
                    <a:pt x="161" y="161"/>
                  </a:cubicBezTo>
                  <a:cubicBezTo>
                    <a:pt x="181" y="148"/>
                    <a:pt x="167" y="121"/>
                    <a:pt x="147" y="121"/>
                  </a:cubicBezTo>
                  <a:cubicBezTo>
                    <a:pt x="121" y="128"/>
                    <a:pt x="87" y="115"/>
                    <a:pt x="67" y="101"/>
                  </a:cubicBezTo>
                  <a:lnTo>
                    <a:pt x="60" y="155"/>
                  </a:lnTo>
                  <a:cubicBezTo>
                    <a:pt x="107" y="128"/>
                    <a:pt x="147" y="88"/>
                    <a:pt x="187" y="61"/>
                  </a:cubicBezTo>
                  <a:cubicBezTo>
                    <a:pt x="214" y="41"/>
                    <a:pt x="194" y="1"/>
                    <a:pt x="161" y="2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1"/>
            <p:cNvSpPr/>
            <p:nvPr/>
          </p:nvSpPr>
          <p:spPr>
            <a:xfrm>
              <a:off x="1894006" y="3366978"/>
              <a:ext cx="9248" cy="6883"/>
            </a:xfrm>
            <a:custGeom>
              <a:avLst/>
              <a:gdLst/>
              <a:ahLst/>
              <a:cxnLst/>
              <a:rect l="l" t="t" r="r" b="b"/>
              <a:pathLst>
                <a:path w="305" h="227" extrusionOk="0">
                  <a:moveTo>
                    <a:pt x="282" y="1"/>
                  </a:moveTo>
                  <a:cubicBezTo>
                    <a:pt x="279" y="1"/>
                    <a:pt x="276" y="2"/>
                    <a:pt x="273" y="4"/>
                  </a:cubicBezTo>
                  <a:cubicBezTo>
                    <a:pt x="186" y="71"/>
                    <a:pt x="86" y="131"/>
                    <a:pt x="5" y="205"/>
                  </a:cubicBezTo>
                  <a:cubicBezTo>
                    <a:pt x="0" y="216"/>
                    <a:pt x="8" y="227"/>
                    <a:pt x="15" y="227"/>
                  </a:cubicBezTo>
                  <a:cubicBezTo>
                    <a:pt x="16" y="227"/>
                    <a:pt x="18" y="226"/>
                    <a:pt x="19" y="225"/>
                  </a:cubicBezTo>
                  <a:cubicBezTo>
                    <a:pt x="119" y="178"/>
                    <a:pt x="206" y="98"/>
                    <a:pt x="293" y="37"/>
                  </a:cubicBezTo>
                  <a:cubicBezTo>
                    <a:pt x="304" y="26"/>
                    <a:pt x="297" y="1"/>
                    <a:pt x="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1"/>
            <p:cNvSpPr/>
            <p:nvPr/>
          </p:nvSpPr>
          <p:spPr>
            <a:xfrm>
              <a:off x="1893945" y="3366675"/>
              <a:ext cx="9369" cy="7337"/>
            </a:xfrm>
            <a:custGeom>
              <a:avLst/>
              <a:gdLst/>
              <a:ahLst/>
              <a:cxnLst/>
              <a:rect l="l" t="t" r="r" b="b"/>
              <a:pathLst>
                <a:path w="309" h="242" fill="none" extrusionOk="0">
                  <a:moveTo>
                    <a:pt x="275" y="14"/>
                  </a:moveTo>
                  <a:cubicBezTo>
                    <a:pt x="188" y="81"/>
                    <a:pt x="88" y="141"/>
                    <a:pt x="7" y="215"/>
                  </a:cubicBezTo>
                  <a:cubicBezTo>
                    <a:pt x="1" y="228"/>
                    <a:pt x="14" y="242"/>
                    <a:pt x="21" y="235"/>
                  </a:cubicBezTo>
                  <a:cubicBezTo>
                    <a:pt x="121" y="188"/>
                    <a:pt x="208" y="108"/>
                    <a:pt x="295" y="47"/>
                  </a:cubicBezTo>
                  <a:cubicBezTo>
                    <a:pt x="309" y="34"/>
                    <a:pt x="295" y="1"/>
                    <a:pt x="275" y="1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1"/>
            <p:cNvSpPr/>
            <p:nvPr/>
          </p:nvSpPr>
          <p:spPr>
            <a:xfrm>
              <a:off x="1885637" y="3366736"/>
              <a:ext cx="8823" cy="3366"/>
            </a:xfrm>
            <a:custGeom>
              <a:avLst/>
              <a:gdLst/>
              <a:ahLst/>
              <a:cxnLst/>
              <a:rect l="l" t="t" r="r" b="b"/>
              <a:pathLst>
                <a:path w="291" h="111" extrusionOk="0">
                  <a:moveTo>
                    <a:pt x="255" y="0"/>
                  </a:moveTo>
                  <a:cubicBezTo>
                    <a:pt x="251" y="0"/>
                    <a:pt x="246" y="2"/>
                    <a:pt x="241" y="5"/>
                  </a:cubicBezTo>
                  <a:cubicBezTo>
                    <a:pt x="208" y="25"/>
                    <a:pt x="174" y="45"/>
                    <a:pt x="141" y="52"/>
                  </a:cubicBezTo>
                  <a:cubicBezTo>
                    <a:pt x="101" y="59"/>
                    <a:pt x="61" y="59"/>
                    <a:pt x="21" y="66"/>
                  </a:cubicBezTo>
                  <a:cubicBezTo>
                    <a:pt x="7" y="66"/>
                    <a:pt x="0" y="86"/>
                    <a:pt x="14" y="92"/>
                  </a:cubicBezTo>
                  <a:cubicBezTo>
                    <a:pt x="38" y="105"/>
                    <a:pt x="66" y="110"/>
                    <a:pt x="93" y="110"/>
                  </a:cubicBezTo>
                  <a:cubicBezTo>
                    <a:pt x="156" y="110"/>
                    <a:pt x="222" y="83"/>
                    <a:pt x="268" y="45"/>
                  </a:cubicBezTo>
                  <a:cubicBezTo>
                    <a:pt x="290" y="34"/>
                    <a:pt x="276"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1"/>
            <p:cNvSpPr/>
            <p:nvPr/>
          </p:nvSpPr>
          <p:spPr>
            <a:xfrm>
              <a:off x="1885637" y="3366281"/>
              <a:ext cx="8944" cy="4487"/>
            </a:xfrm>
            <a:custGeom>
              <a:avLst/>
              <a:gdLst/>
              <a:ahLst/>
              <a:cxnLst/>
              <a:rect l="l" t="t" r="r" b="b"/>
              <a:pathLst>
                <a:path w="295" h="148" fill="none" extrusionOk="0">
                  <a:moveTo>
                    <a:pt x="241" y="20"/>
                  </a:moveTo>
                  <a:cubicBezTo>
                    <a:pt x="208" y="40"/>
                    <a:pt x="174" y="60"/>
                    <a:pt x="141" y="67"/>
                  </a:cubicBezTo>
                  <a:cubicBezTo>
                    <a:pt x="101" y="74"/>
                    <a:pt x="61" y="74"/>
                    <a:pt x="21" y="81"/>
                  </a:cubicBezTo>
                  <a:cubicBezTo>
                    <a:pt x="7" y="81"/>
                    <a:pt x="0" y="101"/>
                    <a:pt x="14" y="107"/>
                  </a:cubicBezTo>
                  <a:cubicBezTo>
                    <a:pt x="94" y="147"/>
                    <a:pt x="201" y="114"/>
                    <a:pt x="268" y="60"/>
                  </a:cubicBezTo>
                  <a:cubicBezTo>
                    <a:pt x="295" y="47"/>
                    <a:pt x="268" y="0"/>
                    <a:pt x="241" y="20"/>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1"/>
            <p:cNvSpPr/>
            <p:nvPr/>
          </p:nvSpPr>
          <p:spPr>
            <a:xfrm>
              <a:off x="1813688" y="3283780"/>
              <a:ext cx="5245" cy="10885"/>
            </a:xfrm>
            <a:custGeom>
              <a:avLst/>
              <a:gdLst/>
              <a:ahLst/>
              <a:cxnLst/>
              <a:rect l="l" t="t" r="r" b="b"/>
              <a:pathLst>
                <a:path w="173" h="359" extrusionOk="0">
                  <a:moveTo>
                    <a:pt x="121" y="1"/>
                  </a:moveTo>
                  <a:cubicBezTo>
                    <a:pt x="101" y="1"/>
                    <a:pt x="79" y="15"/>
                    <a:pt x="79" y="38"/>
                  </a:cubicBezTo>
                  <a:cubicBezTo>
                    <a:pt x="85" y="92"/>
                    <a:pt x="79" y="139"/>
                    <a:pt x="65" y="192"/>
                  </a:cubicBezTo>
                  <a:cubicBezTo>
                    <a:pt x="52" y="239"/>
                    <a:pt x="18" y="272"/>
                    <a:pt x="5" y="326"/>
                  </a:cubicBezTo>
                  <a:cubicBezTo>
                    <a:pt x="0" y="346"/>
                    <a:pt x="17" y="358"/>
                    <a:pt x="34" y="358"/>
                  </a:cubicBezTo>
                  <a:cubicBezTo>
                    <a:pt x="40" y="358"/>
                    <a:pt x="46" y="356"/>
                    <a:pt x="52" y="353"/>
                  </a:cubicBezTo>
                  <a:cubicBezTo>
                    <a:pt x="159" y="299"/>
                    <a:pt x="172" y="132"/>
                    <a:pt x="152" y="25"/>
                  </a:cubicBezTo>
                  <a:cubicBezTo>
                    <a:pt x="149" y="8"/>
                    <a:pt x="13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1"/>
            <p:cNvSpPr/>
            <p:nvPr/>
          </p:nvSpPr>
          <p:spPr>
            <a:xfrm>
              <a:off x="1813627" y="3283295"/>
              <a:ext cx="5306" cy="11613"/>
            </a:xfrm>
            <a:custGeom>
              <a:avLst/>
              <a:gdLst/>
              <a:ahLst/>
              <a:cxnLst/>
              <a:rect l="l" t="t" r="r" b="b"/>
              <a:pathLst>
                <a:path w="175" h="383" fill="none" extrusionOk="0">
                  <a:moveTo>
                    <a:pt x="81" y="54"/>
                  </a:moveTo>
                  <a:cubicBezTo>
                    <a:pt x="87" y="108"/>
                    <a:pt x="81" y="155"/>
                    <a:pt x="67" y="208"/>
                  </a:cubicBezTo>
                  <a:cubicBezTo>
                    <a:pt x="54" y="255"/>
                    <a:pt x="20" y="288"/>
                    <a:pt x="7" y="342"/>
                  </a:cubicBezTo>
                  <a:cubicBezTo>
                    <a:pt x="0" y="369"/>
                    <a:pt x="34" y="382"/>
                    <a:pt x="54" y="369"/>
                  </a:cubicBezTo>
                  <a:cubicBezTo>
                    <a:pt x="161" y="315"/>
                    <a:pt x="174" y="148"/>
                    <a:pt x="154" y="41"/>
                  </a:cubicBezTo>
                  <a:cubicBezTo>
                    <a:pt x="147" y="1"/>
                    <a:pt x="81" y="14"/>
                    <a:pt x="81" y="5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1"/>
            <p:cNvSpPr/>
            <p:nvPr/>
          </p:nvSpPr>
          <p:spPr>
            <a:xfrm>
              <a:off x="1807139" y="3285266"/>
              <a:ext cx="4093" cy="5549"/>
            </a:xfrm>
            <a:custGeom>
              <a:avLst/>
              <a:gdLst/>
              <a:ahLst/>
              <a:cxnLst/>
              <a:rect l="l" t="t" r="r" b="b"/>
              <a:pathLst>
                <a:path w="135" h="183" extrusionOk="0">
                  <a:moveTo>
                    <a:pt x="99" y="1"/>
                  </a:moveTo>
                  <a:cubicBezTo>
                    <a:pt x="90" y="1"/>
                    <a:pt x="80" y="5"/>
                    <a:pt x="74" y="16"/>
                  </a:cubicBezTo>
                  <a:cubicBezTo>
                    <a:pt x="60" y="36"/>
                    <a:pt x="47" y="63"/>
                    <a:pt x="34" y="90"/>
                  </a:cubicBezTo>
                  <a:cubicBezTo>
                    <a:pt x="20" y="110"/>
                    <a:pt x="7" y="130"/>
                    <a:pt x="0" y="157"/>
                  </a:cubicBezTo>
                  <a:cubicBezTo>
                    <a:pt x="0" y="171"/>
                    <a:pt x="14" y="182"/>
                    <a:pt x="27" y="182"/>
                  </a:cubicBezTo>
                  <a:cubicBezTo>
                    <a:pt x="32" y="182"/>
                    <a:pt x="37" y="180"/>
                    <a:pt x="40" y="177"/>
                  </a:cubicBezTo>
                  <a:cubicBezTo>
                    <a:pt x="60" y="163"/>
                    <a:pt x="67" y="137"/>
                    <a:pt x="80" y="116"/>
                  </a:cubicBezTo>
                  <a:cubicBezTo>
                    <a:pt x="94" y="90"/>
                    <a:pt x="107" y="70"/>
                    <a:pt x="121" y="43"/>
                  </a:cubicBezTo>
                  <a:cubicBezTo>
                    <a:pt x="134" y="20"/>
                    <a:pt x="117"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1"/>
            <p:cNvSpPr/>
            <p:nvPr/>
          </p:nvSpPr>
          <p:spPr>
            <a:xfrm>
              <a:off x="1807139" y="3284720"/>
              <a:ext cx="4275" cy="6337"/>
            </a:xfrm>
            <a:custGeom>
              <a:avLst/>
              <a:gdLst/>
              <a:ahLst/>
              <a:cxnLst/>
              <a:rect l="l" t="t" r="r" b="b"/>
              <a:pathLst>
                <a:path w="141" h="209" fill="none" extrusionOk="0">
                  <a:moveTo>
                    <a:pt x="74" y="34"/>
                  </a:moveTo>
                  <a:cubicBezTo>
                    <a:pt x="60" y="54"/>
                    <a:pt x="47" y="81"/>
                    <a:pt x="34" y="108"/>
                  </a:cubicBezTo>
                  <a:cubicBezTo>
                    <a:pt x="20" y="128"/>
                    <a:pt x="7" y="148"/>
                    <a:pt x="0" y="175"/>
                  </a:cubicBezTo>
                  <a:cubicBezTo>
                    <a:pt x="0" y="195"/>
                    <a:pt x="27" y="208"/>
                    <a:pt x="40" y="195"/>
                  </a:cubicBezTo>
                  <a:cubicBezTo>
                    <a:pt x="60" y="181"/>
                    <a:pt x="67" y="155"/>
                    <a:pt x="80" y="134"/>
                  </a:cubicBezTo>
                  <a:cubicBezTo>
                    <a:pt x="94" y="108"/>
                    <a:pt x="107" y="88"/>
                    <a:pt x="121" y="61"/>
                  </a:cubicBezTo>
                  <a:cubicBezTo>
                    <a:pt x="141" y="27"/>
                    <a:pt x="94" y="1"/>
                    <a:pt x="74" y="34"/>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1"/>
            <p:cNvSpPr/>
            <p:nvPr/>
          </p:nvSpPr>
          <p:spPr>
            <a:xfrm>
              <a:off x="1764115" y="3405333"/>
              <a:ext cx="6913" cy="6913"/>
            </a:xfrm>
            <a:custGeom>
              <a:avLst/>
              <a:gdLst/>
              <a:ahLst/>
              <a:cxnLst/>
              <a:rect l="l" t="t" r="r" b="b"/>
              <a:pathLst>
                <a:path w="228" h="228" extrusionOk="0">
                  <a:moveTo>
                    <a:pt x="123" y="0"/>
                  </a:moveTo>
                  <a:cubicBezTo>
                    <a:pt x="113" y="0"/>
                    <a:pt x="103" y="1"/>
                    <a:pt x="94" y="4"/>
                  </a:cubicBezTo>
                  <a:cubicBezTo>
                    <a:pt x="1" y="30"/>
                    <a:pt x="1" y="144"/>
                    <a:pt x="21" y="218"/>
                  </a:cubicBezTo>
                  <a:cubicBezTo>
                    <a:pt x="24" y="224"/>
                    <a:pt x="31" y="228"/>
                    <a:pt x="38" y="228"/>
                  </a:cubicBezTo>
                  <a:cubicBezTo>
                    <a:pt x="44" y="228"/>
                    <a:pt x="51" y="224"/>
                    <a:pt x="54" y="218"/>
                  </a:cubicBezTo>
                  <a:cubicBezTo>
                    <a:pt x="61" y="178"/>
                    <a:pt x="68" y="111"/>
                    <a:pt x="108" y="84"/>
                  </a:cubicBezTo>
                  <a:cubicBezTo>
                    <a:pt x="117" y="78"/>
                    <a:pt x="132" y="73"/>
                    <a:pt x="146" y="73"/>
                  </a:cubicBezTo>
                  <a:cubicBezTo>
                    <a:pt x="163" y="73"/>
                    <a:pt x="178" y="79"/>
                    <a:pt x="181" y="97"/>
                  </a:cubicBezTo>
                  <a:cubicBezTo>
                    <a:pt x="184" y="106"/>
                    <a:pt x="192" y="109"/>
                    <a:pt x="199" y="109"/>
                  </a:cubicBezTo>
                  <a:cubicBezTo>
                    <a:pt x="210" y="109"/>
                    <a:pt x="222" y="102"/>
                    <a:pt x="222" y="91"/>
                  </a:cubicBezTo>
                  <a:cubicBezTo>
                    <a:pt x="227" y="29"/>
                    <a:pt x="172"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1"/>
            <p:cNvSpPr/>
            <p:nvPr/>
          </p:nvSpPr>
          <p:spPr>
            <a:xfrm>
              <a:off x="1764115" y="3405030"/>
              <a:ext cx="6943" cy="7337"/>
            </a:xfrm>
            <a:custGeom>
              <a:avLst/>
              <a:gdLst/>
              <a:ahLst/>
              <a:cxnLst/>
              <a:rect l="l" t="t" r="r" b="b"/>
              <a:pathLst>
                <a:path w="229" h="242" fill="none" extrusionOk="0">
                  <a:moveTo>
                    <a:pt x="222" y="101"/>
                  </a:moveTo>
                  <a:cubicBezTo>
                    <a:pt x="228" y="27"/>
                    <a:pt x="148" y="0"/>
                    <a:pt x="94" y="14"/>
                  </a:cubicBezTo>
                  <a:cubicBezTo>
                    <a:pt x="1" y="40"/>
                    <a:pt x="1" y="154"/>
                    <a:pt x="21" y="228"/>
                  </a:cubicBezTo>
                  <a:cubicBezTo>
                    <a:pt x="28" y="241"/>
                    <a:pt x="48" y="241"/>
                    <a:pt x="54" y="228"/>
                  </a:cubicBezTo>
                  <a:cubicBezTo>
                    <a:pt x="61" y="188"/>
                    <a:pt x="68" y="121"/>
                    <a:pt x="108" y="94"/>
                  </a:cubicBezTo>
                  <a:cubicBezTo>
                    <a:pt x="128" y="80"/>
                    <a:pt x="175" y="74"/>
                    <a:pt x="181" y="107"/>
                  </a:cubicBezTo>
                  <a:cubicBezTo>
                    <a:pt x="188" y="127"/>
                    <a:pt x="222" y="121"/>
                    <a:pt x="222" y="10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1"/>
            <p:cNvSpPr/>
            <p:nvPr/>
          </p:nvSpPr>
          <p:spPr>
            <a:xfrm>
              <a:off x="1747287" y="3496900"/>
              <a:ext cx="6428" cy="4578"/>
            </a:xfrm>
            <a:custGeom>
              <a:avLst/>
              <a:gdLst/>
              <a:ahLst/>
              <a:cxnLst/>
              <a:rect l="l" t="t" r="r" b="b"/>
              <a:pathLst>
                <a:path w="212" h="151" extrusionOk="0">
                  <a:moveTo>
                    <a:pt x="46" y="0"/>
                  </a:moveTo>
                  <a:cubicBezTo>
                    <a:pt x="40" y="0"/>
                    <a:pt x="33" y="0"/>
                    <a:pt x="27" y="1"/>
                  </a:cubicBezTo>
                  <a:cubicBezTo>
                    <a:pt x="14" y="8"/>
                    <a:pt x="0" y="21"/>
                    <a:pt x="0" y="41"/>
                  </a:cubicBezTo>
                  <a:cubicBezTo>
                    <a:pt x="0" y="81"/>
                    <a:pt x="27" y="121"/>
                    <a:pt x="74" y="142"/>
                  </a:cubicBezTo>
                  <a:cubicBezTo>
                    <a:pt x="88" y="147"/>
                    <a:pt x="105" y="150"/>
                    <a:pt x="123" y="150"/>
                  </a:cubicBezTo>
                  <a:cubicBezTo>
                    <a:pt x="147" y="150"/>
                    <a:pt x="172" y="144"/>
                    <a:pt x="188" y="128"/>
                  </a:cubicBezTo>
                  <a:cubicBezTo>
                    <a:pt x="194" y="115"/>
                    <a:pt x="188" y="101"/>
                    <a:pt x="174" y="101"/>
                  </a:cubicBezTo>
                  <a:cubicBezTo>
                    <a:pt x="148" y="101"/>
                    <a:pt x="128" y="101"/>
                    <a:pt x="108" y="81"/>
                  </a:cubicBezTo>
                  <a:cubicBezTo>
                    <a:pt x="99" y="76"/>
                    <a:pt x="91" y="70"/>
                    <a:pt x="85" y="63"/>
                  </a:cubicBezTo>
                  <a:lnTo>
                    <a:pt x="85" y="63"/>
                  </a:lnTo>
                  <a:cubicBezTo>
                    <a:pt x="91" y="62"/>
                    <a:pt x="97" y="61"/>
                    <a:pt x="103" y="61"/>
                  </a:cubicBezTo>
                  <a:cubicBezTo>
                    <a:pt x="127" y="61"/>
                    <a:pt x="151" y="71"/>
                    <a:pt x="174" y="95"/>
                  </a:cubicBezTo>
                  <a:cubicBezTo>
                    <a:pt x="180" y="100"/>
                    <a:pt x="185" y="102"/>
                    <a:pt x="189" y="102"/>
                  </a:cubicBezTo>
                  <a:cubicBezTo>
                    <a:pt x="203" y="102"/>
                    <a:pt x="211" y="85"/>
                    <a:pt x="201" y="75"/>
                  </a:cubicBezTo>
                  <a:cubicBezTo>
                    <a:pt x="165" y="26"/>
                    <a:pt x="102"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1"/>
            <p:cNvSpPr/>
            <p:nvPr/>
          </p:nvSpPr>
          <p:spPr>
            <a:xfrm>
              <a:off x="1747287" y="3496718"/>
              <a:ext cx="6519" cy="4882"/>
            </a:xfrm>
            <a:custGeom>
              <a:avLst/>
              <a:gdLst/>
              <a:ahLst/>
              <a:cxnLst/>
              <a:rect l="l" t="t" r="r" b="b"/>
              <a:pathLst>
                <a:path w="215" h="161" fill="none" extrusionOk="0">
                  <a:moveTo>
                    <a:pt x="201" y="81"/>
                  </a:moveTo>
                  <a:cubicBezTo>
                    <a:pt x="161" y="27"/>
                    <a:pt x="87" y="0"/>
                    <a:pt x="27" y="7"/>
                  </a:cubicBezTo>
                  <a:cubicBezTo>
                    <a:pt x="14" y="14"/>
                    <a:pt x="0" y="27"/>
                    <a:pt x="0" y="47"/>
                  </a:cubicBezTo>
                  <a:cubicBezTo>
                    <a:pt x="0" y="87"/>
                    <a:pt x="27" y="127"/>
                    <a:pt x="74" y="148"/>
                  </a:cubicBezTo>
                  <a:cubicBezTo>
                    <a:pt x="108" y="161"/>
                    <a:pt x="161" y="161"/>
                    <a:pt x="188" y="134"/>
                  </a:cubicBezTo>
                  <a:cubicBezTo>
                    <a:pt x="194" y="121"/>
                    <a:pt x="188" y="107"/>
                    <a:pt x="174" y="107"/>
                  </a:cubicBezTo>
                  <a:cubicBezTo>
                    <a:pt x="148" y="107"/>
                    <a:pt x="128" y="107"/>
                    <a:pt x="108" y="87"/>
                  </a:cubicBezTo>
                  <a:cubicBezTo>
                    <a:pt x="87" y="74"/>
                    <a:pt x="74" y="61"/>
                    <a:pt x="67" y="34"/>
                  </a:cubicBezTo>
                  <a:cubicBezTo>
                    <a:pt x="61" y="47"/>
                    <a:pt x="54" y="61"/>
                    <a:pt x="47" y="81"/>
                  </a:cubicBezTo>
                  <a:cubicBezTo>
                    <a:pt x="94" y="61"/>
                    <a:pt x="134" y="61"/>
                    <a:pt x="174" y="101"/>
                  </a:cubicBezTo>
                  <a:cubicBezTo>
                    <a:pt x="194" y="121"/>
                    <a:pt x="215" y="94"/>
                    <a:pt x="201" y="8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1"/>
            <p:cNvSpPr/>
            <p:nvPr/>
          </p:nvSpPr>
          <p:spPr>
            <a:xfrm>
              <a:off x="1736978" y="3487955"/>
              <a:ext cx="6610" cy="5215"/>
            </a:xfrm>
            <a:custGeom>
              <a:avLst/>
              <a:gdLst/>
              <a:ahLst/>
              <a:cxnLst/>
              <a:rect l="l" t="t" r="r" b="b"/>
              <a:pathLst>
                <a:path w="218" h="172" extrusionOk="0">
                  <a:moveTo>
                    <a:pt x="56" y="1"/>
                  </a:moveTo>
                  <a:cubicBezTo>
                    <a:pt x="22" y="1"/>
                    <a:pt x="1" y="31"/>
                    <a:pt x="19" y="62"/>
                  </a:cubicBezTo>
                  <a:cubicBezTo>
                    <a:pt x="39" y="95"/>
                    <a:pt x="59" y="142"/>
                    <a:pt x="93" y="162"/>
                  </a:cubicBezTo>
                  <a:cubicBezTo>
                    <a:pt x="99" y="166"/>
                    <a:pt x="104" y="168"/>
                    <a:pt x="108" y="168"/>
                  </a:cubicBezTo>
                  <a:cubicBezTo>
                    <a:pt x="120" y="168"/>
                    <a:pt x="128" y="157"/>
                    <a:pt x="133" y="142"/>
                  </a:cubicBezTo>
                  <a:cubicBezTo>
                    <a:pt x="133" y="133"/>
                    <a:pt x="132" y="123"/>
                    <a:pt x="129" y="112"/>
                  </a:cubicBezTo>
                  <a:lnTo>
                    <a:pt x="129" y="112"/>
                  </a:lnTo>
                  <a:cubicBezTo>
                    <a:pt x="145" y="124"/>
                    <a:pt x="160" y="141"/>
                    <a:pt x="173" y="162"/>
                  </a:cubicBezTo>
                  <a:cubicBezTo>
                    <a:pt x="175" y="169"/>
                    <a:pt x="181" y="172"/>
                    <a:pt x="188" y="172"/>
                  </a:cubicBezTo>
                  <a:cubicBezTo>
                    <a:pt x="201" y="172"/>
                    <a:pt x="218" y="160"/>
                    <a:pt x="213" y="142"/>
                  </a:cubicBezTo>
                  <a:cubicBezTo>
                    <a:pt x="193" y="75"/>
                    <a:pt x="133" y="8"/>
                    <a:pt x="66" y="2"/>
                  </a:cubicBezTo>
                  <a:cubicBezTo>
                    <a:pt x="63" y="1"/>
                    <a:pt x="59"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1"/>
            <p:cNvSpPr/>
            <p:nvPr/>
          </p:nvSpPr>
          <p:spPr>
            <a:xfrm>
              <a:off x="1736948" y="3487773"/>
              <a:ext cx="6731" cy="5730"/>
            </a:xfrm>
            <a:custGeom>
              <a:avLst/>
              <a:gdLst/>
              <a:ahLst/>
              <a:cxnLst/>
              <a:rect l="l" t="t" r="r" b="b"/>
              <a:pathLst>
                <a:path w="222" h="189" fill="none" extrusionOk="0">
                  <a:moveTo>
                    <a:pt x="214" y="148"/>
                  </a:moveTo>
                  <a:cubicBezTo>
                    <a:pt x="194" y="81"/>
                    <a:pt x="134" y="14"/>
                    <a:pt x="67" y="8"/>
                  </a:cubicBezTo>
                  <a:cubicBezTo>
                    <a:pt x="27" y="1"/>
                    <a:pt x="0" y="34"/>
                    <a:pt x="20" y="68"/>
                  </a:cubicBezTo>
                  <a:cubicBezTo>
                    <a:pt x="40" y="101"/>
                    <a:pt x="60" y="148"/>
                    <a:pt x="94" y="168"/>
                  </a:cubicBezTo>
                  <a:cubicBezTo>
                    <a:pt x="114" y="182"/>
                    <a:pt x="127" y="168"/>
                    <a:pt x="134" y="148"/>
                  </a:cubicBezTo>
                  <a:cubicBezTo>
                    <a:pt x="134" y="108"/>
                    <a:pt x="107" y="61"/>
                    <a:pt x="87" y="21"/>
                  </a:cubicBezTo>
                  <a:cubicBezTo>
                    <a:pt x="74" y="41"/>
                    <a:pt x="60" y="68"/>
                    <a:pt x="47" y="88"/>
                  </a:cubicBezTo>
                  <a:cubicBezTo>
                    <a:pt x="101" y="95"/>
                    <a:pt x="141" y="115"/>
                    <a:pt x="174" y="168"/>
                  </a:cubicBezTo>
                  <a:cubicBezTo>
                    <a:pt x="181" y="188"/>
                    <a:pt x="221" y="175"/>
                    <a:pt x="214" y="148"/>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1"/>
            <p:cNvSpPr/>
            <p:nvPr/>
          </p:nvSpPr>
          <p:spPr>
            <a:xfrm>
              <a:off x="1736129" y="3498931"/>
              <a:ext cx="4639" cy="4518"/>
            </a:xfrm>
            <a:custGeom>
              <a:avLst/>
              <a:gdLst/>
              <a:ahLst/>
              <a:cxnLst/>
              <a:rect l="l" t="t" r="r" b="b"/>
              <a:pathLst>
                <a:path w="153" h="149" extrusionOk="0">
                  <a:moveTo>
                    <a:pt x="94" y="1"/>
                  </a:moveTo>
                  <a:cubicBezTo>
                    <a:pt x="41" y="1"/>
                    <a:pt x="0" y="54"/>
                    <a:pt x="21" y="101"/>
                  </a:cubicBezTo>
                  <a:cubicBezTo>
                    <a:pt x="33" y="133"/>
                    <a:pt x="61" y="148"/>
                    <a:pt x="89" y="148"/>
                  </a:cubicBezTo>
                  <a:cubicBezTo>
                    <a:pt x="109" y="148"/>
                    <a:pt x="127" y="142"/>
                    <a:pt x="141" y="128"/>
                  </a:cubicBezTo>
                  <a:cubicBezTo>
                    <a:pt x="153" y="111"/>
                    <a:pt x="139" y="93"/>
                    <a:pt x="122" y="93"/>
                  </a:cubicBezTo>
                  <a:cubicBezTo>
                    <a:pt x="120" y="93"/>
                    <a:pt x="117" y="94"/>
                    <a:pt x="114" y="95"/>
                  </a:cubicBezTo>
                  <a:cubicBezTo>
                    <a:pt x="109" y="100"/>
                    <a:pt x="102" y="102"/>
                    <a:pt x="95" y="102"/>
                  </a:cubicBezTo>
                  <a:cubicBezTo>
                    <a:pt x="83" y="102"/>
                    <a:pt x="72" y="96"/>
                    <a:pt x="67" y="88"/>
                  </a:cubicBezTo>
                  <a:cubicBezTo>
                    <a:pt x="54" y="68"/>
                    <a:pt x="81" y="48"/>
                    <a:pt x="94" y="48"/>
                  </a:cubicBezTo>
                  <a:cubicBezTo>
                    <a:pt x="128" y="48"/>
                    <a:pt x="128"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1"/>
            <p:cNvSpPr/>
            <p:nvPr/>
          </p:nvSpPr>
          <p:spPr>
            <a:xfrm>
              <a:off x="1736129" y="3498931"/>
              <a:ext cx="4700" cy="4912"/>
            </a:xfrm>
            <a:custGeom>
              <a:avLst/>
              <a:gdLst/>
              <a:ahLst/>
              <a:cxnLst/>
              <a:rect l="l" t="t" r="r" b="b"/>
              <a:pathLst>
                <a:path w="155" h="162" fill="none" extrusionOk="0">
                  <a:moveTo>
                    <a:pt x="94" y="1"/>
                  </a:moveTo>
                  <a:cubicBezTo>
                    <a:pt x="41" y="1"/>
                    <a:pt x="0" y="54"/>
                    <a:pt x="21" y="101"/>
                  </a:cubicBezTo>
                  <a:cubicBezTo>
                    <a:pt x="41" y="155"/>
                    <a:pt x="108" y="161"/>
                    <a:pt x="141" y="128"/>
                  </a:cubicBezTo>
                  <a:cubicBezTo>
                    <a:pt x="154" y="108"/>
                    <a:pt x="134" y="88"/>
                    <a:pt x="114" y="95"/>
                  </a:cubicBezTo>
                  <a:cubicBezTo>
                    <a:pt x="101" y="108"/>
                    <a:pt x="74" y="101"/>
                    <a:pt x="67" y="88"/>
                  </a:cubicBezTo>
                  <a:cubicBezTo>
                    <a:pt x="54" y="68"/>
                    <a:pt x="81" y="48"/>
                    <a:pt x="94" y="48"/>
                  </a:cubicBezTo>
                  <a:cubicBezTo>
                    <a:pt x="128" y="48"/>
                    <a:pt x="128" y="1"/>
                    <a:pt x="94" y="1"/>
                  </a:cubicBezTo>
                  <a:close/>
                </a:path>
              </a:pathLst>
            </a:custGeom>
            <a:solidFill>
              <a:schemeClr val="dk2"/>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7" name="Google Shape;4077;p21"/>
          <p:cNvGrpSpPr/>
          <p:nvPr/>
        </p:nvGrpSpPr>
        <p:grpSpPr>
          <a:xfrm rot="-3430337">
            <a:off x="8169395" y="4049080"/>
            <a:ext cx="1535197" cy="1597020"/>
            <a:chOff x="3328475" y="2884139"/>
            <a:chExt cx="479602" cy="498916"/>
          </a:xfrm>
        </p:grpSpPr>
        <p:sp>
          <p:nvSpPr>
            <p:cNvPr id="4078" name="Google Shape;4078;p21"/>
            <p:cNvSpPr/>
            <p:nvPr/>
          </p:nvSpPr>
          <p:spPr>
            <a:xfrm>
              <a:off x="3328475" y="2884139"/>
              <a:ext cx="479602" cy="498916"/>
            </a:xfrm>
            <a:custGeom>
              <a:avLst/>
              <a:gdLst/>
              <a:ahLst/>
              <a:cxnLst/>
              <a:rect l="l" t="t" r="r" b="b"/>
              <a:pathLst>
                <a:path w="15818" h="16455" extrusionOk="0">
                  <a:moveTo>
                    <a:pt x="4786" y="1884"/>
                  </a:moveTo>
                  <a:cubicBezTo>
                    <a:pt x="4930" y="1884"/>
                    <a:pt x="5070" y="1915"/>
                    <a:pt x="5206" y="1980"/>
                  </a:cubicBezTo>
                  <a:cubicBezTo>
                    <a:pt x="5239" y="1994"/>
                    <a:pt x="5280" y="2014"/>
                    <a:pt x="5313" y="2027"/>
                  </a:cubicBezTo>
                  <a:cubicBezTo>
                    <a:pt x="4992" y="2088"/>
                    <a:pt x="4677" y="2161"/>
                    <a:pt x="4356" y="2268"/>
                  </a:cubicBezTo>
                  <a:cubicBezTo>
                    <a:pt x="4370" y="2221"/>
                    <a:pt x="4376" y="2188"/>
                    <a:pt x="4396" y="2161"/>
                  </a:cubicBezTo>
                  <a:cubicBezTo>
                    <a:pt x="4443" y="2081"/>
                    <a:pt x="4497" y="2007"/>
                    <a:pt x="4550" y="1934"/>
                  </a:cubicBezTo>
                  <a:cubicBezTo>
                    <a:pt x="4570" y="1907"/>
                    <a:pt x="4604" y="1893"/>
                    <a:pt x="4644" y="1893"/>
                  </a:cubicBezTo>
                  <a:cubicBezTo>
                    <a:pt x="4692" y="1887"/>
                    <a:pt x="4739" y="1884"/>
                    <a:pt x="4786" y="1884"/>
                  </a:cubicBezTo>
                  <a:close/>
                  <a:moveTo>
                    <a:pt x="8210" y="3098"/>
                  </a:moveTo>
                  <a:lnTo>
                    <a:pt x="8210" y="3098"/>
                  </a:lnTo>
                  <a:cubicBezTo>
                    <a:pt x="8518" y="3191"/>
                    <a:pt x="8959" y="3452"/>
                    <a:pt x="9006" y="3566"/>
                  </a:cubicBezTo>
                  <a:cubicBezTo>
                    <a:pt x="8859" y="3486"/>
                    <a:pt x="8699" y="3399"/>
                    <a:pt x="8538" y="3319"/>
                  </a:cubicBezTo>
                  <a:cubicBezTo>
                    <a:pt x="8484" y="3285"/>
                    <a:pt x="8424" y="3258"/>
                    <a:pt x="8371" y="3232"/>
                  </a:cubicBezTo>
                  <a:cubicBezTo>
                    <a:pt x="8304" y="3198"/>
                    <a:pt x="8264" y="3145"/>
                    <a:pt x="8210" y="3098"/>
                  </a:cubicBezTo>
                  <a:close/>
                  <a:moveTo>
                    <a:pt x="8371" y="3258"/>
                  </a:moveTo>
                  <a:cubicBezTo>
                    <a:pt x="8538" y="3352"/>
                    <a:pt x="8692" y="3439"/>
                    <a:pt x="8852" y="3526"/>
                  </a:cubicBezTo>
                  <a:cubicBezTo>
                    <a:pt x="8899" y="3553"/>
                    <a:pt x="8953" y="3580"/>
                    <a:pt x="9000" y="3600"/>
                  </a:cubicBezTo>
                  <a:cubicBezTo>
                    <a:pt x="9033" y="3613"/>
                    <a:pt x="9040" y="3626"/>
                    <a:pt x="9026" y="3660"/>
                  </a:cubicBezTo>
                  <a:cubicBezTo>
                    <a:pt x="8913" y="3600"/>
                    <a:pt x="8799" y="3539"/>
                    <a:pt x="8685" y="3486"/>
                  </a:cubicBezTo>
                  <a:cubicBezTo>
                    <a:pt x="8638" y="3459"/>
                    <a:pt x="8592" y="3432"/>
                    <a:pt x="8545" y="3419"/>
                  </a:cubicBezTo>
                  <a:cubicBezTo>
                    <a:pt x="8458" y="3392"/>
                    <a:pt x="8411" y="3339"/>
                    <a:pt x="8371" y="3258"/>
                  </a:cubicBezTo>
                  <a:close/>
                  <a:moveTo>
                    <a:pt x="8531" y="3459"/>
                  </a:moveTo>
                  <a:cubicBezTo>
                    <a:pt x="8618" y="3506"/>
                    <a:pt x="8705" y="3553"/>
                    <a:pt x="8792" y="3600"/>
                  </a:cubicBezTo>
                  <a:cubicBezTo>
                    <a:pt x="8959" y="3680"/>
                    <a:pt x="9013" y="3720"/>
                    <a:pt x="9040" y="3767"/>
                  </a:cubicBezTo>
                  <a:cubicBezTo>
                    <a:pt x="8980" y="3740"/>
                    <a:pt x="8933" y="3713"/>
                    <a:pt x="8879" y="3687"/>
                  </a:cubicBezTo>
                  <a:cubicBezTo>
                    <a:pt x="8792" y="3640"/>
                    <a:pt x="8705" y="3600"/>
                    <a:pt x="8612" y="3553"/>
                  </a:cubicBezTo>
                  <a:cubicBezTo>
                    <a:pt x="8571" y="3539"/>
                    <a:pt x="8545" y="3506"/>
                    <a:pt x="8531" y="3459"/>
                  </a:cubicBezTo>
                  <a:close/>
                  <a:moveTo>
                    <a:pt x="11167" y="3807"/>
                  </a:moveTo>
                  <a:cubicBezTo>
                    <a:pt x="11167" y="3814"/>
                    <a:pt x="11167" y="3820"/>
                    <a:pt x="11167" y="3827"/>
                  </a:cubicBezTo>
                  <a:lnTo>
                    <a:pt x="11094" y="3854"/>
                  </a:lnTo>
                  <a:cubicBezTo>
                    <a:pt x="11100" y="3807"/>
                    <a:pt x="11141" y="3820"/>
                    <a:pt x="11167" y="3807"/>
                  </a:cubicBezTo>
                  <a:close/>
                  <a:moveTo>
                    <a:pt x="8712" y="3693"/>
                  </a:moveTo>
                  <a:cubicBezTo>
                    <a:pt x="8926" y="3780"/>
                    <a:pt x="9020" y="3840"/>
                    <a:pt x="9046" y="3901"/>
                  </a:cubicBezTo>
                  <a:cubicBezTo>
                    <a:pt x="8926" y="3827"/>
                    <a:pt x="8819" y="3760"/>
                    <a:pt x="8712" y="3693"/>
                  </a:cubicBezTo>
                  <a:close/>
                  <a:moveTo>
                    <a:pt x="11261" y="3881"/>
                  </a:moveTo>
                  <a:cubicBezTo>
                    <a:pt x="11221" y="3907"/>
                    <a:pt x="11181" y="3927"/>
                    <a:pt x="11134" y="3954"/>
                  </a:cubicBezTo>
                  <a:cubicBezTo>
                    <a:pt x="11121" y="3941"/>
                    <a:pt x="11107" y="3934"/>
                    <a:pt x="11080" y="3914"/>
                  </a:cubicBezTo>
                  <a:cubicBezTo>
                    <a:pt x="11141" y="3887"/>
                    <a:pt x="11201" y="3881"/>
                    <a:pt x="11261" y="3881"/>
                  </a:cubicBezTo>
                  <a:close/>
                  <a:moveTo>
                    <a:pt x="13358" y="3855"/>
                  </a:moveTo>
                  <a:cubicBezTo>
                    <a:pt x="13396" y="3855"/>
                    <a:pt x="13433" y="3863"/>
                    <a:pt x="13476" y="3867"/>
                  </a:cubicBezTo>
                  <a:cubicBezTo>
                    <a:pt x="13355" y="3914"/>
                    <a:pt x="13255" y="3948"/>
                    <a:pt x="13148" y="3988"/>
                  </a:cubicBezTo>
                  <a:cubicBezTo>
                    <a:pt x="13134" y="3990"/>
                    <a:pt x="13119" y="3992"/>
                    <a:pt x="13104" y="3992"/>
                  </a:cubicBezTo>
                  <a:cubicBezTo>
                    <a:pt x="13082" y="3992"/>
                    <a:pt x="13060" y="3989"/>
                    <a:pt x="13041" y="3981"/>
                  </a:cubicBezTo>
                  <a:cubicBezTo>
                    <a:pt x="13047" y="3974"/>
                    <a:pt x="13061" y="3968"/>
                    <a:pt x="13074" y="3968"/>
                  </a:cubicBezTo>
                  <a:cubicBezTo>
                    <a:pt x="13141" y="3934"/>
                    <a:pt x="13215" y="3914"/>
                    <a:pt x="13275" y="3874"/>
                  </a:cubicBezTo>
                  <a:cubicBezTo>
                    <a:pt x="13303" y="3860"/>
                    <a:pt x="13331" y="3855"/>
                    <a:pt x="13358" y="3855"/>
                  </a:cubicBezTo>
                  <a:close/>
                  <a:moveTo>
                    <a:pt x="12640" y="3790"/>
                  </a:moveTo>
                  <a:cubicBezTo>
                    <a:pt x="12664" y="3790"/>
                    <a:pt x="12688" y="3791"/>
                    <a:pt x="12713" y="3794"/>
                  </a:cubicBezTo>
                  <a:cubicBezTo>
                    <a:pt x="12887" y="3814"/>
                    <a:pt x="13068" y="3820"/>
                    <a:pt x="13241" y="3834"/>
                  </a:cubicBezTo>
                  <a:cubicBezTo>
                    <a:pt x="13241" y="3840"/>
                    <a:pt x="13248" y="3847"/>
                    <a:pt x="13248" y="3854"/>
                  </a:cubicBezTo>
                  <a:cubicBezTo>
                    <a:pt x="13081" y="3894"/>
                    <a:pt x="12940" y="3994"/>
                    <a:pt x="12766" y="4021"/>
                  </a:cubicBezTo>
                  <a:cubicBezTo>
                    <a:pt x="12766" y="4014"/>
                    <a:pt x="12766" y="4008"/>
                    <a:pt x="12760" y="4001"/>
                  </a:cubicBezTo>
                  <a:cubicBezTo>
                    <a:pt x="12860" y="3954"/>
                    <a:pt x="12960" y="3914"/>
                    <a:pt x="13054" y="3874"/>
                  </a:cubicBezTo>
                  <a:cubicBezTo>
                    <a:pt x="13054" y="3867"/>
                    <a:pt x="13054" y="3867"/>
                    <a:pt x="13054" y="3861"/>
                  </a:cubicBezTo>
                  <a:cubicBezTo>
                    <a:pt x="13041" y="3861"/>
                    <a:pt x="13027" y="3861"/>
                    <a:pt x="13014" y="3867"/>
                  </a:cubicBezTo>
                  <a:cubicBezTo>
                    <a:pt x="12887" y="3907"/>
                    <a:pt x="12766" y="3941"/>
                    <a:pt x="12646" y="3994"/>
                  </a:cubicBezTo>
                  <a:cubicBezTo>
                    <a:pt x="12593" y="4015"/>
                    <a:pt x="12542" y="4023"/>
                    <a:pt x="12489" y="4023"/>
                  </a:cubicBezTo>
                  <a:cubicBezTo>
                    <a:pt x="12456" y="4023"/>
                    <a:pt x="12421" y="4020"/>
                    <a:pt x="12385" y="4014"/>
                  </a:cubicBezTo>
                  <a:cubicBezTo>
                    <a:pt x="12532" y="3961"/>
                    <a:pt x="12673" y="3907"/>
                    <a:pt x="12813" y="3861"/>
                  </a:cubicBezTo>
                  <a:cubicBezTo>
                    <a:pt x="12795" y="3857"/>
                    <a:pt x="12776" y="3855"/>
                    <a:pt x="12757" y="3855"/>
                  </a:cubicBezTo>
                  <a:cubicBezTo>
                    <a:pt x="12710" y="3855"/>
                    <a:pt x="12663" y="3866"/>
                    <a:pt x="12619" y="3881"/>
                  </a:cubicBezTo>
                  <a:cubicBezTo>
                    <a:pt x="12499" y="3921"/>
                    <a:pt x="12385" y="3961"/>
                    <a:pt x="12265" y="4001"/>
                  </a:cubicBezTo>
                  <a:cubicBezTo>
                    <a:pt x="12243" y="4010"/>
                    <a:pt x="12230" y="4015"/>
                    <a:pt x="12212" y="4015"/>
                  </a:cubicBezTo>
                  <a:cubicBezTo>
                    <a:pt x="12191" y="4015"/>
                    <a:pt x="12165" y="4009"/>
                    <a:pt x="12111" y="3994"/>
                  </a:cubicBezTo>
                  <a:cubicBezTo>
                    <a:pt x="12151" y="3968"/>
                    <a:pt x="12184" y="3954"/>
                    <a:pt x="12225" y="3934"/>
                  </a:cubicBezTo>
                  <a:cubicBezTo>
                    <a:pt x="12265" y="3914"/>
                    <a:pt x="12311" y="3894"/>
                    <a:pt x="12358" y="3867"/>
                  </a:cubicBezTo>
                  <a:cubicBezTo>
                    <a:pt x="12445" y="3813"/>
                    <a:pt x="12540" y="3790"/>
                    <a:pt x="12640" y="3790"/>
                  </a:cubicBezTo>
                  <a:close/>
                  <a:moveTo>
                    <a:pt x="8792" y="3794"/>
                  </a:moveTo>
                  <a:lnTo>
                    <a:pt x="8792" y="3794"/>
                  </a:lnTo>
                  <a:cubicBezTo>
                    <a:pt x="8826" y="3814"/>
                    <a:pt x="8852" y="3834"/>
                    <a:pt x="8879" y="3847"/>
                  </a:cubicBezTo>
                  <a:cubicBezTo>
                    <a:pt x="8919" y="3881"/>
                    <a:pt x="8966" y="3921"/>
                    <a:pt x="9013" y="3954"/>
                  </a:cubicBezTo>
                  <a:cubicBezTo>
                    <a:pt x="9040" y="3974"/>
                    <a:pt x="9046" y="3994"/>
                    <a:pt x="9026" y="4028"/>
                  </a:cubicBezTo>
                  <a:cubicBezTo>
                    <a:pt x="8859" y="3927"/>
                    <a:pt x="8839" y="3907"/>
                    <a:pt x="8792" y="3794"/>
                  </a:cubicBezTo>
                  <a:close/>
                  <a:moveTo>
                    <a:pt x="13573" y="3882"/>
                  </a:moveTo>
                  <a:cubicBezTo>
                    <a:pt x="13598" y="3882"/>
                    <a:pt x="13624" y="3886"/>
                    <a:pt x="13650" y="3894"/>
                  </a:cubicBezTo>
                  <a:cubicBezTo>
                    <a:pt x="13710" y="3914"/>
                    <a:pt x="13783" y="3921"/>
                    <a:pt x="13830" y="3974"/>
                  </a:cubicBezTo>
                  <a:cubicBezTo>
                    <a:pt x="13844" y="3988"/>
                    <a:pt x="13844" y="4008"/>
                    <a:pt x="13850" y="4021"/>
                  </a:cubicBezTo>
                  <a:cubicBezTo>
                    <a:pt x="13870" y="4028"/>
                    <a:pt x="13890" y="4034"/>
                    <a:pt x="13911" y="4048"/>
                  </a:cubicBezTo>
                  <a:cubicBezTo>
                    <a:pt x="13904" y="4055"/>
                    <a:pt x="13904" y="4061"/>
                    <a:pt x="13897" y="4068"/>
                  </a:cubicBezTo>
                  <a:cubicBezTo>
                    <a:pt x="13870" y="4055"/>
                    <a:pt x="13837" y="4041"/>
                    <a:pt x="13810" y="4028"/>
                  </a:cubicBezTo>
                  <a:cubicBezTo>
                    <a:pt x="13777" y="4021"/>
                    <a:pt x="13737" y="4014"/>
                    <a:pt x="13703" y="4008"/>
                  </a:cubicBezTo>
                  <a:cubicBezTo>
                    <a:pt x="13670" y="4008"/>
                    <a:pt x="13636" y="4001"/>
                    <a:pt x="13609" y="3968"/>
                  </a:cubicBezTo>
                  <a:cubicBezTo>
                    <a:pt x="13650" y="3968"/>
                    <a:pt x="13683" y="3961"/>
                    <a:pt x="13717" y="3954"/>
                  </a:cubicBezTo>
                  <a:cubicBezTo>
                    <a:pt x="13688" y="3939"/>
                    <a:pt x="13660" y="3933"/>
                    <a:pt x="13632" y="3933"/>
                  </a:cubicBezTo>
                  <a:cubicBezTo>
                    <a:pt x="13600" y="3933"/>
                    <a:pt x="13568" y="3940"/>
                    <a:pt x="13536" y="3948"/>
                  </a:cubicBezTo>
                  <a:cubicBezTo>
                    <a:pt x="13516" y="3950"/>
                    <a:pt x="13498" y="3952"/>
                    <a:pt x="13480" y="3952"/>
                  </a:cubicBezTo>
                  <a:cubicBezTo>
                    <a:pt x="13453" y="3952"/>
                    <a:pt x="13427" y="3949"/>
                    <a:pt x="13395" y="3941"/>
                  </a:cubicBezTo>
                  <a:cubicBezTo>
                    <a:pt x="13456" y="3903"/>
                    <a:pt x="13514" y="3882"/>
                    <a:pt x="13573" y="3882"/>
                  </a:cubicBezTo>
                  <a:close/>
                  <a:moveTo>
                    <a:pt x="12234" y="3777"/>
                  </a:moveTo>
                  <a:cubicBezTo>
                    <a:pt x="12282" y="3777"/>
                    <a:pt x="12330" y="3778"/>
                    <a:pt x="12378" y="3780"/>
                  </a:cubicBezTo>
                  <a:cubicBezTo>
                    <a:pt x="12398" y="3780"/>
                    <a:pt x="12412" y="3787"/>
                    <a:pt x="12432" y="3800"/>
                  </a:cubicBezTo>
                  <a:cubicBezTo>
                    <a:pt x="12398" y="3814"/>
                    <a:pt x="12365" y="3820"/>
                    <a:pt x="12338" y="3840"/>
                  </a:cubicBezTo>
                  <a:cubicBezTo>
                    <a:pt x="12245" y="3881"/>
                    <a:pt x="12158" y="3921"/>
                    <a:pt x="12064" y="3961"/>
                  </a:cubicBezTo>
                  <a:cubicBezTo>
                    <a:pt x="12040" y="3975"/>
                    <a:pt x="12017" y="3989"/>
                    <a:pt x="11986" y="3989"/>
                  </a:cubicBezTo>
                  <a:cubicBezTo>
                    <a:pt x="11973" y="3989"/>
                    <a:pt x="11959" y="3987"/>
                    <a:pt x="11944" y="3981"/>
                  </a:cubicBezTo>
                  <a:cubicBezTo>
                    <a:pt x="12057" y="3914"/>
                    <a:pt x="12178" y="3881"/>
                    <a:pt x="12278" y="3800"/>
                  </a:cubicBezTo>
                  <a:lnTo>
                    <a:pt x="12278" y="3800"/>
                  </a:lnTo>
                  <a:cubicBezTo>
                    <a:pt x="12057" y="3861"/>
                    <a:pt x="11863" y="3968"/>
                    <a:pt x="11656" y="4041"/>
                  </a:cubicBezTo>
                  <a:cubicBezTo>
                    <a:pt x="11649" y="4041"/>
                    <a:pt x="11649" y="4034"/>
                    <a:pt x="11649" y="4028"/>
                  </a:cubicBezTo>
                  <a:cubicBezTo>
                    <a:pt x="11770" y="3968"/>
                    <a:pt x="11890" y="3914"/>
                    <a:pt x="12010" y="3854"/>
                  </a:cubicBezTo>
                  <a:cubicBezTo>
                    <a:pt x="12004" y="3847"/>
                    <a:pt x="12004" y="3840"/>
                    <a:pt x="12004" y="3834"/>
                  </a:cubicBezTo>
                  <a:cubicBezTo>
                    <a:pt x="11937" y="3861"/>
                    <a:pt x="11863" y="3887"/>
                    <a:pt x="11803" y="3914"/>
                  </a:cubicBezTo>
                  <a:cubicBezTo>
                    <a:pt x="11676" y="3968"/>
                    <a:pt x="11549" y="4021"/>
                    <a:pt x="11442" y="4095"/>
                  </a:cubicBezTo>
                  <a:cubicBezTo>
                    <a:pt x="11402" y="4115"/>
                    <a:pt x="11361" y="4121"/>
                    <a:pt x="11321" y="4135"/>
                  </a:cubicBezTo>
                  <a:cubicBezTo>
                    <a:pt x="11274" y="4075"/>
                    <a:pt x="11234" y="4021"/>
                    <a:pt x="11187" y="3961"/>
                  </a:cubicBezTo>
                  <a:cubicBezTo>
                    <a:pt x="11241" y="3941"/>
                    <a:pt x="11295" y="3914"/>
                    <a:pt x="11348" y="3894"/>
                  </a:cubicBezTo>
                  <a:cubicBezTo>
                    <a:pt x="11395" y="3867"/>
                    <a:pt x="11442" y="3847"/>
                    <a:pt x="11495" y="3820"/>
                  </a:cubicBezTo>
                  <a:lnTo>
                    <a:pt x="11495" y="3820"/>
                  </a:lnTo>
                  <a:cubicBezTo>
                    <a:pt x="11462" y="3827"/>
                    <a:pt x="11428" y="3827"/>
                    <a:pt x="11402" y="3840"/>
                  </a:cubicBezTo>
                  <a:cubicBezTo>
                    <a:pt x="11369" y="3851"/>
                    <a:pt x="11337" y="3858"/>
                    <a:pt x="11305" y="3858"/>
                  </a:cubicBezTo>
                  <a:cubicBezTo>
                    <a:pt x="11277" y="3858"/>
                    <a:pt x="11249" y="3853"/>
                    <a:pt x="11221" y="3840"/>
                  </a:cubicBezTo>
                  <a:cubicBezTo>
                    <a:pt x="11234" y="3814"/>
                    <a:pt x="11261" y="3807"/>
                    <a:pt x="11295" y="3807"/>
                  </a:cubicBezTo>
                  <a:lnTo>
                    <a:pt x="11502" y="3807"/>
                  </a:lnTo>
                  <a:cubicBezTo>
                    <a:pt x="11742" y="3801"/>
                    <a:pt x="11988" y="3777"/>
                    <a:pt x="12234" y="3777"/>
                  </a:cubicBezTo>
                  <a:close/>
                  <a:moveTo>
                    <a:pt x="11966" y="4095"/>
                  </a:moveTo>
                  <a:cubicBezTo>
                    <a:pt x="11986" y="4095"/>
                    <a:pt x="12008" y="4098"/>
                    <a:pt x="12030" y="4101"/>
                  </a:cubicBezTo>
                  <a:cubicBezTo>
                    <a:pt x="12164" y="4115"/>
                    <a:pt x="12298" y="4121"/>
                    <a:pt x="12439" y="4135"/>
                  </a:cubicBezTo>
                  <a:lnTo>
                    <a:pt x="12619" y="4135"/>
                  </a:lnTo>
                  <a:lnTo>
                    <a:pt x="12619" y="4148"/>
                  </a:lnTo>
                  <a:cubicBezTo>
                    <a:pt x="12539" y="4155"/>
                    <a:pt x="12465" y="4162"/>
                    <a:pt x="12392" y="4162"/>
                  </a:cubicBezTo>
                  <a:cubicBezTo>
                    <a:pt x="12218" y="4175"/>
                    <a:pt x="12044" y="4175"/>
                    <a:pt x="11877" y="4188"/>
                  </a:cubicBezTo>
                  <a:cubicBezTo>
                    <a:pt x="11823" y="4188"/>
                    <a:pt x="11796" y="4162"/>
                    <a:pt x="11756" y="4135"/>
                  </a:cubicBezTo>
                  <a:cubicBezTo>
                    <a:pt x="11771" y="4132"/>
                    <a:pt x="11780" y="4131"/>
                    <a:pt x="11788" y="4131"/>
                  </a:cubicBezTo>
                  <a:cubicBezTo>
                    <a:pt x="11801" y="4131"/>
                    <a:pt x="11809" y="4136"/>
                    <a:pt x="11830" y="4148"/>
                  </a:cubicBezTo>
                  <a:cubicBezTo>
                    <a:pt x="11868" y="4110"/>
                    <a:pt x="11914" y="4095"/>
                    <a:pt x="11966" y="4095"/>
                  </a:cubicBezTo>
                  <a:close/>
                  <a:moveTo>
                    <a:pt x="8913" y="4014"/>
                  </a:moveTo>
                  <a:cubicBezTo>
                    <a:pt x="8946" y="4041"/>
                    <a:pt x="8986" y="4075"/>
                    <a:pt x="9020" y="4101"/>
                  </a:cubicBezTo>
                  <a:cubicBezTo>
                    <a:pt x="9013" y="4135"/>
                    <a:pt x="9006" y="4162"/>
                    <a:pt x="9000" y="4208"/>
                  </a:cubicBezTo>
                  <a:cubicBezTo>
                    <a:pt x="8959" y="4135"/>
                    <a:pt x="8926" y="4081"/>
                    <a:pt x="8899" y="4028"/>
                  </a:cubicBezTo>
                  <a:cubicBezTo>
                    <a:pt x="8906" y="4021"/>
                    <a:pt x="8906" y="4014"/>
                    <a:pt x="8913" y="4014"/>
                  </a:cubicBezTo>
                  <a:close/>
                  <a:moveTo>
                    <a:pt x="11589" y="4167"/>
                  </a:moveTo>
                  <a:cubicBezTo>
                    <a:pt x="11608" y="4167"/>
                    <a:pt x="11631" y="4191"/>
                    <a:pt x="11649" y="4208"/>
                  </a:cubicBezTo>
                  <a:cubicBezTo>
                    <a:pt x="11549" y="4235"/>
                    <a:pt x="11455" y="4262"/>
                    <a:pt x="11355" y="4289"/>
                  </a:cubicBezTo>
                  <a:cubicBezTo>
                    <a:pt x="11348" y="4255"/>
                    <a:pt x="11348" y="4242"/>
                    <a:pt x="11348" y="4222"/>
                  </a:cubicBezTo>
                  <a:lnTo>
                    <a:pt x="11348" y="4222"/>
                  </a:lnTo>
                  <a:lnTo>
                    <a:pt x="11355" y="4235"/>
                  </a:lnTo>
                  <a:cubicBezTo>
                    <a:pt x="11435" y="4215"/>
                    <a:pt x="11509" y="4188"/>
                    <a:pt x="11582" y="4168"/>
                  </a:cubicBezTo>
                  <a:cubicBezTo>
                    <a:pt x="11584" y="4168"/>
                    <a:pt x="11587" y="4167"/>
                    <a:pt x="11589" y="4167"/>
                  </a:cubicBezTo>
                  <a:close/>
                  <a:moveTo>
                    <a:pt x="7568" y="4354"/>
                  </a:moveTo>
                  <a:cubicBezTo>
                    <a:pt x="7574" y="4354"/>
                    <a:pt x="7581" y="4355"/>
                    <a:pt x="7588" y="4356"/>
                  </a:cubicBezTo>
                  <a:cubicBezTo>
                    <a:pt x="7521" y="4409"/>
                    <a:pt x="7461" y="4463"/>
                    <a:pt x="7394" y="4510"/>
                  </a:cubicBezTo>
                  <a:cubicBezTo>
                    <a:pt x="7451" y="4453"/>
                    <a:pt x="7466" y="4354"/>
                    <a:pt x="7568" y="4354"/>
                  </a:cubicBezTo>
                  <a:close/>
                  <a:moveTo>
                    <a:pt x="6190" y="2088"/>
                  </a:moveTo>
                  <a:cubicBezTo>
                    <a:pt x="6424" y="2108"/>
                    <a:pt x="6658" y="2128"/>
                    <a:pt x="6885" y="2148"/>
                  </a:cubicBezTo>
                  <a:cubicBezTo>
                    <a:pt x="7146" y="2174"/>
                    <a:pt x="7394" y="2241"/>
                    <a:pt x="7641" y="2315"/>
                  </a:cubicBezTo>
                  <a:cubicBezTo>
                    <a:pt x="7976" y="2415"/>
                    <a:pt x="8310" y="2529"/>
                    <a:pt x="8645" y="2636"/>
                  </a:cubicBezTo>
                  <a:cubicBezTo>
                    <a:pt x="8678" y="2650"/>
                    <a:pt x="8712" y="2670"/>
                    <a:pt x="8745" y="2690"/>
                  </a:cubicBezTo>
                  <a:cubicBezTo>
                    <a:pt x="8779" y="2710"/>
                    <a:pt x="8806" y="2743"/>
                    <a:pt x="8819" y="2790"/>
                  </a:cubicBezTo>
                  <a:cubicBezTo>
                    <a:pt x="8866" y="2944"/>
                    <a:pt x="8919" y="3091"/>
                    <a:pt x="8966" y="3245"/>
                  </a:cubicBezTo>
                  <a:cubicBezTo>
                    <a:pt x="8993" y="3319"/>
                    <a:pt x="9013" y="3392"/>
                    <a:pt x="9020" y="3479"/>
                  </a:cubicBezTo>
                  <a:cubicBezTo>
                    <a:pt x="8933" y="3419"/>
                    <a:pt x="8852" y="3359"/>
                    <a:pt x="8772" y="3312"/>
                  </a:cubicBezTo>
                  <a:cubicBezTo>
                    <a:pt x="8578" y="3185"/>
                    <a:pt x="8371" y="3098"/>
                    <a:pt x="8143" y="3031"/>
                  </a:cubicBezTo>
                  <a:cubicBezTo>
                    <a:pt x="8116" y="3024"/>
                    <a:pt x="8083" y="3024"/>
                    <a:pt x="8056" y="3018"/>
                  </a:cubicBezTo>
                  <a:lnTo>
                    <a:pt x="8050" y="3038"/>
                  </a:lnTo>
                  <a:cubicBezTo>
                    <a:pt x="8090" y="3091"/>
                    <a:pt x="8137" y="3138"/>
                    <a:pt x="8183" y="3198"/>
                  </a:cubicBezTo>
                  <a:cubicBezTo>
                    <a:pt x="8277" y="3319"/>
                    <a:pt x="8364" y="3439"/>
                    <a:pt x="8458" y="3559"/>
                  </a:cubicBezTo>
                  <a:cubicBezTo>
                    <a:pt x="8525" y="3640"/>
                    <a:pt x="8592" y="3720"/>
                    <a:pt x="8658" y="3807"/>
                  </a:cubicBezTo>
                  <a:cubicBezTo>
                    <a:pt x="8806" y="4001"/>
                    <a:pt x="8893" y="4222"/>
                    <a:pt x="8919" y="4463"/>
                  </a:cubicBezTo>
                  <a:cubicBezTo>
                    <a:pt x="8919" y="4476"/>
                    <a:pt x="8919" y="4483"/>
                    <a:pt x="8919" y="4496"/>
                  </a:cubicBezTo>
                  <a:cubicBezTo>
                    <a:pt x="8919" y="4496"/>
                    <a:pt x="8913" y="4503"/>
                    <a:pt x="8913" y="4510"/>
                  </a:cubicBezTo>
                  <a:cubicBezTo>
                    <a:pt x="8873" y="4510"/>
                    <a:pt x="8832" y="4496"/>
                    <a:pt x="8799" y="4476"/>
                  </a:cubicBezTo>
                  <a:cubicBezTo>
                    <a:pt x="8678" y="4396"/>
                    <a:pt x="8551" y="4322"/>
                    <a:pt x="8424" y="4242"/>
                  </a:cubicBezTo>
                  <a:cubicBezTo>
                    <a:pt x="8418" y="4235"/>
                    <a:pt x="8411" y="4235"/>
                    <a:pt x="8411" y="4229"/>
                  </a:cubicBezTo>
                  <a:cubicBezTo>
                    <a:pt x="8264" y="4075"/>
                    <a:pt x="8090" y="3948"/>
                    <a:pt x="7949" y="3794"/>
                  </a:cubicBezTo>
                  <a:cubicBezTo>
                    <a:pt x="7822" y="3653"/>
                    <a:pt x="7688" y="3519"/>
                    <a:pt x="7534" y="3399"/>
                  </a:cubicBezTo>
                  <a:cubicBezTo>
                    <a:pt x="7320" y="3232"/>
                    <a:pt x="7113" y="3051"/>
                    <a:pt x="6919" y="2857"/>
                  </a:cubicBezTo>
                  <a:cubicBezTo>
                    <a:pt x="6765" y="2703"/>
                    <a:pt x="6638" y="2522"/>
                    <a:pt x="6471" y="2375"/>
                  </a:cubicBezTo>
                  <a:cubicBezTo>
                    <a:pt x="6404" y="2308"/>
                    <a:pt x="6323" y="2248"/>
                    <a:pt x="6250" y="2188"/>
                  </a:cubicBezTo>
                  <a:cubicBezTo>
                    <a:pt x="6210" y="2161"/>
                    <a:pt x="6176" y="2134"/>
                    <a:pt x="6123" y="2094"/>
                  </a:cubicBezTo>
                  <a:cubicBezTo>
                    <a:pt x="6156" y="2094"/>
                    <a:pt x="6169" y="2088"/>
                    <a:pt x="6190" y="2088"/>
                  </a:cubicBezTo>
                  <a:close/>
                  <a:moveTo>
                    <a:pt x="9187" y="2837"/>
                  </a:moveTo>
                  <a:lnTo>
                    <a:pt x="9187" y="2837"/>
                  </a:lnTo>
                  <a:cubicBezTo>
                    <a:pt x="9843" y="3084"/>
                    <a:pt x="10465" y="3365"/>
                    <a:pt x="11040" y="3747"/>
                  </a:cubicBezTo>
                  <a:cubicBezTo>
                    <a:pt x="10913" y="3820"/>
                    <a:pt x="10793" y="3914"/>
                    <a:pt x="10632" y="3934"/>
                  </a:cubicBezTo>
                  <a:cubicBezTo>
                    <a:pt x="10585" y="3941"/>
                    <a:pt x="10545" y="3961"/>
                    <a:pt x="10512" y="4001"/>
                  </a:cubicBezTo>
                  <a:cubicBezTo>
                    <a:pt x="10498" y="4008"/>
                    <a:pt x="10492" y="4021"/>
                    <a:pt x="10478" y="4028"/>
                  </a:cubicBezTo>
                  <a:cubicBezTo>
                    <a:pt x="10365" y="4095"/>
                    <a:pt x="10291" y="4188"/>
                    <a:pt x="10211" y="4289"/>
                  </a:cubicBezTo>
                  <a:cubicBezTo>
                    <a:pt x="10157" y="4362"/>
                    <a:pt x="10090" y="4429"/>
                    <a:pt x="10023" y="4503"/>
                  </a:cubicBezTo>
                  <a:cubicBezTo>
                    <a:pt x="10010" y="4516"/>
                    <a:pt x="9983" y="4523"/>
                    <a:pt x="9963" y="4536"/>
                  </a:cubicBezTo>
                  <a:cubicBezTo>
                    <a:pt x="9869" y="4489"/>
                    <a:pt x="9829" y="4402"/>
                    <a:pt x="9796" y="4322"/>
                  </a:cubicBezTo>
                  <a:cubicBezTo>
                    <a:pt x="9709" y="4095"/>
                    <a:pt x="9615" y="3867"/>
                    <a:pt x="9542" y="3633"/>
                  </a:cubicBezTo>
                  <a:cubicBezTo>
                    <a:pt x="9481" y="3439"/>
                    <a:pt x="9381" y="3265"/>
                    <a:pt x="9294" y="3084"/>
                  </a:cubicBezTo>
                  <a:cubicBezTo>
                    <a:pt x="9267" y="3018"/>
                    <a:pt x="9234" y="2951"/>
                    <a:pt x="9200" y="2890"/>
                  </a:cubicBezTo>
                  <a:cubicBezTo>
                    <a:pt x="9200" y="2877"/>
                    <a:pt x="9194" y="2857"/>
                    <a:pt x="9187" y="2837"/>
                  </a:cubicBezTo>
                  <a:close/>
                  <a:moveTo>
                    <a:pt x="7742" y="4349"/>
                  </a:moveTo>
                  <a:cubicBezTo>
                    <a:pt x="7662" y="4436"/>
                    <a:pt x="7601" y="4516"/>
                    <a:pt x="7528" y="4603"/>
                  </a:cubicBezTo>
                  <a:cubicBezTo>
                    <a:pt x="7501" y="4596"/>
                    <a:pt x="7467" y="4596"/>
                    <a:pt x="7434" y="4596"/>
                  </a:cubicBezTo>
                  <a:cubicBezTo>
                    <a:pt x="7427" y="4590"/>
                    <a:pt x="7427" y="4583"/>
                    <a:pt x="7427" y="4576"/>
                  </a:cubicBezTo>
                  <a:cubicBezTo>
                    <a:pt x="7501" y="4510"/>
                    <a:pt x="7581" y="4436"/>
                    <a:pt x="7662" y="4369"/>
                  </a:cubicBezTo>
                  <a:cubicBezTo>
                    <a:pt x="7675" y="4356"/>
                    <a:pt x="7708" y="4356"/>
                    <a:pt x="7742" y="4349"/>
                  </a:cubicBezTo>
                  <a:close/>
                  <a:moveTo>
                    <a:pt x="10932" y="3923"/>
                  </a:moveTo>
                  <a:cubicBezTo>
                    <a:pt x="10954" y="3923"/>
                    <a:pt x="10975" y="3930"/>
                    <a:pt x="11000" y="3941"/>
                  </a:cubicBezTo>
                  <a:cubicBezTo>
                    <a:pt x="11067" y="3974"/>
                    <a:pt x="11134" y="4014"/>
                    <a:pt x="11187" y="4068"/>
                  </a:cubicBezTo>
                  <a:cubicBezTo>
                    <a:pt x="11241" y="4135"/>
                    <a:pt x="11261" y="4208"/>
                    <a:pt x="11274" y="4289"/>
                  </a:cubicBezTo>
                  <a:cubicBezTo>
                    <a:pt x="11281" y="4309"/>
                    <a:pt x="11268" y="4336"/>
                    <a:pt x="11261" y="4362"/>
                  </a:cubicBezTo>
                  <a:cubicBezTo>
                    <a:pt x="11261" y="4396"/>
                    <a:pt x="11248" y="4436"/>
                    <a:pt x="11254" y="4463"/>
                  </a:cubicBezTo>
                  <a:cubicBezTo>
                    <a:pt x="11261" y="4550"/>
                    <a:pt x="11208" y="4617"/>
                    <a:pt x="11121" y="4617"/>
                  </a:cubicBezTo>
                  <a:cubicBezTo>
                    <a:pt x="10993" y="4617"/>
                    <a:pt x="10893" y="4556"/>
                    <a:pt x="10806" y="4469"/>
                  </a:cubicBezTo>
                  <a:cubicBezTo>
                    <a:pt x="10746" y="4416"/>
                    <a:pt x="10692" y="4349"/>
                    <a:pt x="10639" y="4289"/>
                  </a:cubicBezTo>
                  <a:cubicBezTo>
                    <a:pt x="10605" y="4255"/>
                    <a:pt x="10585" y="4222"/>
                    <a:pt x="10579" y="4175"/>
                  </a:cubicBezTo>
                  <a:cubicBezTo>
                    <a:pt x="10579" y="4148"/>
                    <a:pt x="10552" y="4121"/>
                    <a:pt x="10532" y="4095"/>
                  </a:cubicBezTo>
                  <a:cubicBezTo>
                    <a:pt x="10585" y="4008"/>
                    <a:pt x="10686" y="4021"/>
                    <a:pt x="10759" y="3988"/>
                  </a:cubicBezTo>
                  <a:cubicBezTo>
                    <a:pt x="10799" y="3974"/>
                    <a:pt x="10840" y="3968"/>
                    <a:pt x="10873" y="3941"/>
                  </a:cubicBezTo>
                  <a:cubicBezTo>
                    <a:pt x="10895" y="3928"/>
                    <a:pt x="10914" y="3923"/>
                    <a:pt x="10932" y="3923"/>
                  </a:cubicBezTo>
                  <a:close/>
                  <a:moveTo>
                    <a:pt x="7851" y="4370"/>
                  </a:moveTo>
                  <a:cubicBezTo>
                    <a:pt x="7872" y="4370"/>
                    <a:pt x="7898" y="4382"/>
                    <a:pt x="7943" y="4402"/>
                  </a:cubicBezTo>
                  <a:cubicBezTo>
                    <a:pt x="7909" y="4429"/>
                    <a:pt x="7869" y="4456"/>
                    <a:pt x="7835" y="4489"/>
                  </a:cubicBezTo>
                  <a:cubicBezTo>
                    <a:pt x="7802" y="4523"/>
                    <a:pt x="7769" y="4556"/>
                    <a:pt x="7735" y="4590"/>
                  </a:cubicBezTo>
                  <a:cubicBezTo>
                    <a:pt x="7713" y="4612"/>
                    <a:pt x="7703" y="4622"/>
                    <a:pt x="7685" y="4622"/>
                  </a:cubicBezTo>
                  <a:cubicBezTo>
                    <a:pt x="7671" y="4622"/>
                    <a:pt x="7651" y="4615"/>
                    <a:pt x="7615" y="4603"/>
                  </a:cubicBezTo>
                  <a:cubicBezTo>
                    <a:pt x="7668" y="4543"/>
                    <a:pt x="7715" y="4483"/>
                    <a:pt x="7769" y="4429"/>
                  </a:cubicBezTo>
                  <a:cubicBezTo>
                    <a:pt x="7806" y="4388"/>
                    <a:pt x="7824" y="4370"/>
                    <a:pt x="7851" y="4370"/>
                  </a:cubicBezTo>
                  <a:close/>
                  <a:moveTo>
                    <a:pt x="7379" y="4354"/>
                  </a:moveTo>
                  <a:cubicBezTo>
                    <a:pt x="7393" y="4354"/>
                    <a:pt x="7406" y="4354"/>
                    <a:pt x="7421" y="4356"/>
                  </a:cubicBezTo>
                  <a:cubicBezTo>
                    <a:pt x="7387" y="4402"/>
                    <a:pt x="7354" y="4443"/>
                    <a:pt x="7320" y="4483"/>
                  </a:cubicBezTo>
                  <a:cubicBezTo>
                    <a:pt x="7307" y="4496"/>
                    <a:pt x="7294" y="4510"/>
                    <a:pt x="7287" y="4523"/>
                  </a:cubicBezTo>
                  <a:cubicBezTo>
                    <a:pt x="7220" y="4623"/>
                    <a:pt x="7200" y="4630"/>
                    <a:pt x="7059" y="4630"/>
                  </a:cubicBezTo>
                  <a:cubicBezTo>
                    <a:pt x="7093" y="4590"/>
                    <a:pt x="7120" y="4556"/>
                    <a:pt x="7153" y="4523"/>
                  </a:cubicBezTo>
                  <a:cubicBezTo>
                    <a:pt x="7180" y="4489"/>
                    <a:pt x="7220" y="4456"/>
                    <a:pt x="7247" y="4416"/>
                  </a:cubicBezTo>
                  <a:cubicBezTo>
                    <a:pt x="7279" y="4367"/>
                    <a:pt x="7324" y="4354"/>
                    <a:pt x="7379" y="4354"/>
                  </a:cubicBezTo>
                  <a:close/>
                  <a:moveTo>
                    <a:pt x="7983" y="4409"/>
                  </a:moveTo>
                  <a:cubicBezTo>
                    <a:pt x="8009" y="4436"/>
                    <a:pt x="8043" y="4463"/>
                    <a:pt x="8070" y="4483"/>
                  </a:cubicBezTo>
                  <a:cubicBezTo>
                    <a:pt x="8009" y="4550"/>
                    <a:pt x="7949" y="4617"/>
                    <a:pt x="7882" y="4683"/>
                  </a:cubicBezTo>
                  <a:cubicBezTo>
                    <a:pt x="7856" y="4670"/>
                    <a:pt x="7822" y="4663"/>
                    <a:pt x="7782" y="4650"/>
                  </a:cubicBezTo>
                  <a:cubicBezTo>
                    <a:pt x="7835" y="4556"/>
                    <a:pt x="7929" y="4503"/>
                    <a:pt x="7983" y="4409"/>
                  </a:cubicBezTo>
                  <a:close/>
                  <a:moveTo>
                    <a:pt x="7193" y="4382"/>
                  </a:moveTo>
                  <a:lnTo>
                    <a:pt x="7193" y="4382"/>
                  </a:lnTo>
                  <a:cubicBezTo>
                    <a:pt x="7140" y="4449"/>
                    <a:pt x="7093" y="4503"/>
                    <a:pt x="7039" y="4556"/>
                  </a:cubicBezTo>
                  <a:cubicBezTo>
                    <a:pt x="7033" y="4563"/>
                    <a:pt x="7026" y="4570"/>
                    <a:pt x="7019" y="4583"/>
                  </a:cubicBezTo>
                  <a:cubicBezTo>
                    <a:pt x="6979" y="4690"/>
                    <a:pt x="6879" y="4697"/>
                    <a:pt x="6778" y="4717"/>
                  </a:cubicBezTo>
                  <a:cubicBezTo>
                    <a:pt x="6818" y="4657"/>
                    <a:pt x="6859" y="4603"/>
                    <a:pt x="6905" y="4550"/>
                  </a:cubicBezTo>
                  <a:cubicBezTo>
                    <a:pt x="6912" y="4536"/>
                    <a:pt x="6926" y="4530"/>
                    <a:pt x="6926" y="4516"/>
                  </a:cubicBezTo>
                  <a:cubicBezTo>
                    <a:pt x="6986" y="4416"/>
                    <a:pt x="7086" y="4409"/>
                    <a:pt x="7193" y="4382"/>
                  </a:cubicBezTo>
                  <a:close/>
                  <a:moveTo>
                    <a:pt x="8116" y="4530"/>
                  </a:moveTo>
                  <a:cubicBezTo>
                    <a:pt x="8143" y="4556"/>
                    <a:pt x="8163" y="4576"/>
                    <a:pt x="8183" y="4596"/>
                  </a:cubicBezTo>
                  <a:cubicBezTo>
                    <a:pt x="8137" y="4643"/>
                    <a:pt x="8090" y="4683"/>
                    <a:pt x="8043" y="4724"/>
                  </a:cubicBezTo>
                  <a:cubicBezTo>
                    <a:pt x="8036" y="4728"/>
                    <a:pt x="8029" y="4730"/>
                    <a:pt x="8023" y="4730"/>
                  </a:cubicBezTo>
                  <a:cubicBezTo>
                    <a:pt x="8009" y="4730"/>
                    <a:pt x="7994" y="4721"/>
                    <a:pt x="7976" y="4704"/>
                  </a:cubicBezTo>
                  <a:cubicBezTo>
                    <a:pt x="8023" y="4650"/>
                    <a:pt x="8070" y="4596"/>
                    <a:pt x="8116" y="4530"/>
                  </a:cubicBezTo>
                  <a:close/>
                  <a:moveTo>
                    <a:pt x="6009" y="2563"/>
                  </a:moveTo>
                  <a:cubicBezTo>
                    <a:pt x="6042" y="2563"/>
                    <a:pt x="6076" y="2576"/>
                    <a:pt x="6096" y="2589"/>
                  </a:cubicBezTo>
                  <a:cubicBezTo>
                    <a:pt x="6263" y="2737"/>
                    <a:pt x="6430" y="2884"/>
                    <a:pt x="6591" y="3038"/>
                  </a:cubicBezTo>
                  <a:cubicBezTo>
                    <a:pt x="6711" y="3151"/>
                    <a:pt x="6825" y="3272"/>
                    <a:pt x="6946" y="3392"/>
                  </a:cubicBezTo>
                  <a:cubicBezTo>
                    <a:pt x="7039" y="3486"/>
                    <a:pt x="7140" y="3580"/>
                    <a:pt x="7240" y="3680"/>
                  </a:cubicBezTo>
                  <a:cubicBezTo>
                    <a:pt x="7267" y="3700"/>
                    <a:pt x="7294" y="3720"/>
                    <a:pt x="7314" y="3747"/>
                  </a:cubicBezTo>
                  <a:cubicBezTo>
                    <a:pt x="7387" y="3834"/>
                    <a:pt x="7474" y="3914"/>
                    <a:pt x="7561" y="3988"/>
                  </a:cubicBezTo>
                  <a:cubicBezTo>
                    <a:pt x="7608" y="4028"/>
                    <a:pt x="7655" y="4081"/>
                    <a:pt x="7695" y="4128"/>
                  </a:cubicBezTo>
                  <a:cubicBezTo>
                    <a:pt x="7748" y="4175"/>
                    <a:pt x="7795" y="4229"/>
                    <a:pt x="7856" y="4289"/>
                  </a:cubicBezTo>
                  <a:cubicBezTo>
                    <a:pt x="7762" y="4275"/>
                    <a:pt x="7688" y="4262"/>
                    <a:pt x="7608" y="4255"/>
                  </a:cubicBezTo>
                  <a:cubicBezTo>
                    <a:pt x="7608" y="4235"/>
                    <a:pt x="7615" y="4222"/>
                    <a:pt x="7615" y="4208"/>
                  </a:cubicBezTo>
                  <a:lnTo>
                    <a:pt x="7608" y="4208"/>
                  </a:lnTo>
                  <a:cubicBezTo>
                    <a:pt x="7554" y="4249"/>
                    <a:pt x="7501" y="4255"/>
                    <a:pt x="7441" y="4255"/>
                  </a:cubicBezTo>
                  <a:cubicBezTo>
                    <a:pt x="7053" y="4269"/>
                    <a:pt x="6725" y="4409"/>
                    <a:pt x="6457" y="4683"/>
                  </a:cubicBezTo>
                  <a:cubicBezTo>
                    <a:pt x="6437" y="4704"/>
                    <a:pt x="6417" y="4724"/>
                    <a:pt x="6397" y="4744"/>
                  </a:cubicBezTo>
                  <a:cubicBezTo>
                    <a:pt x="6384" y="4764"/>
                    <a:pt x="6364" y="4777"/>
                    <a:pt x="6350" y="4797"/>
                  </a:cubicBezTo>
                  <a:cubicBezTo>
                    <a:pt x="6283" y="4764"/>
                    <a:pt x="6216" y="4757"/>
                    <a:pt x="6143" y="4757"/>
                  </a:cubicBezTo>
                  <a:lnTo>
                    <a:pt x="6016" y="4757"/>
                  </a:lnTo>
                  <a:cubicBezTo>
                    <a:pt x="5982" y="4757"/>
                    <a:pt x="5955" y="4750"/>
                    <a:pt x="5929" y="4717"/>
                  </a:cubicBezTo>
                  <a:cubicBezTo>
                    <a:pt x="5942" y="4670"/>
                    <a:pt x="5969" y="4637"/>
                    <a:pt x="6016" y="4610"/>
                  </a:cubicBezTo>
                  <a:cubicBezTo>
                    <a:pt x="6042" y="4596"/>
                    <a:pt x="6069" y="4590"/>
                    <a:pt x="6096" y="4576"/>
                  </a:cubicBezTo>
                  <a:cubicBezTo>
                    <a:pt x="6123" y="4563"/>
                    <a:pt x="6149" y="4550"/>
                    <a:pt x="6176" y="4530"/>
                  </a:cubicBezTo>
                  <a:cubicBezTo>
                    <a:pt x="6223" y="4489"/>
                    <a:pt x="6216" y="4436"/>
                    <a:pt x="6163" y="4402"/>
                  </a:cubicBezTo>
                  <a:cubicBezTo>
                    <a:pt x="6103" y="4376"/>
                    <a:pt x="6042" y="4349"/>
                    <a:pt x="5982" y="4329"/>
                  </a:cubicBezTo>
                  <a:cubicBezTo>
                    <a:pt x="5860" y="4296"/>
                    <a:pt x="5732" y="4280"/>
                    <a:pt x="5604" y="4280"/>
                  </a:cubicBezTo>
                  <a:cubicBezTo>
                    <a:pt x="5549" y="4280"/>
                    <a:pt x="5494" y="4283"/>
                    <a:pt x="5440" y="4289"/>
                  </a:cubicBezTo>
                  <a:cubicBezTo>
                    <a:pt x="5326" y="4295"/>
                    <a:pt x="5213" y="4295"/>
                    <a:pt x="5106" y="4295"/>
                  </a:cubicBezTo>
                  <a:cubicBezTo>
                    <a:pt x="5019" y="4295"/>
                    <a:pt x="4958" y="4242"/>
                    <a:pt x="4912" y="4168"/>
                  </a:cubicBezTo>
                  <a:cubicBezTo>
                    <a:pt x="4878" y="4115"/>
                    <a:pt x="4872" y="4061"/>
                    <a:pt x="4912" y="4008"/>
                  </a:cubicBezTo>
                  <a:cubicBezTo>
                    <a:pt x="4945" y="3961"/>
                    <a:pt x="4985" y="3914"/>
                    <a:pt x="5032" y="3874"/>
                  </a:cubicBezTo>
                  <a:cubicBezTo>
                    <a:pt x="5166" y="3753"/>
                    <a:pt x="5246" y="3600"/>
                    <a:pt x="5320" y="3439"/>
                  </a:cubicBezTo>
                  <a:cubicBezTo>
                    <a:pt x="5347" y="3379"/>
                    <a:pt x="5347" y="3325"/>
                    <a:pt x="5320" y="3265"/>
                  </a:cubicBezTo>
                  <a:cubicBezTo>
                    <a:pt x="5306" y="3225"/>
                    <a:pt x="5293" y="3171"/>
                    <a:pt x="5273" y="3125"/>
                  </a:cubicBezTo>
                  <a:cubicBezTo>
                    <a:pt x="5219" y="2977"/>
                    <a:pt x="5260" y="2850"/>
                    <a:pt x="5367" y="2737"/>
                  </a:cubicBezTo>
                  <a:cubicBezTo>
                    <a:pt x="5454" y="2643"/>
                    <a:pt x="5561" y="2603"/>
                    <a:pt x="5681" y="2589"/>
                  </a:cubicBezTo>
                  <a:cubicBezTo>
                    <a:pt x="5795" y="2576"/>
                    <a:pt x="5902" y="2569"/>
                    <a:pt x="6009" y="2563"/>
                  </a:cubicBezTo>
                  <a:close/>
                  <a:moveTo>
                    <a:pt x="8210" y="4630"/>
                  </a:moveTo>
                  <a:cubicBezTo>
                    <a:pt x="8250" y="4670"/>
                    <a:pt x="8284" y="4704"/>
                    <a:pt x="8324" y="4737"/>
                  </a:cubicBezTo>
                  <a:cubicBezTo>
                    <a:pt x="8290" y="4770"/>
                    <a:pt x="8257" y="4797"/>
                    <a:pt x="8224" y="4831"/>
                  </a:cubicBezTo>
                  <a:cubicBezTo>
                    <a:pt x="8183" y="4811"/>
                    <a:pt x="8150" y="4791"/>
                    <a:pt x="8103" y="4770"/>
                  </a:cubicBezTo>
                  <a:cubicBezTo>
                    <a:pt x="8143" y="4724"/>
                    <a:pt x="8177" y="4683"/>
                    <a:pt x="8210" y="4630"/>
                  </a:cubicBezTo>
                  <a:close/>
                  <a:moveTo>
                    <a:pt x="6832" y="4530"/>
                  </a:moveTo>
                  <a:cubicBezTo>
                    <a:pt x="6778" y="4610"/>
                    <a:pt x="6725" y="4683"/>
                    <a:pt x="6671" y="4764"/>
                  </a:cubicBezTo>
                  <a:cubicBezTo>
                    <a:pt x="6658" y="4777"/>
                    <a:pt x="6645" y="4784"/>
                    <a:pt x="6631" y="4791"/>
                  </a:cubicBezTo>
                  <a:cubicBezTo>
                    <a:pt x="6584" y="4811"/>
                    <a:pt x="6537" y="4837"/>
                    <a:pt x="6477" y="4864"/>
                  </a:cubicBezTo>
                  <a:cubicBezTo>
                    <a:pt x="6564" y="4764"/>
                    <a:pt x="6638" y="4677"/>
                    <a:pt x="6711" y="4590"/>
                  </a:cubicBezTo>
                  <a:cubicBezTo>
                    <a:pt x="6745" y="4556"/>
                    <a:pt x="6785" y="4543"/>
                    <a:pt x="6832" y="4530"/>
                  </a:cubicBezTo>
                  <a:close/>
                  <a:moveTo>
                    <a:pt x="8364" y="4777"/>
                  </a:moveTo>
                  <a:cubicBezTo>
                    <a:pt x="8458" y="4864"/>
                    <a:pt x="8538" y="4958"/>
                    <a:pt x="8605" y="5051"/>
                  </a:cubicBezTo>
                  <a:cubicBezTo>
                    <a:pt x="8531" y="4991"/>
                    <a:pt x="8431" y="4971"/>
                    <a:pt x="8371" y="4891"/>
                  </a:cubicBezTo>
                  <a:cubicBezTo>
                    <a:pt x="8371" y="4891"/>
                    <a:pt x="8377" y="4884"/>
                    <a:pt x="8377" y="4878"/>
                  </a:cubicBezTo>
                  <a:cubicBezTo>
                    <a:pt x="8357" y="4871"/>
                    <a:pt x="8337" y="4864"/>
                    <a:pt x="8297" y="4851"/>
                  </a:cubicBezTo>
                  <a:cubicBezTo>
                    <a:pt x="8324" y="4824"/>
                    <a:pt x="8344" y="4804"/>
                    <a:pt x="8364" y="4777"/>
                  </a:cubicBezTo>
                  <a:close/>
                  <a:moveTo>
                    <a:pt x="11798" y="4307"/>
                  </a:moveTo>
                  <a:cubicBezTo>
                    <a:pt x="11810" y="4307"/>
                    <a:pt x="11826" y="4317"/>
                    <a:pt x="11836" y="4322"/>
                  </a:cubicBezTo>
                  <a:cubicBezTo>
                    <a:pt x="11997" y="4402"/>
                    <a:pt x="12158" y="4496"/>
                    <a:pt x="12325" y="4576"/>
                  </a:cubicBezTo>
                  <a:cubicBezTo>
                    <a:pt x="12485" y="4663"/>
                    <a:pt x="12633" y="4770"/>
                    <a:pt x="12766" y="4891"/>
                  </a:cubicBezTo>
                  <a:cubicBezTo>
                    <a:pt x="12874" y="4991"/>
                    <a:pt x="12981" y="5098"/>
                    <a:pt x="13088" y="5199"/>
                  </a:cubicBezTo>
                  <a:cubicBezTo>
                    <a:pt x="13108" y="5219"/>
                    <a:pt x="13128" y="5232"/>
                    <a:pt x="13148" y="5259"/>
                  </a:cubicBezTo>
                  <a:cubicBezTo>
                    <a:pt x="13101" y="5245"/>
                    <a:pt x="13054" y="5225"/>
                    <a:pt x="13014" y="5212"/>
                  </a:cubicBezTo>
                  <a:cubicBezTo>
                    <a:pt x="12880" y="5172"/>
                    <a:pt x="12753" y="5132"/>
                    <a:pt x="12626" y="5092"/>
                  </a:cubicBezTo>
                  <a:cubicBezTo>
                    <a:pt x="12459" y="5045"/>
                    <a:pt x="12285" y="5045"/>
                    <a:pt x="12111" y="5038"/>
                  </a:cubicBezTo>
                  <a:cubicBezTo>
                    <a:pt x="11984" y="5031"/>
                    <a:pt x="11850" y="5031"/>
                    <a:pt x="11716" y="5025"/>
                  </a:cubicBezTo>
                  <a:cubicBezTo>
                    <a:pt x="11688" y="5024"/>
                    <a:pt x="11661" y="5023"/>
                    <a:pt x="11633" y="5023"/>
                  </a:cubicBezTo>
                  <a:cubicBezTo>
                    <a:pt x="11500" y="5023"/>
                    <a:pt x="11367" y="5036"/>
                    <a:pt x="11234" y="5058"/>
                  </a:cubicBezTo>
                  <a:cubicBezTo>
                    <a:pt x="11214" y="5060"/>
                    <a:pt x="11194" y="5062"/>
                    <a:pt x="11174" y="5062"/>
                  </a:cubicBezTo>
                  <a:cubicBezTo>
                    <a:pt x="11134" y="5062"/>
                    <a:pt x="11094" y="5056"/>
                    <a:pt x="11054" y="5038"/>
                  </a:cubicBezTo>
                  <a:cubicBezTo>
                    <a:pt x="11107" y="4911"/>
                    <a:pt x="11167" y="4791"/>
                    <a:pt x="11274" y="4697"/>
                  </a:cubicBezTo>
                  <a:cubicBezTo>
                    <a:pt x="11315" y="4657"/>
                    <a:pt x="11348" y="4610"/>
                    <a:pt x="11368" y="4556"/>
                  </a:cubicBezTo>
                  <a:cubicBezTo>
                    <a:pt x="11388" y="4516"/>
                    <a:pt x="11381" y="4463"/>
                    <a:pt x="11388" y="4396"/>
                  </a:cubicBezTo>
                  <a:cubicBezTo>
                    <a:pt x="11515" y="4356"/>
                    <a:pt x="11649" y="4315"/>
                    <a:pt x="11790" y="4309"/>
                  </a:cubicBezTo>
                  <a:cubicBezTo>
                    <a:pt x="11792" y="4308"/>
                    <a:pt x="11795" y="4307"/>
                    <a:pt x="11798" y="4307"/>
                  </a:cubicBezTo>
                  <a:close/>
                  <a:moveTo>
                    <a:pt x="12870" y="5326"/>
                  </a:moveTo>
                  <a:cubicBezTo>
                    <a:pt x="12914" y="5326"/>
                    <a:pt x="12956" y="5335"/>
                    <a:pt x="13001" y="5353"/>
                  </a:cubicBezTo>
                  <a:cubicBezTo>
                    <a:pt x="13088" y="5386"/>
                    <a:pt x="13175" y="5413"/>
                    <a:pt x="13262" y="5440"/>
                  </a:cubicBezTo>
                  <a:cubicBezTo>
                    <a:pt x="13282" y="5446"/>
                    <a:pt x="13302" y="5453"/>
                    <a:pt x="13322" y="5473"/>
                  </a:cubicBezTo>
                  <a:cubicBezTo>
                    <a:pt x="13201" y="5460"/>
                    <a:pt x="13088" y="5453"/>
                    <a:pt x="12967" y="5440"/>
                  </a:cubicBezTo>
                  <a:cubicBezTo>
                    <a:pt x="12967" y="5440"/>
                    <a:pt x="12967" y="5433"/>
                    <a:pt x="12967" y="5426"/>
                  </a:cubicBezTo>
                  <a:cubicBezTo>
                    <a:pt x="12987" y="5419"/>
                    <a:pt x="13007" y="5413"/>
                    <a:pt x="13034" y="5406"/>
                  </a:cubicBezTo>
                  <a:cubicBezTo>
                    <a:pt x="13012" y="5400"/>
                    <a:pt x="12990" y="5398"/>
                    <a:pt x="12969" y="5398"/>
                  </a:cubicBezTo>
                  <a:cubicBezTo>
                    <a:pt x="12895" y="5398"/>
                    <a:pt x="12827" y="5426"/>
                    <a:pt x="12760" y="5426"/>
                  </a:cubicBezTo>
                  <a:cubicBezTo>
                    <a:pt x="12673" y="5426"/>
                    <a:pt x="12586" y="5413"/>
                    <a:pt x="12492" y="5413"/>
                  </a:cubicBezTo>
                  <a:lnTo>
                    <a:pt x="12492" y="5393"/>
                  </a:lnTo>
                  <a:cubicBezTo>
                    <a:pt x="12552" y="5379"/>
                    <a:pt x="12606" y="5366"/>
                    <a:pt x="12659" y="5359"/>
                  </a:cubicBezTo>
                  <a:cubicBezTo>
                    <a:pt x="12706" y="5346"/>
                    <a:pt x="12760" y="5346"/>
                    <a:pt x="12800" y="5332"/>
                  </a:cubicBezTo>
                  <a:cubicBezTo>
                    <a:pt x="12824" y="5328"/>
                    <a:pt x="12847" y="5326"/>
                    <a:pt x="12870" y="5326"/>
                  </a:cubicBezTo>
                  <a:close/>
                  <a:moveTo>
                    <a:pt x="12595" y="5517"/>
                  </a:moveTo>
                  <a:cubicBezTo>
                    <a:pt x="12652" y="5517"/>
                    <a:pt x="12718" y="5525"/>
                    <a:pt x="12793" y="5540"/>
                  </a:cubicBezTo>
                  <a:cubicBezTo>
                    <a:pt x="12659" y="5553"/>
                    <a:pt x="12526" y="5567"/>
                    <a:pt x="12378" y="5580"/>
                  </a:cubicBezTo>
                  <a:cubicBezTo>
                    <a:pt x="12429" y="5538"/>
                    <a:pt x="12500" y="5517"/>
                    <a:pt x="12595" y="5517"/>
                  </a:cubicBezTo>
                  <a:close/>
                  <a:moveTo>
                    <a:pt x="13035" y="5544"/>
                  </a:moveTo>
                  <a:cubicBezTo>
                    <a:pt x="13120" y="5544"/>
                    <a:pt x="13204" y="5567"/>
                    <a:pt x="13288" y="5567"/>
                  </a:cubicBezTo>
                  <a:cubicBezTo>
                    <a:pt x="13237" y="5583"/>
                    <a:pt x="13182" y="5591"/>
                    <a:pt x="13124" y="5591"/>
                  </a:cubicBezTo>
                  <a:cubicBezTo>
                    <a:pt x="13060" y="5591"/>
                    <a:pt x="12993" y="5581"/>
                    <a:pt x="12927" y="5560"/>
                  </a:cubicBezTo>
                  <a:cubicBezTo>
                    <a:pt x="12963" y="5548"/>
                    <a:pt x="12999" y="5544"/>
                    <a:pt x="13035" y="5544"/>
                  </a:cubicBezTo>
                  <a:close/>
                  <a:moveTo>
                    <a:pt x="13447" y="5589"/>
                  </a:moveTo>
                  <a:cubicBezTo>
                    <a:pt x="13554" y="5589"/>
                    <a:pt x="13658" y="5624"/>
                    <a:pt x="13763" y="5674"/>
                  </a:cubicBezTo>
                  <a:cubicBezTo>
                    <a:pt x="13609" y="5654"/>
                    <a:pt x="13449" y="5634"/>
                    <a:pt x="13295" y="5613"/>
                  </a:cubicBezTo>
                  <a:cubicBezTo>
                    <a:pt x="13346" y="5596"/>
                    <a:pt x="13397" y="5589"/>
                    <a:pt x="13447" y="5589"/>
                  </a:cubicBezTo>
                  <a:close/>
                  <a:moveTo>
                    <a:pt x="12423" y="5702"/>
                  </a:moveTo>
                  <a:cubicBezTo>
                    <a:pt x="12461" y="5702"/>
                    <a:pt x="12500" y="5704"/>
                    <a:pt x="12539" y="5707"/>
                  </a:cubicBezTo>
                  <a:cubicBezTo>
                    <a:pt x="12439" y="5727"/>
                    <a:pt x="12332" y="5747"/>
                    <a:pt x="12231" y="5774"/>
                  </a:cubicBezTo>
                  <a:cubicBezTo>
                    <a:pt x="12204" y="5781"/>
                    <a:pt x="12178" y="5781"/>
                    <a:pt x="12158" y="5794"/>
                  </a:cubicBezTo>
                  <a:cubicBezTo>
                    <a:pt x="12143" y="5802"/>
                    <a:pt x="12127" y="5805"/>
                    <a:pt x="12112" y="5805"/>
                  </a:cubicBezTo>
                  <a:cubicBezTo>
                    <a:pt x="12086" y="5805"/>
                    <a:pt x="12060" y="5795"/>
                    <a:pt x="12030" y="5774"/>
                  </a:cubicBezTo>
                  <a:cubicBezTo>
                    <a:pt x="12160" y="5722"/>
                    <a:pt x="12290" y="5702"/>
                    <a:pt x="12423" y="5702"/>
                  </a:cubicBezTo>
                  <a:close/>
                  <a:moveTo>
                    <a:pt x="12419" y="5888"/>
                  </a:moveTo>
                  <a:cubicBezTo>
                    <a:pt x="12419" y="5894"/>
                    <a:pt x="12419" y="5894"/>
                    <a:pt x="12419" y="5901"/>
                  </a:cubicBezTo>
                  <a:cubicBezTo>
                    <a:pt x="12398" y="5908"/>
                    <a:pt x="12372" y="5915"/>
                    <a:pt x="12345" y="5921"/>
                  </a:cubicBezTo>
                  <a:cubicBezTo>
                    <a:pt x="12345" y="5915"/>
                    <a:pt x="12345" y="5908"/>
                    <a:pt x="12345" y="5901"/>
                  </a:cubicBezTo>
                  <a:cubicBezTo>
                    <a:pt x="12365" y="5894"/>
                    <a:pt x="12392" y="5888"/>
                    <a:pt x="12419" y="5888"/>
                  </a:cubicBezTo>
                  <a:close/>
                  <a:moveTo>
                    <a:pt x="12780" y="5695"/>
                  </a:moveTo>
                  <a:cubicBezTo>
                    <a:pt x="12843" y="5695"/>
                    <a:pt x="12907" y="5700"/>
                    <a:pt x="12974" y="5700"/>
                  </a:cubicBezTo>
                  <a:cubicBezTo>
                    <a:pt x="13014" y="5707"/>
                    <a:pt x="13061" y="5714"/>
                    <a:pt x="13108" y="5721"/>
                  </a:cubicBezTo>
                  <a:cubicBezTo>
                    <a:pt x="13128" y="5727"/>
                    <a:pt x="13148" y="5741"/>
                    <a:pt x="13168" y="5747"/>
                  </a:cubicBezTo>
                  <a:cubicBezTo>
                    <a:pt x="13180" y="5733"/>
                    <a:pt x="13191" y="5728"/>
                    <a:pt x="13203" y="5728"/>
                  </a:cubicBezTo>
                  <a:cubicBezTo>
                    <a:pt x="13225" y="5728"/>
                    <a:pt x="13247" y="5745"/>
                    <a:pt x="13268" y="5754"/>
                  </a:cubicBezTo>
                  <a:cubicBezTo>
                    <a:pt x="13228" y="5767"/>
                    <a:pt x="13188" y="5781"/>
                    <a:pt x="13148" y="5794"/>
                  </a:cubicBezTo>
                  <a:cubicBezTo>
                    <a:pt x="13047" y="5828"/>
                    <a:pt x="12947" y="5861"/>
                    <a:pt x="12853" y="5894"/>
                  </a:cubicBezTo>
                  <a:cubicBezTo>
                    <a:pt x="12805" y="5914"/>
                    <a:pt x="12764" y="5929"/>
                    <a:pt x="12720" y="5929"/>
                  </a:cubicBezTo>
                  <a:cubicBezTo>
                    <a:pt x="12703" y="5929"/>
                    <a:pt x="12685" y="5927"/>
                    <a:pt x="12666" y="5921"/>
                  </a:cubicBezTo>
                  <a:cubicBezTo>
                    <a:pt x="12633" y="5915"/>
                    <a:pt x="12606" y="5915"/>
                    <a:pt x="12572" y="5908"/>
                  </a:cubicBezTo>
                  <a:cubicBezTo>
                    <a:pt x="12760" y="5854"/>
                    <a:pt x="12947" y="5807"/>
                    <a:pt x="13128" y="5761"/>
                  </a:cubicBezTo>
                  <a:cubicBezTo>
                    <a:pt x="13077" y="5752"/>
                    <a:pt x="13026" y="5749"/>
                    <a:pt x="12974" y="5749"/>
                  </a:cubicBezTo>
                  <a:cubicBezTo>
                    <a:pt x="12902" y="5749"/>
                    <a:pt x="12830" y="5756"/>
                    <a:pt x="12760" y="5767"/>
                  </a:cubicBezTo>
                  <a:cubicBezTo>
                    <a:pt x="12606" y="5801"/>
                    <a:pt x="12459" y="5828"/>
                    <a:pt x="12305" y="5861"/>
                  </a:cubicBezTo>
                  <a:cubicBezTo>
                    <a:pt x="12290" y="5864"/>
                    <a:pt x="12275" y="5866"/>
                    <a:pt x="12262" y="5866"/>
                  </a:cubicBezTo>
                  <a:cubicBezTo>
                    <a:pt x="12239" y="5866"/>
                    <a:pt x="12219" y="5859"/>
                    <a:pt x="12198" y="5834"/>
                  </a:cubicBezTo>
                  <a:cubicBezTo>
                    <a:pt x="12218" y="5828"/>
                    <a:pt x="12231" y="5814"/>
                    <a:pt x="12245" y="5814"/>
                  </a:cubicBezTo>
                  <a:cubicBezTo>
                    <a:pt x="12392" y="5774"/>
                    <a:pt x="12539" y="5727"/>
                    <a:pt x="12686" y="5700"/>
                  </a:cubicBezTo>
                  <a:cubicBezTo>
                    <a:pt x="12717" y="5696"/>
                    <a:pt x="12749" y="5695"/>
                    <a:pt x="12780" y="5695"/>
                  </a:cubicBezTo>
                  <a:close/>
                  <a:moveTo>
                    <a:pt x="8739" y="5540"/>
                  </a:moveTo>
                  <a:lnTo>
                    <a:pt x="8739" y="5540"/>
                  </a:lnTo>
                  <a:cubicBezTo>
                    <a:pt x="8745" y="5761"/>
                    <a:pt x="8719" y="5854"/>
                    <a:pt x="8578" y="6122"/>
                  </a:cubicBezTo>
                  <a:cubicBezTo>
                    <a:pt x="8545" y="6109"/>
                    <a:pt x="8545" y="6082"/>
                    <a:pt x="8545" y="6055"/>
                  </a:cubicBezTo>
                  <a:cubicBezTo>
                    <a:pt x="8545" y="5981"/>
                    <a:pt x="8565" y="5915"/>
                    <a:pt x="8598" y="5854"/>
                  </a:cubicBezTo>
                  <a:cubicBezTo>
                    <a:pt x="8645" y="5747"/>
                    <a:pt x="8692" y="5647"/>
                    <a:pt x="8739" y="5540"/>
                  </a:cubicBezTo>
                  <a:close/>
                  <a:moveTo>
                    <a:pt x="9604" y="6069"/>
                  </a:moveTo>
                  <a:cubicBezTo>
                    <a:pt x="9676" y="6069"/>
                    <a:pt x="9741" y="6080"/>
                    <a:pt x="9782" y="6102"/>
                  </a:cubicBezTo>
                  <a:cubicBezTo>
                    <a:pt x="9608" y="6115"/>
                    <a:pt x="9455" y="6122"/>
                    <a:pt x="9294" y="6129"/>
                  </a:cubicBezTo>
                  <a:cubicBezTo>
                    <a:pt x="9388" y="6090"/>
                    <a:pt x="9504" y="6069"/>
                    <a:pt x="9604" y="6069"/>
                  </a:cubicBezTo>
                  <a:close/>
                  <a:moveTo>
                    <a:pt x="9910" y="6143"/>
                  </a:moveTo>
                  <a:cubicBezTo>
                    <a:pt x="9939" y="6143"/>
                    <a:pt x="9957" y="6150"/>
                    <a:pt x="9990" y="6162"/>
                  </a:cubicBezTo>
                  <a:cubicBezTo>
                    <a:pt x="9926" y="6171"/>
                    <a:pt x="9869" y="6202"/>
                    <a:pt x="9805" y="6202"/>
                  </a:cubicBezTo>
                  <a:cubicBezTo>
                    <a:pt x="9775" y="6202"/>
                    <a:pt x="9743" y="6195"/>
                    <a:pt x="9709" y="6175"/>
                  </a:cubicBezTo>
                  <a:cubicBezTo>
                    <a:pt x="9823" y="6153"/>
                    <a:pt x="9874" y="6143"/>
                    <a:pt x="9910" y="6143"/>
                  </a:cubicBezTo>
                  <a:close/>
                  <a:moveTo>
                    <a:pt x="11803" y="6135"/>
                  </a:moveTo>
                  <a:cubicBezTo>
                    <a:pt x="11836" y="6142"/>
                    <a:pt x="11870" y="6149"/>
                    <a:pt x="11903" y="6155"/>
                  </a:cubicBezTo>
                  <a:cubicBezTo>
                    <a:pt x="11857" y="6216"/>
                    <a:pt x="11843" y="6222"/>
                    <a:pt x="11729" y="6222"/>
                  </a:cubicBezTo>
                  <a:cubicBezTo>
                    <a:pt x="11756" y="6189"/>
                    <a:pt x="11776" y="6162"/>
                    <a:pt x="11803" y="6135"/>
                  </a:cubicBezTo>
                  <a:close/>
                  <a:moveTo>
                    <a:pt x="11636" y="6115"/>
                  </a:moveTo>
                  <a:cubicBezTo>
                    <a:pt x="11662" y="6115"/>
                    <a:pt x="11689" y="6122"/>
                    <a:pt x="11723" y="6122"/>
                  </a:cubicBezTo>
                  <a:cubicBezTo>
                    <a:pt x="11700" y="6203"/>
                    <a:pt x="11652" y="6239"/>
                    <a:pt x="11579" y="6239"/>
                  </a:cubicBezTo>
                  <a:cubicBezTo>
                    <a:pt x="11568" y="6239"/>
                    <a:pt x="11555" y="6238"/>
                    <a:pt x="11542" y="6236"/>
                  </a:cubicBezTo>
                  <a:cubicBezTo>
                    <a:pt x="11576" y="6196"/>
                    <a:pt x="11602" y="6155"/>
                    <a:pt x="11636" y="6115"/>
                  </a:cubicBezTo>
                  <a:close/>
                  <a:moveTo>
                    <a:pt x="11979" y="6174"/>
                  </a:moveTo>
                  <a:cubicBezTo>
                    <a:pt x="12001" y="6174"/>
                    <a:pt x="12031" y="6186"/>
                    <a:pt x="12071" y="6209"/>
                  </a:cubicBezTo>
                  <a:cubicBezTo>
                    <a:pt x="12035" y="6219"/>
                    <a:pt x="12007" y="6253"/>
                    <a:pt x="11971" y="6253"/>
                  </a:cubicBezTo>
                  <a:cubicBezTo>
                    <a:pt x="11961" y="6253"/>
                    <a:pt x="11949" y="6250"/>
                    <a:pt x="11937" y="6242"/>
                  </a:cubicBezTo>
                  <a:cubicBezTo>
                    <a:pt x="11937" y="6196"/>
                    <a:pt x="11950" y="6174"/>
                    <a:pt x="11979" y="6174"/>
                  </a:cubicBezTo>
                  <a:close/>
                  <a:moveTo>
                    <a:pt x="11375" y="6135"/>
                  </a:moveTo>
                  <a:cubicBezTo>
                    <a:pt x="11348" y="6182"/>
                    <a:pt x="11335" y="6222"/>
                    <a:pt x="11315" y="6256"/>
                  </a:cubicBezTo>
                  <a:lnTo>
                    <a:pt x="11301" y="6256"/>
                  </a:lnTo>
                  <a:cubicBezTo>
                    <a:pt x="11295" y="6229"/>
                    <a:pt x="11295" y="6202"/>
                    <a:pt x="11288" y="6169"/>
                  </a:cubicBezTo>
                  <a:cubicBezTo>
                    <a:pt x="11315" y="6162"/>
                    <a:pt x="11341" y="6149"/>
                    <a:pt x="11375" y="6135"/>
                  </a:cubicBezTo>
                  <a:close/>
                  <a:moveTo>
                    <a:pt x="10080" y="6204"/>
                  </a:moveTo>
                  <a:cubicBezTo>
                    <a:pt x="10109" y="6204"/>
                    <a:pt x="10139" y="6212"/>
                    <a:pt x="10170" y="6236"/>
                  </a:cubicBezTo>
                  <a:cubicBezTo>
                    <a:pt x="10097" y="6255"/>
                    <a:pt x="10058" y="6265"/>
                    <a:pt x="10028" y="6265"/>
                  </a:cubicBezTo>
                  <a:cubicBezTo>
                    <a:pt x="9997" y="6265"/>
                    <a:pt x="9975" y="6253"/>
                    <a:pt x="9930" y="6229"/>
                  </a:cubicBezTo>
                  <a:cubicBezTo>
                    <a:pt x="9977" y="6229"/>
                    <a:pt x="10027" y="6204"/>
                    <a:pt x="10080" y="6204"/>
                  </a:cubicBezTo>
                  <a:close/>
                  <a:moveTo>
                    <a:pt x="13444" y="5763"/>
                  </a:moveTo>
                  <a:cubicBezTo>
                    <a:pt x="13457" y="5763"/>
                    <a:pt x="13470" y="5768"/>
                    <a:pt x="13482" y="5781"/>
                  </a:cubicBezTo>
                  <a:cubicBezTo>
                    <a:pt x="13549" y="5841"/>
                    <a:pt x="13616" y="5908"/>
                    <a:pt x="13683" y="5961"/>
                  </a:cubicBezTo>
                  <a:cubicBezTo>
                    <a:pt x="13783" y="6048"/>
                    <a:pt x="13857" y="6155"/>
                    <a:pt x="13931" y="6269"/>
                  </a:cubicBezTo>
                  <a:cubicBezTo>
                    <a:pt x="13857" y="6242"/>
                    <a:pt x="13797" y="6216"/>
                    <a:pt x="13723" y="6189"/>
                  </a:cubicBezTo>
                  <a:cubicBezTo>
                    <a:pt x="13737" y="6175"/>
                    <a:pt x="13743" y="6175"/>
                    <a:pt x="13750" y="6169"/>
                  </a:cubicBezTo>
                  <a:cubicBezTo>
                    <a:pt x="13757" y="6162"/>
                    <a:pt x="13763" y="6162"/>
                    <a:pt x="13777" y="6155"/>
                  </a:cubicBezTo>
                  <a:cubicBezTo>
                    <a:pt x="13751" y="6139"/>
                    <a:pt x="13723" y="6136"/>
                    <a:pt x="13695" y="6136"/>
                  </a:cubicBezTo>
                  <a:cubicBezTo>
                    <a:pt x="13674" y="6136"/>
                    <a:pt x="13653" y="6138"/>
                    <a:pt x="13632" y="6138"/>
                  </a:cubicBezTo>
                  <a:cubicBezTo>
                    <a:pt x="13599" y="6138"/>
                    <a:pt x="13566" y="6133"/>
                    <a:pt x="13536" y="6109"/>
                  </a:cubicBezTo>
                  <a:cubicBezTo>
                    <a:pt x="13583" y="6095"/>
                    <a:pt x="13616" y="6082"/>
                    <a:pt x="13656" y="6075"/>
                  </a:cubicBezTo>
                  <a:cubicBezTo>
                    <a:pt x="13626" y="6065"/>
                    <a:pt x="13598" y="6060"/>
                    <a:pt x="13569" y="6060"/>
                  </a:cubicBezTo>
                  <a:cubicBezTo>
                    <a:pt x="13541" y="6060"/>
                    <a:pt x="13512" y="6065"/>
                    <a:pt x="13482" y="6075"/>
                  </a:cubicBezTo>
                  <a:cubicBezTo>
                    <a:pt x="13471" y="6077"/>
                    <a:pt x="13459" y="6079"/>
                    <a:pt x="13447" y="6079"/>
                  </a:cubicBezTo>
                  <a:cubicBezTo>
                    <a:pt x="13422" y="6079"/>
                    <a:pt x="13395" y="6073"/>
                    <a:pt x="13369" y="6055"/>
                  </a:cubicBezTo>
                  <a:cubicBezTo>
                    <a:pt x="13456" y="6015"/>
                    <a:pt x="13536" y="5975"/>
                    <a:pt x="13609" y="5935"/>
                  </a:cubicBezTo>
                  <a:cubicBezTo>
                    <a:pt x="13609" y="5928"/>
                    <a:pt x="13609" y="5921"/>
                    <a:pt x="13609" y="5915"/>
                  </a:cubicBezTo>
                  <a:cubicBezTo>
                    <a:pt x="13583" y="5921"/>
                    <a:pt x="13549" y="5915"/>
                    <a:pt x="13529" y="5928"/>
                  </a:cubicBezTo>
                  <a:cubicBezTo>
                    <a:pt x="13462" y="5948"/>
                    <a:pt x="13395" y="5975"/>
                    <a:pt x="13335" y="6008"/>
                  </a:cubicBezTo>
                  <a:cubicBezTo>
                    <a:pt x="13309" y="6021"/>
                    <a:pt x="13286" y="6029"/>
                    <a:pt x="13262" y="6029"/>
                  </a:cubicBezTo>
                  <a:cubicBezTo>
                    <a:pt x="13249" y="6029"/>
                    <a:pt x="13236" y="6026"/>
                    <a:pt x="13221" y="6022"/>
                  </a:cubicBezTo>
                  <a:cubicBezTo>
                    <a:pt x="13188" y="6008"/>
                    <a:pt x="13161" y="6008"/>
                    <a:pt x="13128" y="5981"/>
                  </a:cubicBezTo>
                  <a:lnTo>
                    <a:pt x="13462" y="5848"/>
                  </a:lnTo>
                  <a:cubicBezTo>
                    <a:pt x="13445" y="5840"/>
                    <a:pt x="13429" y="5837"/>
                    <a:pt x="13413" y="5837"/>
                  </a:cubicBezTo>
                  <a:cubicBezTo>
                    <a:pt x="13385" y="5837"/>
                    <a:pt x="13358" y="5846"/>
                    <a:pt x="13328" y="5854"/>
                  </a:cubicBezTo>
                  <a:cubicBezTo>
                    <a:pt x="13228" y="5888"/>
                    <a:pt x="13128" y="5921"/>
                    <a:pt x="13027" y="5955"/>
                  </a:cubicBezTo>
                  <a:cubicBezTo>
                    <a:pt x="13004" y="5963"/>
                    <a:pt x="12991" y="5968"/>
                    <a:pt x="12978" y="5968"/>
                  </a:cubicBezTo>
                  <a:cubicBezTo>
                    <a:pt x="12962" y="5968"/>
                    <a:pt x="12948" y="5960"/>
                    <a:pt x="12914" y="5941"/>
                  </a:cubicBezTo>
                  <a:cubicBezTo>
                    <a:pt x="13034" y="5901"/>
                    <a:pt x="13155" y="5854"/>
                    <a:pt x="13275" y="5814"/>
                  </a:cubicBezTo>
                  <a:cubicBezTo>
                    <a:pt x="13322" y="5801"/>
                    <a:pt x="13375" y="5781"/>
                    <a:pt x="13422" y="5767"/>
                  </a:cubicBezTo>
                  <a:cubicBezTo>
                    <a:pt x="13429" y="5765"/>
                    <a:pt x="13437" y="5763"/>
                    <a:pt x="13444" y="5763"/>
                  </a:cubicBezTo>
                  <a:close/>
                  <a:moveTo>
                    <a:pt x="12134" y="6225"/>
                  </a:moveTo>
                  <a:cubicBezTo>
                    <a:pt x="12147" y="6225"/>
                    <a:pt x="12160" y="6234"/>
                    <a:pt x="12184" y="6249"/>
                  </a:cubicBezTo>
                  <a:cubicBezTo>
                    <a:pt x="12157" y="6265"/>
                    <a:pt x="12146" y="6271"/>
                    <a:pt x="12129" y="6271"/>
                  </a:cubicBezTo>
                  <a:cubicBezTo>
                    <a:pt x="12117" y="6271"/>
                    <a:pt x="12102" y="6268"/>
                    <a:pt x="12077" y="6262"/>
                  </a:cubicBezTo>
                  <a:cubicBezTo>
                    <a:pt x="12106" y="6237"/>
                    <a:pt x="12120" y="6225"/>
                    <a:pt x="12134" y="6225"/>
                  </a:cubicBezTo>
                  <a:close/>
                  <a:moveTo>
                    <a:pt x="11523" y="6119"/>
                  </a:moveTo>
                  <a:cubicBezTo>
                    <a:pt x="11543" y="6119"/>
                    <a:pt x="11565" y="6122"/>
                    <a:pt x="11589" y="6122"/>
                  </a:cubicBezTo>
                  <a:cubicBezTo>
                    <a:pt x="11555" y="6149"/>
                    <a:pt x="11529" y="6169"/>
                    <a:pt x="11509" y="6189"/>
                  </a:cubicBezTo>
                  <a:cubicBezTo>
                    <a:pt x="11482" y="6209"/>
                    <a:pt x="11468" y="6236"/>
                    <a:pt x="11442" y="6256"/>
                  </a:cubicBezTo>
                  <a:cubicBezTo>
                    <a:pt x="11428" y="6269"/>
                    <a:pt x="11402" y="6283"/>
                    <a:pt x="11381" y="6296"/>
                  </a:cubicBezTo>
                  <a:cubicBezTo>
                    <a:pt x="11381" y="6289"/>
                    <a:pt x="11375" y="6289"/>
                    <a:pt x="11368" y="6283"/>
                  </a:cubicBezTo>
                  <a:cubicBezTo>
                    <a:pt x="11402" y="6236"/>
                    <a:pt x="11428" y="6182"/>
                    <a:pt x="11462" y="6142"/>
                  </a:cubicBezTo>
                  <a:cubicBezTo>
                    <a:pt x="11477" y="6123"/>
                    <a:pt x="11498" y="6119"/>
                    <a:pt x="11523" y="6119"/>
                  </a:cubicBezTo>
                  <a:close/>
                  <a:moveTo>
                    <a:pt x="9151" y="6244"/>
                  </a:moveTo>
                  <a:cubicBezTo>
                    <a:pt x="9163" y="6244"/>
                    <a:pt x="9175" y="6246"/>
                    <a:pt x="9187" y="6249"/>
                  </a:cubicBezTo>
                  <a:cubicBezTo>
                    <a:pt x="9133" y="6269"/>
                    <a:pt x="9087" y="6289"/>
                    <a:pt x="9033" y="6309"/>
                  </a:cubicBezTo>
                  <a:cubicBezTo>
                    <a:pt x="9074" y="6263"/>
                    <a:pt x="9112" y="6244"/>
                    <a:pt x="9151" y="6244"/>
                  </a:cubicBezTo>
                  <a:close/>
                  <a:moveTo>
                    <a:pt x="8946" y="6216"/>
                  </a:moveTo>
                  <a:cubicBezTo>
                    <a:pt x="8902" y="6260"/>
                    <a:pt x="8785" y="6316"/>
                    <a:pt x="8716" y="6316"/>
                  </a:cubicBezTo>
                  <a:cubicBezTo>
                    <a:pt x="8712" y="6316"/>
                    <a:pt x="8709" y="6316"/>
                    <a:pt x="8705" y="6316"/>
                  </a:cubicBezTo>
                  <a:cubicBezTo>
                    <a:pt x="8779" y="6283"/>
                    <a:pt x="8852" y="6222"/>
                    <a:pt x="8946" y="6216"/>
                  </a:cubicBezTo>
                  <a:close/>
                  <a:moveTo>
                    <a:pt x="9147" y="6296"/>
                  </a:moveTo>
                  <a:cubicBezTo>
                    <a:pt x="9147" y="6303"/>
                    <a:pt x="9154" y="6303"/>
                    <a:pt x="9154" y="6309"/>
                  </a:cubicBezTo>
                  <a:lnTo>
                    <a:pt x="9107" y="6329"/>
                  </a:lnTo>
                  <a:cubicBezTo>
                    <a:pt x="9107" y="6323"/>
                    <a:pt x="9107" y="6316"/>
                    <a:pt x="9100" y="6316"/>
                  </a:cubicBezTo>
                  <a:cubicBezTo>
                    <a:pt x="9120" y="6309"/>
                    <a:pt x="9133" y="6303"/>
                    <a:pt x="9147" y="6296"/>
                  </a:cubicBezTo>
                  <a:close/>
                  <a:moveTo>
                    <a:pt x="12263" y="6282"/>
                  </a:moveTo>
                  <a:cubicBezTo>
                    <a:pt x="12291" y="6282"/>
                    <a:pt x="12315" y="6306"/>
                    <a:pt x="12338" y="6329"/>
                  </a:cubicBezTo>
                  <a:lnTo>
                    <a:pt x="12225" y="6296"/>
                  </a:lnTo>
                  <a:cubicBezTo>
                    <a:pt x="12238" y="6286"/>
                    <a:pt x="12251" y="6282"/>
                    <a:pt x="12263" y="6282"/>
                  </a:cubicBezTo>
                  <a:close/>
                  <a:moveTo>
                    <a:pt x="10226" y="6283"/>
                  </a:moveTo>
                  <a:cubicBezTo>
                    <a:pt x="10258" y="6283"/>
                    <a:pt x="10283" y="6299"/>
                    <a:pt x="10318" y="6329"/>
                  </a:cubicBezTo>
                  <a:cubicBezTo>
                    <a:pt x="10280" y="6341"/>
                    <a:pt x="10259" y="6347"/>
                    <a:pt x="10239" y="6347"/>
                  </a:cubicBezTo>
                  <a:cubicBezTo>
                    <a:pt x="10213" y="6347"/>
                    <a:pt x="10190" y="6336"/>
                    <a:pt x="10137" y="6309"/>
                  </a:cubicBezTo>
                  <a:cubicBezTo>
                    <a:pt x="10174" y="6292"/>
                    <a:pt x="10202" y="6283"/>
                    <a:pt x="10226" y="6283"/>
                  </a:cubicBezTo>
                  <a:close/>
                  <a:moveTo>
                    <a:pt x="10362" y="6378"/>
                  </a:moveTo>
                  <a:cubicBezTo>
                    <a:pt x="10380" y="6378"/>
                    <a:pt x="10383" y="6393"/>
                    <a:pt x="10391" y="6436"/>
                  </a:cubicBezTo>
                  <a:cubicBezTo>
                    <a:pt x="10365" y="6423"/>
                    <a:pt x="10344" y="6403"/>
                    <a:pt x="10318" y="6390"/>
                  </a:cubicBezTo>
                  <a:cubicBezTo>
                    <a:pt x="10339" y="6382"/>
                    <a:pt x="10353" y="6378"/>
                    <a:pt x="10362" y="6378"/>
                  </a:cubicBezTo>
                  <a:close/>
                  <a:moveTo>
                    <a:pt x="9080" y="6355"/>
                  </a:moveTo>
                  <a:cubicBezTo>
                    <a:pt x="9087" y="6355"/>
                    <a:pt x="9093" y="6356"/>
                    <a:pt x="9100" y="6356"/>
                  </a:cubicBezTo>
                  <a:cubicBezTo>
                    <a:pt x="9093" y="6403"/>
                    <a:pt x="9067" y="6416"/>
                    <a:pt x="9026" y="6423"/>
                  </a:cubicBezTo>
                  <a:cubicBezTo>
                    <a:pt x="8973" y="6423"/>
                    <a:pt x="8926" y="6436"/>
                    <a:pt x="8879" y="6443"/>
                  </a:cubicBezTo>
                  <a:cubicBezTo>
                    <a:pt x="8852" y="6443"/>
                    <a:pt x="8832" y="6436"/>
                    <a:pt x="8812" y="6436"/>
                  </a:cubicBezTo>
                  <a:cubicBezTo>
                    <a:pt x="8812" y="6430"/>
                    <a:pt x="8812" y="6423"/>
                    <a:pt x="8812" y="6423"/>
                  </a:cubicBezTo>
                  <a:cubicBezTo>
                    <a:pt x="8900" y="6398"/>
                    <a:pt x="8987" y="6355"/>
                    <a:pt x="9080" y="6355"/>
                  </a:cubicBezTo>
                  <a:close/>
                  <a:moveTo>
                    <a:pt x="11694" y="6347"/>
                  </a:moveTo>
                  <a:cubicBezTo>
                    <a:pt x="11759" y="6347"/>
                    <a:pt x="11828" y="6351"/>
                    <a:pt x="11903" y="6356"/>
                  </a:cubicBezTo>
                  <a:cubicBezTo>
                    <a:pt x="11709" y="6396"/>
                    <a:pt x="11522" y="6443"/>
                    <a:pt x="11335" y="6483"/>
                  </a:cubicBezTo>
                  <a:cubicBezTo>
                    <a:pt x="11321" y="6456"/>
                    <a:pt x="11341" y="6436"/>
                    <a:pt x="11368" y="6430"/>
                  </a:cubicBezTo>
                  <a:cubicBezTo>
                    <a:pt x="11448" y="6396"/>
                    <a:pt x="11529" y="6363"/>
                    <a:pt x="11616" y="6349"/>
                  </a:cubicBezTo>
                  <a:cubicBezTo>
                    <a:pt x="11641" y="6347"/>
                    <a:pt x="11667" y="6347"/>
                    <a:pt x="11694" y="6347"/>
                  </a:cubicBezTo>
                  <a:close/>
                  <a:moveTo>
                    <a:pt x="11994" y="6378"/>
                  </a:moveTo>
                  <a:cubicBezTo>
                    <a:pt x="12009" y="6378"/>
                    <a:pt x="12024" y="6380"/>
                    <a:pt x="12037" y="6383"/>
                  </a:cubicBezTo>
                  <a:cubicBezTo>
                    <a:pt x="11810" y="6450"/>
                    <a:pt x="11569" y="6477"/>
                    <a:pt x="11348" y="6590"/>
                  </a:cubicBezTo>
                  <a:cubicBezTo>
                    <a:pt x="11335" y="6557"/>
                    <a:pt x="11341" y="6543"/>
                    <a:pt x="11368" y="6537"/>
                  </a:cubicBezTo>
                  <a:cubicBezTo>
                    <a:pt x="11428" y="6523"/>
                    <a:pt x="11482" y="6503"/>
                    <a:pt x="11542" y="6490"/>
                  </a:cubicBezTo>
                  <a:cubicBezTo>
                    <a:pt x="11676" y="6450"/>
                    <a:pt x="11816" y="6416"/>
                    <a:pt x="11950" y="6383"/>
                  </a:cubicBezTo>
                  <a:cubicBezTo>
                    <a:pt x="11964" y="6380"/>
                    <a:pt x="11979" y="6378"/>
                    <a:pt x="11994" y="6378"/>
                  </a:cubicBezTo>
                  <a:close/>
                  <a:moveTo>
                    <a:pt x="12122" y="6402"/>
                  </a:moveTo>
                  <a:cubicBezTo>
                    <a:pt x="12172" y="6402"/>
                    <a:pt x="12221" y="6415"/>
                    <a:pt x="12271" y="6436"/>
                  </a:cubicBezTo>
                  <a:cubicBezTo>
                    <a:pt x="12265" y="6443"/>
                    <a:pt x="12258" y="6443"/>
                    <a:pt x="12251" y="6450"/>
                  </a:cubicBezTo>
                  <a:cubicBezTo>
                    <a:pt x="12071" y="6490"/>
                    <a:pt x="11883" y="6530"/>
                    <a:pt x="11703" y="6577"/>
                  </a:cubicBezTo>
                  <a:cubicBezTo>
                    <a:pt x="11683" y="6577"/>
                    <a:pt x="11662" y="6584"/>
                    <a:pt x="11642" y="6584"/>
                  </a:cubicBezTo>
                  <a:cubicBezTo>
                    <a:pt x="11589" y="6590"/>
                    <a:pt x="11529" y="6590"/>
                    <a:pt x="11475" y="6590"/>
                  </a:cubicBezTo>
                  <a:cubicBezTo>
                    <a:pt x="11475" y="6584"/>
                    <a:pt x="11475" y="6577"/>
                    <a:pt x="11475" y="6570"/>
                  </a:cubicBezTo>
                  <a:cubicBezTo>
                    <a:pt x="11542" y="6550"/>
                    <a:pt x="11609" y="6530"/>
                    <a:pt x="11676" y="6510"/>
                  </a:cubicBezTo>
                  <a:cubicBezTo>
                    <a:pt x="11790" y="6477"/>
                    <a:pt x="11917" y="6450"/>
                    <a:pt x="12030" y="6416"/>
                  </a:cubicBezTo>
                  <a:cubicBezTo>
                    <a:pt x="12062" y="6407"/>
                    <a:pt x="12093" y="6402"/>
                    <a:pt x="12122" y="6402"/>
                  </a:cubicBezTo>
                  <a:close/>
                  <a:moveTo>
                    <a:pt x="12337" y="6460"/>
                  </a:moveTo>
                  <a:cubicBezTo>
                    <a:pt x="12375" y="6460"/>
                    <a:pt x="12412" y="6472"/>
                    <a:pt x="12452" y="6490"/>
                  </a:cubicBezTo>
                  <a:cubicBezTo>
                    <a:pt x="12398" y="6523"/>
                    <a:pt x="12352" y="6517"/>
                    <a:pt x="12298" y="6530"/>
                  </a:cubicBezTo>
                  <a:cubicBezTo>
                    <a:pt x="12178" y="6557"/>
                    <a:pt x="12051" y="6577"/>
                    <a:pt x="11923" y="6604"/>
                  </a:cubicBezTo>
                  <a:cubicBezTo>
                    <a:pt x="11890" y="6604"/>
                    <a:pt x="11863" y="6604"/>
                    <a:pt x="11836" y="6610"/>
                  </a:cubicBezTo>
                  <a:cubicBezTo>
                    <a:pt x="11836" y="6604"/>
                    <a:pt x="11836" y="6597"/>
                    <a:pt x="11836" y="6590"/>
                  </a:cubicBezTo>
                  <a:cubicBezTo>
                    <a:pt x="11883" y="6577"/>
                    <a:pt x="11937" y="6564"/>
                    <a:pt x="11984" y="6550"/>
                  </a:cubicBezTo>
                  <a:cubicBezTo>
                    <a:pt x="12084" y="6523"/>
                    <a:pt x="12184" y="6503"/>
                    <a:pt x="12278" y="6470"/>
                  </a:cubicBezTo>
                  <a:cubicBezTo>
                    <a:pt x="12298" y="6463"/>
                    <a:pt x="12317" y="6460"/>
                    <a:pt x="12337" y="6460"/>
                  </a:cubicBezTo>
                  <a:close/>
                  <a:moveTo>
                    <a:pt x="8664" y="6458"/>
                  </a:moveTo>
                  <a:cubicBezTo>
                    <a:pt x="8680" y="6458"/>
                    <a:pt x="8696" y="6463"/>
                    <a:pt x="8712" y="6483"/>
                  </a:cubicBezTo>
                  <a:cubicBezTo>
                    <a:pt x="8525" y="6530"/>
                    <a:pt x="8344" y="6577"/>
                    <a:pt x="8150" y="6630"/>
                  </a:cubicBezTo>
                  <a:cubicBezTo>
                    <a:pt x="8157" y="6590"/>
                    <a:pt x="8183" y="6577"/>
                    <a:pt x="8210" y="6564"/>
                  </a:cubicBezTo>
                  <a:cubicBezTo>
                    <a:pt x="8351" y="6537"/>
                    <a:pt x="8491" y="6497"/>
                    <a:pt x="8632" y="6463"/>
                  </a:cubicBezTo>
                  <a:cubicBezTo>
                    <a:pt x="8643" y="6460"/>
                    <a:pt x="8653" y="6458"/>
                    <a:pt x="8664" y="6458"/>
                  </a:cubicBezTo>
                  <a:close/>
                  <a:moveTo>
                    <a:pt x="12518" y="6526"/>
                  </a:moveTo>
                  <a:cubicBezTo>
                    <a:pt x="12573" y="6526"/>
                    <a:pt x="12621" y="6550"/>
                    <a:pt x="12679" y="6584"/>
                  </a:cubicBezTo>
                  <a:cubicBezTo>
                    <a:pt x="12653" y="6590"/>
                    <a:pt x="12639" y="6597"/>
                    <a:pt x="12619" y="6604"/>
                  </a:cubicBezTo>
                  <a:cubicBezTo>
                    <a:pt x="12499" y="6630"/>
                    <a:pt x="12372" y="6657"/>
                    <a:pt x="12251" y="6684"/>
                  </a:cubicBezTo>
                  <a:cubicBezTo>
                    <a:pt x="12242" y="6689"/>
                    <a:pt x="12232" y="6693"/>
                    <a:pt x="12225" y="6693"/>
                  </a:cubicBezTo>
                  <a:cubicBezTo>
                    <a:pt x="12222" y="6693"/>
                    <a:pt x="12220" y="6693"/>
                    <a:pt x="12218" y="6691"/>
                  </a:cubicBezTo>
                  <a:cubicBezTo>
                    <a:pt x="12158" y="6677"/>
                    <a:pt x="12097" y="6657"/>
                    <a:pt x="12037" y="6644"/>
                  </a:cubicBezTo>
                  <a:cubicBezTo>
                    <a:pt x="12037" y="6637"/>
                    <a:pt x="12037" y="6637"/>
                    <a:pt x="12037" y="6630"/>
                  </a:cubicBezTo>
                  <a:cubicBezTo>
                    <a:pt x="12097" y="6617"/>
                    <a:pt x="12158" y="6597"/>
                    <a:pt x="12218" y="6584"/>
                  </a:cubicBezTo>
                  <a:cubicBezTo>
                    <a:pt x="12298" y="6570"/>
                    <a:pt x="12378" y="6564"/>
                    <a:pt x="12452" y="6537"/>
                  </a:cubicBezTo>
                  <a:cubicBezTo>
                    <a:pt x="12476" y="6529"/>
                    <a:pt x="12498" y="6526"/>
                    <a:pt x="12518" y="6526"/>
                  </a:cubicBezTo>
                  <a:close/>
                  <a:moveTo>
                    <a:pt x="12735" y="6628"/>
                  </a:moveTo>
                  <a:cubicBezTo>
                    <a:pt x="12773" y="6628"/>
                    <a:pt x="12808" y="6641"/>
                    <a:pt x="12840" y="6664"/>
                  </a:cubicBezTo>
                  <a:cubicBezTo>
                    <a:pt x="12860" y="6677"/>
                    <a:pt x="12880" y="6691"/>
                    <a:pt x="12900" y="6704"/>
                  </a:cubicBezTo>
                  <a:cubicBezTo>
                    <a:pt x="12900" y="6711"/>
                    <a:pt x="12900" y="6711"/>
                    <a:pt x="12900" y="6717"/>
                  </a:cubicBezTo>
                  <a:cubicBezTo>
                    <a:pt x="12800" y="6724"/>
                    <a:pt x="12706" y="6724"/>
                    <a:pt x="12613" y="6731"/>
                  </a:cubicBezTo>
                  <a:cubicBezTo>
                    <a:pt x="12566" y="6731"/>
                    <a:pt x="12512" y="6737"/>
                    <a:pt x="12459" y="6751"/>
                  </a:cubicBezTo>
                  <a:cubicBezTo>
                    <a:pt x="12450" y="6752"/>
                    <a:pt x="12441" y="6753"/>
                    <a:pt x="12432" y="6753"/>
                  </a:cubicBezTo>
                  <a:cubicBezTo>
                    <a:pt x="12400" y="6753"/>
                    <a:pt x="12368" y="6743"/>
                    <a:pt x="12332" y="6717"/>
                  </a:cubicBezTo>
                  <a:cubicBezTo>
                    <a:pt x="12398" y="6704"/>
                    <a:pt x="12459" y="6691"/>
                    <a:pt x="12519" y="6677"/>
                  </a:cubicBezTo>
                  <a:cubicBezTo>
                    <a:pt x="12572" y="6664"/>
                    <a:pt x="12626" y="6657"/>
                    <a:pt x="12679" y="6637"/>
                  </a:cubicBezTo>
                  <a:cubicBezTo>
                    <a:pt x="12699" y="6631"/>
                    <a:pt x="12717" y="6628"/>
                    <a:pt x="12735" y="6628"/>
                  </a:cubicBezTo>
                  <a:close/>
                  <a:moveTo>
                    <a:pt x="9040" y="6450"/>
                  </a:moveTo>
                  <a:lnTo>
                    <a:pt x="9040" y="6450"/>
                  </a:lnTo>
                  <a:cubicBezTo>
                    <a:pt x="9006" y="6503"/>
                    <a:pt x="8986" y="6543"/>
                    <a:pt x="8959" y="6577"/>
                  </a:cubicBezTo>
                  <a:cubicBezTo>
                    <a:pt x="8946" y="6590"/>
                    <a:pt x="8919" y="6597"/>
                    <a:pt x="8899" y="6604"/>
                  </a:cubicBezTo>
                  <a:cubicBezTo>
                    <a:pt x="8638" y="6671"/>
                    <a:pt x="8377" y="6731"/>
                    <a:pt x="8116" y="6791"/>
                  </a:cubicBezTo>
                  <a:cubicBezTo>
                    <a:pt x="8083" y="6798"/>
                    <a:pt x="8056" y="6811"/>
                    <a:pt x="8009" y="6818"/>
                  </a:cubicBezTo>
                  <a:cubicBezTo>
                    <a:pt x="8050" y="6737"/>
                    <a:pt x="8096" y="6691"/>
                    <a:pt x="8177" y="6671"/>
                  </a:cubicBezTo>
                  <a:cubicBezTo>
                    <a:pt x="8404" y="6617"/>
                    <a:pt x="8638" y="6543"/>
                    <a:pt x="8866" y="6483"/>
                  </a:cubicBezTo>
                  <a:cubicBezTo>
                    <a:pt x="8919" y="6470"/>
                    <a:pt x="8966" y="6463"/>
                    <a:pt x="9040" y="6450"/>
                  </a:cubicBezTo>
                  <a:close/>
                  <a:moveTo>
                    <a:pt x="12936" y="6733"/>
                  </a:moveTo>
                  <a:cubicBezTo>
                    <a:pt x="12953" y="6733"/>
                    <a:pt x="12970" y="6738"/>
                    <a:pt x="12987" y="6751"/>
                  </a:cubicBezTo>
                  <a:cubicBezTo>
                    <a:pt x="13041" y="6784"/>
                    <a:pt x="13094" y="6824"/>
                    <a:pt x="13148" y="6865"/>
                  </a:cubicBezTo>
                  <a:cubicBezTo>
                    <a:pt x="13154" y="6865"/>
                    <a:pt x="13155" y="6877"/>
                    <a:pt x="13155" y="6884"/>
                  </a:cubicBezTo>
                  <a:lnTo>
                    <a:pt x="13155" y="6884"/>
                  </a:lnTo>
                  <a:cubicBezTo>
                    <a:pt x="13043" y="6877"/>
                    <a:pt x="12931" y="6865"/>
                    <a:pt x="12820" y="6865"/>
                  </a:cubicBezTo>
                  <a:cubicBezTo>
                    <a:pt x="12760" y="6865"/>
                    <a:pt x="12713" y="6858"/>
                    <a:pt x="12659" y="6838"/>
                  </a:cubicBezTo>
                  <a:cubicBezTo>
                    <a:pt x="12619" y="6824"/>
                    <a:pt x="12586" y="6811"/>
                    <a:pt x="12532" y="6798"/>
                  </a:cubicBezTo>
                  <a:cubicBezTo>
                    <a:pt x="12559" y="6784"/>
                    <a:pt x="12572" y="6784"/>
                    <a:pt x="12592" y="6778"/>
                  </a:cubicBezTo>
                  <a:cubicBezTo>
                    <a:pt x="12693" y="6764"/>
                    <a:pt x="12800" y="6751"/>
                    <a:pt x="12907" y="6737"/>
                  </a:cubicBezTo>
                  <a:cubicBezTo>
                    <a:pt x="12917" y="6735"/>
                    <a:pt x="12927" y="6733"/>
                    <a:pt x="12936" y="6733"/>
                  </a:cubicBezTo>
                  <a:close/>
                  <a:moveTo>
                    <a:pt x="8886" y="6651"/>
                  </a:moveTo>
                  <a:cubicBezTo>
                    <a:pt x="8893" y="6657"/>
                    <a:pt x="8899" y="6657"/>
                    <a:pt x="8899" y="6664"/>
                  </a:cubicBezTo>
                  <a:cubicBezTo>
                    <a:pt x="8879" y="6697"/>
                    <a:pt x="8852" y="6737"/>
                    <a:pt x="8832" y="6771"/>
                  </a:cubicBezTo>
                  <a:cubicBezTo>
                    <a:pt x="8806" y="6818"/>
                    <a:pt x="8779" y="6865"/>
                    <a:pt x="8745" y="6905"/>
                  </a:cubicBezTo>
                  <a:cubicBezTo>
                    <a:pt x="8725" y="6932"/>
                    <a:pt x="8699" y="6945"/>
                    <a:pt x="8672" y="6965"/>
                  </a:cubicBezTo>
                  <a:cubicBezTo>
                    <a:pt x="8672" y="6965"/>
                    <a:pt x="8672" y="6966"/>
                    <a:pt x="8672" y="6966"/>
                  </a:cubicBezTo>
                  <a:lnTo>
                    <a:pt x="8672" y="6966"/>
                  </a:lnTo>
                  <a:cubicBezTo>
                    <a:pt x="8587" y="6978"/>
                    <a:pt x="8509" y="6979"/>
                    <a:pt x="8424" y="6992"/>
                  </a:cubicBezTo>
                  <a:cubicBezTo>
                    <a:pt x="8244" y="7025"/>
                    <a:pt x="8056" y="7065"/>
                    <a:pt x="7876" y="7099"/>
                  </a:cubicBezTo>
                  <a:lnTo>
                    <a:pt x="7849" y="7099"/>
                  </a:lnTo>
                  <a:cubicBezTo>
                    <a:pt x="7869" y="7019"/>
                    <a:pt x="7902" y="6958"/>
                    <a:pt x="7996" y="6945"/>
                  </a:cubicBezTo>
                  <a:cubicBezTo>
                    <a:pt x="8203" y="6905"/>
                    <a:pt x="8411" y="6851"/>
                    <a:pt x="8618" y="6804"/>
                  </a:cubicBezTo>
                  <a:cubicBezTo>
                    <a:pt x="8638" y="6804"/>
                    <a:pt x="8665" y="6798"/>
                    <a:pt x="8685" y="6778"/>
                  </a:cubicBezTo>
                  <a:lnTo>
                    <a:pt x="8685" y="6778"/>
                  </a:lnTo>
                  <a:cubicBezTo>
                    <a:pt x="8538" y="6798"/>
                    <a:pt x="8397" y="6818"/>
                    <a:pt x="8257" y="6838"/>
                  </a:cubicBezTo>
                  <a:cubicBezTo>
                    <a:pt x="8250" y="6831"/>
                    <a:pt x="8250" y="6831"/>
                    <a:pt x="8250" y="6824"/>
                  </a:cubicBezTo>
                  <a:cubicBezTo>
                    <a:pt x="8464" y="6764"/>
                    <a:pt x="8678" y="6711"/>
                    <a:pt x="8886" y="6651"/>
                  </a:cubicBezTo>
                  <a:close/>
                  <a:moveTo>
                    <a:pt x="8324" y="7366"/>
                  </a:moveTo>
                  <a:cubicBezTo>
                    <a:pt x="8331" y="7366"/>
                    <a:pt x="8331" y="7373"/>
                    <a:pt x="8331" y="7380"/>
                  </a:cubicBezTo>
                  <a:cubicBezTo>
                    <a:pt x="8297" y="7413"/>
                    <a:pt x="8264" y="7453"/>
                    <a:pt x="8230" y="7494"/>
                  </a:cubicBezTo>
                  <a:cubicBezTo>
                    <a:pt x="8143" y="7467"/>
                    <a:pt x="8063" y="7447"/>
                    <a:pt x="7989" y="7427"/>
                  </a:cubicBezTo>
                  <a:cubicBezTo>
                    <a:pt x="7989" y="7427"/>
                    <a:pt x="7989" y="7420"/>
                    <a:pt x="7989" y="7420"/>
                  </a:cubicBezTo>
                  <a:cubicBezTo>
                    <a:pt x="8103" y="7400"/>
                    <a:pt x="8210" y="7380"/>
                    <a:pt x="8324" y="7366"/>
                  </a:cubicBezTo>
                  <a:close/>
                  <a:moveTo>
                    <a:pt x="8672" y="6968"/>
                  </a:moveTo>
                  <a:cubicBezTo>
                    <a:pt x="8672" y="6986"/>
                    <a:pt x="8671" y="6999"/>
                    <a:pt x="8665" y="7012"/>
                  </a:cubicBezTo>
                  <a:cubicBezTo>
                    <a:pt x="8571" y="7112"/>
                    <a:pt x="8484" y="7219"/>
                    <a:pt x="8391" y="7320"/>
                  </a:cubicBezTo>
                  <a:cubicBezTo>
                    <a:pt x="8377" y="7333"/>
                    <a:pt x="8344" y="7340"/>
                    <a:pt x="8324" y="7340"/>
                  </a:cubicBezTo>
                  <a:cubicBezTo>
                    <a:pt x="8177" y="7353"/>
                    <a:pt x="8029" y="7360"/>
                    <a:pt x="7882" y="7373"/>
                  </a:cubicBezTo>
                  <a:cubicBezTo>
                    <a:pt x="7842" y="7380"/>
                    <a:pt x="7802" y="7386"/>
                    <a:pt x="7769" y="7393"/>
                  </a:cubicBezTo>
                  <a:cubicBezTo>
                    <a:pt x="7769" y="7447"/>
                    <a:pt x="7795" y="7453"/>
                    <a:pt x="7829" y="7453"/>
                  </a:cubicBezTo>
                  <a:cubicBezTo>
                    <a:pt x="7896" y="7460"/>
                    <a:pt x="7963" y="7467"/>
                    <a:pt x="8029" y="7480"/>
                  </a:cubicBezTo>
                  <a:cubicBezTo>
                    <a:pt x="8083" y="7487"/>
                    <a:pt x="8137" y="7500"/>
                    <a:pt x="8190" y="7520"/>
                  </a:cubicBezTo>
                  <a:cubicBezTo>
                    <a:pt x="8177" y="7527"/>
                    <a:pt x="8157" y="7540"/>
                    <a:pt x="8143" y="7540"/>
                  </a:cubicBezTo>
                  <a:cubicBezTo>
                    <a:pt x="8089" y="7546"/>
                    <a:pt x="8031" y="7556"/>
                    <a:pt x="7975" y="7556"/>
                  </a:cubicBezTo>
                  <a:cubicBezTo>
                    <a:pt x="7962" y="7556"/>
                    <a:pt x="7949" y="7555"/>
                    <a:pt x="7936" y="7554"/>
                  </a:cubicBezTo>
                  <a:cubicBezTo>
                    <a:pt x="7856" y="7547"/>
                    <a:pt x="7789" y="7500"/>
                    <a:pt x="7748" y="7433"/>
                  </a:cubicBezTo>
                  <a:cubicBezTo>
                    <a:pt x="7715" y="7393"/>
                    <a:pt x="7742" y="7340"/>
                    <a:pt x="7762" y="7300"/>
                  </a:cubicBezTo>
                  <a:cubicBezTo>
                    <a:pt x="7922" y="7273"/>
                    <a:pt x="8076" y="7253"/>
                    <a:pt x="8230" y="7226"/>
                  </a:cubicBezTo>
                  <a:cubicBezTo>
                    <a:pt x="8264" y="7219"/>
                    <a:pt x="8290" y="7213"/>
                    <a:pt x="8317" y="7206"/>
                  </a:cubicBezTo>
                  <a:lnTo>
                    <a:pt x="8317" y="7199"/>
                  </a:lnTo>
                  <a:cubicBezTo>
                    <a:pt x="8237" y="7199"/>
                    <a:pt x="8157" y="7206"/>
                    <a:pt x="8076" y="7206"/>
                  </a:cubicBezTo>
                  <a:cubicBezTo>
                    <a:pt x="7983" y="7213"/>
                    <a:pt x="7889" y="7226"/>
                    <a:pt x="7795" y="7233"/>
                  </a:cubicBezTo>
                  <a:cubicBezTo>
                    <a:pt x="7795" y="7166"/>
                    <a:pt x="7802" y="7172"/>
                    <a:pt x="7856" y="7159"/>
                  </a:cubicBezTo>
                  <a:cubicBezTo>
                    <a:pt x="8103" y="7099"/>
                    <a:pt x="8351" y="7045"/>
                    <a:pt x="8598" y="6992"/>
                  </a:cubicBezTo>
                  <a:cubicBezTo>
                    <a:pt x="8623" y="6986"/>
                    <a:pt x="8647" y="6979"/>
                    <a:pt x="8672" y="6968"/>
                  </a:cubicBezTo>
                  <a:close/>
                  <a:moveTo>
                    <a:pt x="12526" y="5988"/>
                  </a:moveTo>
                  <a:cubicBezTo>
                    <a:pt x="12633" y="6002"/>
                    <a:pt x="12740" y="6015"/>
                    <a:pt x="12847" y="6035"/>
                  </a:cubicBezTo>
                  <a:cubicBezTo>
                    <a:pt x="12860" y="6035"/>
                    <a:pt x="12867" y="6055"/>
                    <a:pt x="12874" y="6055"/>
                  </a:cubicBezTo>
                  <a:cubicBezTo>
                    <a:pt x="12940" y="6062"/>
                    <a:pt x="12987" y="6062"/>
                    <a:pt x="13034" y="6075"/>
                  </a:cubicBezTo>
                  <a:cubicBezTo>
                    <a:pt x="13315" y="6135"/>
                    <a:pt x="13589" y="6222"/>
                    <a:pt x="13857" y="6349"/>
                  </a:cubicBezTo>
                  <a:cubicBezTo>
                    <a:pt x="13924" y="6383"/>
                    <a:pt x="13984" y="6423"/>
                    <a:pt x="14051" y="6456"/>
                  </a:cubicBezTo>
                  <a:cubicBezTo>
                    <a:pt x="14078" y="6477"/>
                    <a:pt x="14098" y="6497"/>
                    <a:pt x="14111" y="6523"/>
                  </a:cubicBezTo>
                  <a:cubicBezTo>
                    <a:pt x="14265" y="6704"/>
                    <a:pt x="14379" y="6905"/>
                    <a:pt x="14499" y="7099"/>
                  </a:cubicBezTo>
                  <a:cubicBezTo>
                    <a:pt x="14580" y="7233"/>
                    <a:pt x="14667" y="7366"/>
                    <a:pt x="14754" y="7500"/>
                  </a:cubicBezTo>
                  <a:cubicBezTo>
                    <a:pt x="14774" y="7540"/>
                    <a:pt x="14794" y="7581"/>
                    <a:pt x="14814" y="7621"/>
                  </a:cubicBezTo>
                  <a:cubicBezTo>
                    <a:pt x="14814" y="7621"/>
                    <a:pt x="14807" y="7627"/>
                    <a:pt x="14800" y="7627"/>
                  </a:cubicBezTo>
                  <a:cubicBezTo>
                    <a:pt x="14707" y="7547"/>
                    <a:pt x="14620" y="7460"/>
                    <a:pt x="14526" y="7380"/>
                  </a:cubicBezTo>
                  <a:cubicBezTo>
                    <a:pt x="14339" y="7219"/>
                    <a:pt x="14158" y="7052"/>
                    <a:pt x="13964" y="6898"/>
                  </a:cubicBezTo>
                  <a:cubicBezTo>
                    <a:pt x="13877" y="6824"/>
                    <a:pt x="13777" y="6771"/>
                    <a:pt x="13683" y="6711"/>
                  </a:cubicBezTo>
                  <a:cubicBezTo>
                    <a:pt x="13670" y="6704"/>
                    <a:pt x="13663" y="6704"/>
                    <a:pt x="13650" y="6697"/>
                  </a:cubicBezTo>
                  <a:cubicBezTo>
                    <a:pt x="13295" y="6477"/>
                    <a:pt x="12940" y="6262"/>
                    <a:pt x="12579" y="6042"/>
                  </a:cubicBezTo>
                  <a:cubicBezTo>
                    <a:pt x="12559" y="6028"/>
                    <a:pt x="12539" y="6015"/>
                    <a:pt x="12519" y="6008"/>
                  </a:cubicBezTo>
                  <a:cubicBezTo>
                    <a:pt x="12526" y="6002"/>
                    <a:pt x="12526" y="5995"/>
                    <a:pt x="12526" y="5988"/>
                  </a:cubicBezTo>
                  <a:close/>
                  <a:moveTo>
                    <a:pt x="10973" y="7306"/>
                  </a:moveTo>
                  <a:lnTo>
                    <a:pt x="10973" y="7306"/>
                  </a:lnTo>
                  <a:cubicBezTo>
                    <a:pt x="11027" y="7340"/>
                    <a:pt x="11147" y="7540"/>
                    <a:pt x="11174" y="7634"/>
                  </a:cubicBezTo>
                  <a:cubicBezTo>
                    <a:pt x="11134" y="7601"/>
                    <a:pt x="11020" y="7407"/>
                    <a:pt x="10973" y="7306"/>
                  </a:cubicBezTo>
                  <a:close/>
                  <a:moveTo>
                    <a:pt x="13937" y="7152"/>
                  </a:moveTo>
                  <a:cubicBezTo>
                    <a:pt x="13991" y="7186"/>
                    <a:pt x="14044" y="7219"/>
                    <a:pt x="14098" y="7253"/>
                  </a:cubicBezTo>
                  <a:cubicBezTo>
                    <a:pt x="14218" y="7320"/>
                    <a:pt x="14339" y="7386"/>
                    <a:pt x="14452" y="7460"/>
                  </a:cubicBezTo>
                  <a:cubicBezTo>
                    <a:pt x="14533" y="7520"/>
                    <a:pt x="14606" y="7594"/>
                    <a:pt x="14680" y="7661"/>
                  </a:cubicBezTo>
                  <a:cubicBezTo>
                    <a:pt x="14687" y="7667"/>
                    <a:pt x="14693" y="7674"/>
                    <a:pt x="14700" y="7681"/>
                  </a:cubicBezTo>
                  <a:lnTo>
                    <a:pt x="14693" y="7688"/>
                  </a:lnTo>
                  <a:cubicBezTo>
                    <a:pt x="14439" y="7514"/>
                    <a:pt x="14185" y="7333"/>
                    <a:pt x="13931" y="7159"/>
                  </a:cubicBezTo>
                  <a:cubicBezTo>
                    <a:pt x="13931" y="7159"/>
                    <a:pt x="13931" y="7152"/>
                    <a:pt x="13937" y="7152"/>
                  </a:cubicBezTo>
                  <a:close/>
                  <a:moveTo>
                    <a:pt x="13156" y="6885"/>
                  </a:moveTo>
                  <a:cubicBezTo>
                    <a:pt x="13229" y="6899"/>
                    <a:pt x="13275" y="6952"/>
                    <a:pt x="13328" y="6992"/>
                  </a:cubicBezTo>
                  <a:cubicBezTo>
                    <a:pt x="13362" y="7012"/>
                    <a:pt x="13389" y="7039"/>
                    <a:pt x="13415" y="7059"/>
                  </a:cubicBezTo>
                  <a:cubicBezTo>
                    <a:pt x="13436" y="7079"/>
                    <a:pt x="13436" y="7092"/>
                    <a:pt x="13422" y="7105"/>
                  </a:cubicBezTo>
                  <a:cubicBezTo>
                    <a:pt x="13449" y="7112"/>
                    <a:pt x="13482" y="7119"/>
                    <a:pt x="13502" y="7139"/>
                  </a:cubicBezTo>
                  <a:cubicBezTo>
                    <a:pt x="13636" y="7266"/>
                    <a:pt x="13777" y="7393"/>
                    <a:pt x="13904" y="7527"/>
                  </a:cubicBezTo>
                  <a:cubicBezTo>
                    <a:pt x="13964" y="7587"/>
                    <a:pt x="14011" y="7661"/>
                    <a:pt x="14058" y="7734"/>
                  </a:cubicBezTo>
                  <a:cubicBezTo>
                    <a:pt x="13830" y="7514"/>
                    <a:pt x="13616" y="7273"/>
                    <a:pt x="13328" y="7126"/>
                  </a:cubicBezTo>
                  <a:cubicBezTo>
                    <a:pt x="13328" y="7119"/>
                    <a:pt x="13328" y="7119"/>
                    <a:pt x="13335" y="7112"/>
                  </a:cubicBezTo>
                  <a:cubicBezTo>
                    <a:pt x="13362" y="7112"/>
                    <a:pt x="13395" y="7105"/>
                    <a:pt x="13422" y="7105"/>
                  </a:cubicBezTo>
                  <a:cubicBezTo>
                    <a:pt x="13375" y="7092"/>
                    <a:pt x="13322" y="7079"/>
                    <a:pt x="13275" y="7065"/>
                  </a:cubicBezTo>
                  <a:cubicBezTo>
                    <a:pt x="13255" y="7059"/>
                    <a:pt x="13221" y="7059"/>
                    <a:pt x="13208" y="7052"/>
                  </a:cubicBezTo>
                  <a:cubicBezTo>
                    <a:pt x="13108" y="6978"/>
                    <a:pt x="12987" y="6972"/>
                    <a:pt x="12867" y="6911"/>
                  </a:cubicBezTo>
                  <a:cubicBezTo>
                    <a:pt x="12972" y="6898"/>
                    <a:pt x="13064" y="6892"/>
                    <a:pt x="13156" y="6885"/>
                  </a:cubicBezTo>
                  <a:close/>
                  <a:moveTo>
                    <a:pt x="15195" y="8230"/>
                  </a:moveTo>
                  <a:cubicBezTo>
                    <a:pt x="15249" y="8283"/>
                    <a:pt x="15309" y="8330"/>
                    <a:pt x="15356" y="8383"/>
                  </a:cubicBezTo>
                  <a:cubicBezTo>
                    <a:pt x="15403" y="8437"/>
                    <a:pt x="15436" y="8497"/>
                    <a:pt x="15463" y="8564"/>
                  </a:cubicBezTo>
                  <a:cubicBezTo>
                    <a:pt x="15510" y="8664"/>
                    <a:pt x="15550" y="8765"/>
                    <a:pt x="15590" y="8872"/>
                  </a:cubicBezTo>
                  <a:cubicBezTo>
                    <a:pt x="15610" y="8932"/>
                    <a:pt x="15630" y="8999"/>
                    <a:pt x="15637" y="9066"/>
                  </a:cubicBezTo>
                  <a:cubicBezTo>
                    <a:pt x="15650" y="9146"/>
                    <a:pt x="15637" y="9173"/>
                    <a:pt x="15563" y="9206"/>
                  </a:cubicBezTo>
                  <a:cubicBezTo>
                    <a:pt x="15503" y="9233"/>
                    <a:pt x="15443" y="9253"/>
                    <a:pt x="15382" y="9280"/>
                  </a:cubicBezTo>
                  <a:cubicBezTo>
                    <a:pt x="15369" y="8925"/>
                    <a:pt x="15296" y="8577"/>
                    <a:pt x="15182" y="8230"/>
                  </a:cubicBezTo>
                  <a:close/>
                  <a:moveTo>
                    <a:pt x="11616" y="8537"/>
                  </a:moveTo>
                  <a:cubicBezTo>
                    <a:pt x="11629" y="8557"/>
                    <a:pt x="11649" y="8571"/>
                    <a:pt x="11662" y="8591"/>
                  </a:cubicBezTo>
                  <a:cubicBezTo>
                    <a:pt x="11756" y="8718"/>
                    <a:pt x="11843" y="8852"/>
                    <a:pt x="11903" y="8999"/>
                  </a:cubicBezTo>
                  <a:cubicBezTo>
                    <a:pt x="11903" y="9006"/>
                    <a:pt x="11903" y="9019"/>
                    <a:pt x="11910" y="9019"/>
                  </a:cubicBezTo>
                  <a:cubicBezTo>
                    <a:pt x="12051" y="9240"/>
                    <a:pt x="12117" y="9494"/>
                    <a:pt x="12245" y="9722"/>
                  </a:cubicBezTo>
                  <a:cubicBezTo>
                    <a:pt x="12285" y="9795"/>
                    <a:pt x="12305" y="9882"/>
                    <a:pt x="12338" y="9962"/>
                  </a:cubicBezTo>
                  <a:cubicBezTo>
                    <a:pt x="12345" y="9982"/>
                    <a:pt x="12352" y="10009"/>
                    <a:pt x="12365" y="10029"/>
                  </a:cubicBezTo>
                  <a:cubicBezTo>
                    <a:pt x="12405" y="10143"/>
                    <a:pt x="12445" y="10257"/>
                    <a:pt x="12485" y="10377"/>
                  </a:cubicBezTo>
                  <a:cubicBezTo>
                    <a:pt x="12492" y="10384"/>
                    <a:pt x="12485" y="10391"/>
                    <a:pt x="12492" y="10404"/>
                  </a:cubicBezTo>
                  <a:lnTo>
                    <a:pt x="12479" y="10404"/>
                  </a:lnTo>
                  <a:cubicBezTo>
                    <a:pt x="12472" y="10384"/>
                    <a:pt x="12459" y="10357"/>
                    <a:pt x="12445" y="10337"/>
                  </a:cubicBezTo>
                  <a:cubicBezTo>
                    <a:pt x="12378" y="10183"/>
                    <a:pt x="12311" y="10023"/>
                    <a:pt x="12231" y="9875"/>
                  </a:cubicBezTo>
                  <a:cubicBezTo>
                    <a:pt x="12178" y="9775"/>
                    <a:pt x="12117" y="9675"/>
                    <a:pt x="12084" y="9561"/>
                  </a:cubicBezTo>
                  <a:cubicBezTo>
                    <a:pt x="12057" y="9494"/>
                    <a:pt x="12010" y="9434"/>
                    <a:pt x="11984" y="9367"/>
                  </a:cubicBezTo>
                  <a:cubicBezTo>
                    <a:pt x="11883" y="9166"/>
                    <a:pt x="11790" y="8965"/>
                    <a:pt x="11696" y="8771"/>
                  </a:cubicBezTo>
                  <a:cubicBezTo>
                    <a:pt x="11662" y="8698"/>
                    <a:pt x="11636" y="8618"/>
                    <a:pt x="11616" y="8537"/>
                  </a:cubicBezTo>
                  <a:close/>
                  <a:moveTo>
                    <a:pt x="12230" y="70"/>
                  </a:moveTo>
                  <a:cubicBezTo>
                    <a:pt x="12264" y="70"/>
                    <a:pt x="12298" y="74"/>
                    <a:pt x="12332" y="87"/>
                  </a:cubicBezTo>
                  <a:cubicBezTo>
                    <a:pt x="12318" y="141"/>
                    <a:pt x="12278" y="147"/>
                    <a:pt x="12238" y="154"/>
                  </a:cubicBezTo>
                  <a:cubicBezTo>
                    <a:pt x="12017" y="181"/>
                    <a:pt x="11810" y="248"/>
                    <a:pt x="11602" y="321"/>
                  </a:cubicBezTo>
                  <a:cubicBezTo>
                    <a:pt x="11295" y="428"/>
                    <a:pt x="10993" y="549"/>
                    <a:pt x="10726" y="729"/>
                  </a:cubicBezTo>
                  <a:cubicBezTo>
                    <a:pt x="10518" y="863"/>
                    <a:pt x="10324" y="1010"/>
                    <a:pt x="10130" y="1151"/>
                  </a:cubicBezTo>
                  <a:cubicBezTo>
                    <a:pt x="10023" y="1224"/>
                    <a:pt x="9930" y="1305"/>
                    <a:pt x="9823" y="1378"/>
                  </a:cubicBezTo>
                  <a:cubicBezTo>
                    <a:pt x="9762" y="1418"/>
                    <a:pt x="9702" y="1452"/>
                    <a:pt x="9635" y="1479"/>
                  </a:cubicBezTo>
                  <a:cubicBezTo>
                    <a:pt x="9401" y="1566"/>
                    <a:pt x="9187" y="1686"/>
                    <a:pt x="9000" y="1840"/>
                  </a:cubicBezTo>
                  <a:cubicBezTo>
                    <a:pt x="8919" y="1907"/>
                    <a:pt x="8859" y="1994"/>
                    <a:pt x="8866" y="2101"/>
                  </a:cubicBezTo>
                  <a:cubicBezTo>
                    <a:pt x="8873" y="2188"/>
                    <a:pt x="8893" y="2282"/>
                    <a:pt x="8926" y="2369"/>
                  </a:cubicBezTo>
                  <a:cubicBezTo>
                    <a:pt x="8953" y="2442"/>
                    <a:pt x="8993" y="2516"/>
                    <a:pt x="9026" y="2589"/>
                  </a:cubicBezTo>
                  <a:cubicBezTo>
                    <a:pt x="9040" y="2623"/>
                    <a:pt x="9053" y="2650"/>
                    <a:pt x="9053" y="2683"/>
                  </a:cubicBezTo>
                  <a:cubicBezTo>
                    <a:pt x="9073" y="2857"/>
                    <a:pt x="9154" y="3011"/>
                    <a:pt x="9227" y="3158"/>
                  </a:cubicBezTo>
                  <a:cubicBezTo>
                    <a:pt x="9281" y="3265"/>
                    <a:pt x="9334" y="3372"/>
                    <a:pt x="9388" y="3472"/>
                  </a:cubicBezTo>
                  <a:cubicBezTo>
                    <a:pt x="9408" y="3519"/>
                    <a:pt x="9414" y="3573"/>
                    <a:pt x="9428" y="3620"/>
                  </a:cubicBezTo>
                  <a:cubicBezTo>
                    <a:pt x="9495" y="3787"/>
                    <a:pt x="9548" y="3961"/>
                    <a:pt x="9615" y="4128"/>
                  </a:cubicBezTo>
                  <a:cubicBezTo>
                    <a:pt x="9662" y="4249"/>
                    <a:pt x="9695" y="4369"/>
                    <a:pt x="9769" y="4469"/>
                  </a:cubicBezTo>
                  <a:cubicBezTo>
                    <a:pt x="9803" y="4523"/>
                    <a:pt x="9849" y="4570"/>
                    <a:pt x="9889" y="4623"/>
                  </a:cubicBezTo>
                  <a:cubicBezTo>
                    <a:pt x="9883" y="4643"/>
                    <a:pt x="9876" y="4663"/>
                    <a:pt x="9863" y="4683"/>
                  </a:cubicBezTo>
                  <a:cubicBezTo>
                    <a:pt x="9762" y="4837"/>
                    <a:pt x="9669" y="4985"/>
                    <a:pt x="9575" y="5145"/>
                  </a:cubicBezTo>
                  <a:cubicBezTo>
                    <a:pt x="9542" y="5205"/>
                    <a:pt x="9515" y="5272"/>
                    <a:pt x="9481" y="5339"/>
                  </a:cubicBezTo>
                  <a:cubicBezTo>
                    <a:pt x="9468" y="5379"/>
                    <a:pt x="9475" y="5419"/>
                    <a:pt x="9501" y="5453"/>
                  </a:cubicBezTo>
                  <a:cubicBezTo>
                    <a:pt x="9635" y="5600"/>
                    <a:pt x="9789" y="5727"/>
                    <a:pt x="9997" y="5767"/>
                  </a:cubicBezTo>
                  <a:cubicBezTo>
                    <a:pt x="10003" y="5774"/>
                    <a:pt x="10017" y="5774"/>
                    <a:pt x="10023" y="5774"/>
                  </a:cubicBezTo>
                  <a:cubicBezTo>
                    <a:pt x="10035" y="5773"/>
                    <a:pt x="10047" y="5772"/>
                    <a:pt x="10059" y="5772"/>
                  </a:cubicBezTo>
                  <a:cubicBezTo>
                    <a:pt x="10121" y="5772"/>
                    <a:pt x="10181" y="5787"/>
                    <a:pt x="10237" y="5821"/>
                  </a:cubicBezTo>
                  <a:cubicBezTo>
                    <a:pt x="10291" y="5841"/>
                    <a:pt x="10351" y="5848"/>
                    <a:pt x="10411" y="5848"/>
                  </a:cubicBezTo>
                  <a:cubicBezTo>
                    <a:pt x="10478" y="5848"/>
                    <a:pt x="10532" y="5821"/>
                    <a:pt x="10572" y="5754"/>
                  </a:cubicBezTo>
                  <a:cubicBezTo>
                    <a:pt x="10632" y="5634"/>
                    <a:pt x="10712" y="5520"/>
                    <a:pt x="10779" y="5399"/>
                  </a:cubicBezTo>
                  <a:cubicBezTo>
                    <a:pt x="10819" y="5319"/>
                    <a:pt x="10846" y="5245"/>
                    <a:pt x="10880" y="5165"/>
                  </a:cubicBezTo>
                  <a:cubicBezTo>
                    <a:pt x="10886" y="5145"/>
                    <a:pt x="10886" y="5125"/>
                    <a:pt x="10893" y="5098"/>
                  </a:cubicBezTo>
                  <a:lnTo>
                    <a:pt x="10893" y="5098"/>
                  </a:lnTo>
                  <a:cubicBezTo>
                    <a:pt x="10846" y="5105"/>
                    <a:pt x="10833" y="5132"/>
                    <a:pt x="10813" y="5159"/>
                  </a:cubicBezTo>
                  <a:cubicBezTo>
                    <a:pt x="10746" y="5279"/>
                    <a:pt x="10672" y="5393"/>
                    <a:pt x="10599" y="5513"/>
                  </a:cubicBezTo>
                  <a:cubicBezTo>
                    <a:pt x="10559" y="5580"/>
                    <a:pt x="10512" y="5640"/>
                    <a:pt x="10472" y="5707"/>
                  </a:cubicBezTo>
                  <a:cubicBezTo>
                    <a:pt x="10451" y="5734"/>
                    <a:pt x="10438" y="5767"/>
                    <a:pt x="10418" y="5801"/>
                  </a:cubicBezTo>
                  <a:cubicBezTo>
                    <a:pt x="10409" y="5802"/>
                    <a:pt x="10401" y="5802"/>
                    <a:pt x="10392" y="5802"/>
                  </a:cubicBezTo>
                  <a:cubicBezTo>
                    <a:pt x="10256" y="5802"/>
                    <a:pt x="10135" y="5707"/>
                    <a:pt x="9997" y="5707"/>
                  </a:cubicBezTo>
                  <a:cubicBezTo>
                    <a:pt x="10003" y="5687"/>
                    <a:pt x="10010" y="5667"/>
                    <a:pt x="10017" y="5647"/>
                  </a:cubicBezTo>
                  <a:cubicBezTo>
                    <a:pt x="10037" y="5654"/>
                    <a:pt x="10057" y="5654"/>
                    <a:pt x="10097" y="5660"/>
                  </a:cubicBezTo>
                  <a:cubicBezTo>
                    <a:pt x="9990" y="5540"/>
                    <a:pt x="9856" y="5466"/>
                    <a:pt x="9742" y="5353"/>
                  </a:cubicBezTo>
                  <a:cubicBezTo>
                    <a:pt x="9736" y="5373"/>
                    <a:pt x="9729" y="5386"/>
                    <a:pt x="9729" y="5393"/>
                  </a:cubicBezTo>
                  <a:cubicBezTo>
                    <a:pt x="9720" y="5411"/>
                    <a:pt x="9711" y="5419"/>
                    <a:pt x="9698" y="5419"/>
                  </a:cubicBezTo>
                  <a:cubicBezTo>
                    <a:pt x="9692" y="5419"/>
                    <a:pt x="9684" y="5417"/>
                    <a:pt x="9675" y="5413"/>
                  </a:cubicBezTo>
                  <a:cubicBezTo>
                    <a:pt x="9655" y="5399"/>
                    <a:pt x="9629" y="5386"/>
                    <a:pt x="9602" y="5366"/>
                  </a:cubicBezTo>
                  <a:cubicBezTo>
                    <a:pt x="9622" y="5299"/>
                    <a:pt x="9655" y="5232"/>
                    <a:pt x="9695" y="5172"/>
                  </a:cubicBezTo>
                  <a:cubicBezTo>
                    <a:pt x="9742" y="5092"/>
                    <a:pt x="9796" y="5011"/>
                    <a:pt x="9836" y="4931"/>
                  </a:cubicBezTo>
                  <a:cubicBezTo>
                    <a:pt x="9883" y="4857"/>
                    <a:pt x="9916" y="4784"/>
                    <a:pt x="9956" y="4710"/>
                  </a:cubicBezTo>
                  <a:cubicBezTo>
                    <a:pt x="9970" y="4690"/>
                    <a:pt x="9976" y="4670"/>
                    <a:pt x="9990" y="4663"/>
                  </a:cubicBezTo>
                  <a:cubicBezTo>
                    <a:pt x="10037" y="4637"/>
                    <a:pt x="10063" y="4596"/>
                    <a:pt x="10097" y="4556"/>
                  </a:cubicBezTo>
                  <a:cubicBezTo>
                    <a:pt x="10184" y="4449"/>
                    <a:pt x="10264" y="4336"/>
                    <a:pt x="10358" y="4235"/>
                  </a:cubicBezTo>
                  <a:cubicBezTo>
                    <a:pt x="10398" y="4188"/>
                    <a:pt x="10445" y="4155"/>
                    <a:pt x="10492" y="4115"/>
                  </a:cubicBezTo>
                  <a:cubicBezTo>
                    <a:pt x="10498" y="4168"/>
                    <a:pt x="10498" y="4215"/>
                    <a:pt x="10505" y="4269"/>
                  </a:cubicBezTo>
                  <a:lnTo>
                    <a:pt x="10458" y="4269"/>
                  </a:lnTo>
                  <a:cubicBezTo>
                    <a:pt x="10458" y="4322"/>
                    <a:pt x="10492" y="4349"/>
                    <a:pt x="10525" y="4382"/>
                  </a:cubicBezTo>
                  <a:cubicBezTo>
                    <a:pt x="10686" y="4550"/>
                    <a:pt x="10806" y="4663"/>
                    <a:pt x="10886" y="4663"/>
                  </a:cubicBezTo>
                  <a:cubicBezTo>
                    <a:pt x="10893" y="4657"/>
                    <a:pt x="10893" y="4650"/>
                    <a:pt x="10893" y="4643"/>
                  </a:cubicBezTo>
                  <a:cubicBezTo>
                    <a:pt x="10953" y="4663"/>
                    <a:pt x="11020" y="4683"/>
                    <a:pt x="11080" y="4710"/>
                  </a:cubicBezTo>
                  <a:cubicBezTo>
                    <a:pt x="11034" y="4791"/>
                    <a:pt x="10987" y="4878"/>
                    <a:pt x="10947" y="4958"/>
                  </a:cubicBezTo>
                  <a:cubicBezTo>
                    <a:pt x="10940" y="4978"/>
                    <a:pt x="10927" y="4991"/>
                    <a:pt x="10927" y="5011"/>
                  </a:cubicBezTo>
                  <a:cubicBezTo>
                    <a:pt x="10906" y="5092"/>
                    <a:pt x="10933" y="5145"/>
                    <a:pt x="11020" y="5159"/>
                  </a:cubicBezTo>
                  <a:cubicBezTo>
                    <a:pt x="11068" y="5171"/>
                    <a:pt x="11115" y="5179"/>
                    <a:pt x="11165" y="5179"/>
                  </a:cubicBezTo>
                  <a:cubicBezTo>
                    <a:pt x="11192" y="5179"/>
                    <a:pt x="11219" y="5177"/>
                    <a:pt x="11248" y="5172"/>
                  </a:cubicBezTo>
                  <a:cubicBezTo>
                    <a:pt x="11271" y="5169"/>
                    <a:pt x="11293" y="5167"/>
                    <a:pt x="11315" y="5167"/>
                  </a:cubicBezTo>
                  <a:cubicBezTo>
                    <a:pt x="11338" y="5167"/>
                    <a:pt x="11361" y="5169"/>
                    <a:pt x="11388" y="5172"/>
                  </a:cubicBezTo>
                  <a:cubicBezTo>
                    <a:pt x="11361" y="5185"/>
                    <a:pt x="11335" y="5199"/>
                    <a:pt x="11295" y="5225"/>
                  </a:cubicBezTo>
                  <a:cubicBezTo>
                    <a:pt x="11305" y="5226"/>
                    <a:pt x="11314" y="5227"/>
                    <a:pt x="11324" y="5227"/>
                  </a:cubicBezTo>
                  <a:cubicBezTo>
                    <a:pt x="11383" y="5227"/>
                    <a:pt x="11428" y="5210"/>
                    <a:pt x="11468" y="5199"/>
                  </a:cubicBezTo>
                  <a:cubicBezTo>
                    <a:pt x="11506" y="5189"/>
                    <a:pt x="11540" y="5177"/>
                    <a:pt x="11580" y="5177"/>
                  </a:cubicBezTo>
                  <a:cubicBezTo>
                    <a:pt x="11597" y="5177"/>
                    <a:pt x="11615" y="5179"/>
                    <a:pt x="11636" y="5185"/>
                  </a:cubicBezTo>
                  <a:cubicBezTo>
                    <a:pt x="11555" y="5205"/>
                    <a:pt x="11489" y="5219"/>
                    <a:pt x="11415" y="5239"/>
                  </a:cubicBezTo>
                  <a:cubicBezTo>
                    <a:pt x="11415" y="5245"/>
                    <a:pt x="11422" y="5252"/>
                    <a:pt x="11422" y="5259"/>
                  </a:cubicBezTo>
                  <a:cubicBezTo>
                    <a:pt x="11529" y="5245"/>
                    <a:pt x="11642" y="5232"/>
                    <a:pt x="11749" y="5219"/>
                  </a:cubicBezTo>
                  <a:cubicBezTo>
                    <a:pt x="11836" y="5212"/>
                    <a:pt x="11923" y="5205"/>
                    <a:pt x="12010" y="5199"/>
                  </a:cubicBezTo>
                  <a:cubicBezTo>
                    <a:pt x="12030" y="5199"/>
                    <a:pt x="12044" y="5192"/>
                    <a:pt x="12057" y="5185"/>
                  </a:cubicBezTo>
                  <a:cubicBezTo>
                    <a:pt x="12117" y="5179"/>
                    <a:pt x="12178" y="5179"/>
                    <a:pt x="12238" y="5172"/>
                  </a:cubicBezTo>
                  <a:lnTo>
                    <a:pt x="12238" y="5172"/>
                  </a:lnTo>
                  <a:cubicBezTo>
                    <a:pt x="12217" y="5201"/>
                    <a:pt x="12192" y="5204"/>
                    <a:pt x="12164" y="5204"/>
                  </a:cubicBezTo>
                  <a:cubicBezTo>
                    <a:pt x="12155" y="5204"/>
                    <a:pt x="12146" y="5204"/>
                    <a:pt x="12137" y="5204"/>
                  </a:cubicBezTo>
                  <a:cubicBezTo>
                    <a:pt x="12128" y="5204"/>
                    <a:pt x="12119" y="5204"/>
                    <a:pt x="12111" y="5205"/>
                  </a:cubicBezTo>
                  <a:cubicBezTo>
                    <a:pt x="12111" y="5232"/>
                    <a:pt x="12077" y="5225"/>
                    <a:pt x="12057" y="5232"/>
                  </a:cubicBezTo>
                  <a:cubicBezTo>
                    <a:pt x="11950" y="5259"/>
                    <a:pt x="11843" y="5286"/>
                    <a:pt x="11736" y="5306"/>
                  </a:cubicBezTo>
                  <a:cubicBezTo>
                    <a:pt x="11716" y="5312"/>
                    <a:pt x="11689" y="5326"/>
                    <a:pt x="11662" y="5339"/>
                  </a:cubicBezTo>
                  <a:cubicBezTo>
                    <a:pt x="11677" y="5342"/>
                    <a:pt x="11691" y="5344"/>
                    <a:pt x="11705" y="5344"/>
                  </a:cubicBezTo>
                  <a:cubicBezTo>
                    <a:pt x="11749" y="5344"/>
                    <a:pt x="11791" y="5331"/>
                    <a:pt x="11836" y="5326"/>
                  </a:cubicBezTo>
                  <a:cubicBezTo>
                    <a:pt x="11997" y="5286"/>
                    <a:pt x="12164" y="5245"/>
                    <a:pt x="12332" y="5205"/>
                  </a:cubicBezTo>
                  <a:cubicBezTo>
                    <a:pt x="12360" y="5198"/>
                    <a:pt x="12388" y="5194"/>
                    <a:pt x="12415" y="5194"/>
                  </a:cubicBezTo>
                  <a:cubicBezTo>
                    <a:pt x="12482" y="5194"/>
                    <a:pt x="12546" y="5215"/>
                    <a:pt x="12613" y="5239"/>
                  </a:cubicBezTo>
                  <a:cubicBezTo>
                    <a:pt x="12338" y="5299"/>
                    <a:pt x="12064" y="5332"/>
                    <a:pt x="11796" y="5406"/>
                  </a:cubicBezTo>
                  <a:cubicBezTo>
                    <a:pt x="11796" y="5413"/>
                    <a:pt x="11796" y="5413"/>
                    <a:pt x="11803" y="5419"/>
                  </a:cubicBezTo>
                  <a:cubicBezTo>
                    <a:pt x="11857" y="5413"/>
                    <a:pt x="11903" y="5406"/>
                    <a:pt x="11957" y="5399"/>
                  </a:cubicBezTo>
                  <a:cubicBezTo>
                    <a:pt x="12178" y="5359"/>
                    <a:pt x="12398" y="5319"/>
                    <a:pt x="12613" y="5266"/>
                  </a:cubicBezTo>
                  <a:cubicBezTo>
                    <a:pt x="12632" y="5262"/>
                    <a:pt x="12650" y="5260"/>
                    <a:pt x="12668" y="5260"/>
                  </a:cubicBezTo>
                  <a:cubicBezTo>
                    <a:pt x="12719" y="5260"/>
                    <a:pt x="12767" y="5274"/>
                    <a:pt x="12827" y="5299"/>
                  </a:cubicBezTo>
                  <a:cubicBezTo>
                    <a:pt x="12693" y="5312"/>
                    <a:pt x="12579" y="5332"/>
                    <a:pt x="12465" y="5353"/>
                  </a:cubicBezTo>
                  <a:cubicBezTo>
                    <a:pt x="12278" y="5386"/>
                    <a:pt x="12091" y="5426"/>
                    <a:pt x="11903" y="5466"/>
                  </a:cubicBezTo>
                  <a:cubicBezTo>
                    <a:pt x="11810" y="5493"/>
                    <a:pt x="11729" y="5533"/>
                    <a:pt x="11636" y="5567"/>
                  </a:cubicBezTo>
                  <a:cubicBezTo>
                    <a:pt x="11656" y="5580"/>
                    <a:pt x="11662" y="5587"/>
                    <a:pt x="11676" y="5587"/>
                  </a:cubicBezTo>
                  <a:cubicBezTo>
                    <a:pt x="11716" y="5587"/>
                    <a:pt x="11756" y="5587"/>
                    <a:pt x="11796" y="5573"/>
                  </a:cubicBezTo>
                  <a:cubicBezTo>
                    <a:pt x="11955" y="5513"/>
                    <a:pt x="12122" y="5498"/>
                    <a:pt x="12291" y="5498"/>
                  </a:cubicBezTo>
                  <a:cubicBezTo>
                    <a:pt x="12329" y="5498"/>
                    <a:pt x="12367" y="5499"/>
                    <a:pt x="12405" y="5500"/>
                  </a:cubicBezTo>
                  <a:cubicBezTo>
                    <a:pt x="12204" y="5567"/>
                    <a:pt x="11990" y="5600"/>
                    <a:pt x="11790" y="5687"/>
                  </a:cubicBezTo>
                  <a:cubicBezTo>
                    <a:pt x="11796" y="5774"/>
                    <a:pt x="11863" y="5814"/>
                    <a:pt x="11930" y="5848"/>
                  </a:cubicBezTo>
                  <a:cubicBezTo>
                    <a:pt x="12030" y="5894"/>
                    <a:pt x="12131" y="5941"/>
                    <a:pt x="12231" y="5995"/>
                  </a:cubicBezTo>
                  <a:cubicBezTo>
                    <a:pt x="12285" y="6022"/>
                    <a:pt x="12345" y="6048"/>
                    <a:pt x="12398" y="6082"/>
                  </a:cubicBezTo>
                  <a:cubicBezTo>
                    <a:pt x="12552" y="6175"/>
                    <a:pt x="12706" y="6276"/>
                    <a:pt x="12860" y="6370"/>
                  </a:cubicBezTo>
                  <a:cubicBezTo>
                    <a:pt x="13001" y="6456"/>
                    <a:pt x="13155" y="6530"/>
                    <a:pt x="13295" y="6617"/>
                  </a:cubicBezTo>
                  <a:cubicBezTo>
                    <a:pt x="13429" y="6697"/>
                    <a:pt x="13563" y="6778"/>
                    <a:pt x="13690" y="6865"/>
                  </a:cubicBezTo>
                  <a:cubicBezTo>
                    <a:pt x="13790" y="6925"/>
                    <a:pt x="13884" y="6992"/>
                    <a:pt x="13984" y="7059"/>
                  </a:cubicBezTo>
                  <a:cubicBezTo>
                    <a:pt x="13977" y="7059"/>
                    <a:pt x="13977" y="7065"/>
                    <a:pt x="13977" y="7072"/>
                  </a:cubicBezTo>
                  <a:cubicBezTo>
                    <a:pt x="13864" y="7019"/>
                    <a:pt x="13757" y="6965"/>
                    <a:pt x="13650" y="6905"/>
                  </a:cubicBezTo>
                  <a:cubicBezTo>
                    <a:pt x="13442" y="6791"/>
                    <a:pt x="13241" y="6671"/>
                    <a:pt x="13034" y="6557"/>
                  </a:cubicBezTo>
                  <a:cubicBezTo>
                    <a:pt x="12746" y="6396"/>
                    <a:pt x="12459" y="6249"/>
                    <a:pt x="12158" y="6135"/>
                  </a:cubicBezTo>
                  <a:cubicBezTo>
                    <a:pt x="11989" y="6070"/>
                    <a:pt x="11817" y="6037"/>
                    <a:pt x="11644" y="6037"/>
                  </a:cubicBezTo>
                  <a:cubicBezTo>
                    <a:pt x="11570" y="6037"/>
                    <a:pt x="11496" y="6043"/>
                    <a:pt x="11422" y="6055"/>
                  </a:cubicBezTo>
                  <a:cubicBezTo>
                    <a:pt x="11288" y="6075"/>
                    <a:pt x="11221" y="6122"/>
                    <a:pt x="11141" y="6242"/>
                  </a:cubicBezTo>
                  <a:cubicBezTo>
                    <a:pt x="11161" y="6242"/>
                    <a:pt x="11174" y="6242"/>
                    <a:pt x="11181" y="6249"/>
                  </a:cubicBezTo>
                  <a:cubicBezTo>
                    <a:pt x="11181" y="6303"/>
                    <a:pt x="11181" y="6356"/>
                    <a:pt x="11187" y="6410"/>
                  </a:cubicBezTo>
                  <a:cubicBezTo>
                    <a:pt x="11194" y="6443"/>
                    <a:pt x="11187" y="6470"/>
                    <a:pt x="11161" y="6483"/>
                  </a:cubicBezTo>
                  <a:cubicBezTo>
                    <a:pt x="11167" y="6503"/>
                    <a:pt x="11181" y="6517"/>
                    <a:pt x="11181" y="6530"/>
                  </a:cubicBezTo>
                  <a:cubicBezTo>
                    <a:pt x="11181" y="6577"/>
                    <a:pt x="11181" y="6630"/>
                    <a:pt x="11174" y="6677"/>
                  </a:cubicBezTo>
                  <a:cubicBezTo>
                    <a:pt x="11161" y="6824"/>
                    <a:pt x="11194" y="6958"/>
                    <a:pt x="11261" y="7092"/>
                  </a:cubicBezTo>
                  <a:cubicBezTo>
                    <a:pt x="11315" y="7213"/>
                    <a:pt x="11375" y="7326"/>
                    <a:pt x="11428" y="7453"/>
                  </a:cubicBezTo>
                  <a:cubicBezTo>
                    <a:pt x="11502" y="7614"/>
                    <a:pt x="11602" y="7754"/>
                    <a:pt x="11696" y="7902"/>
                  </a:cubicBezTo>
                  <a:cubicBezTo>
                    <a:pt x="11743" y="7975"/>
                    <a:pt x="11776" y="8049"/>
                    <a:pt x="11810" y="8129"/>
                  </a:cubicBezTo>
                  <a:cubicBezTo>
                    <a:pt x="11836" y="8216"/>
                    <a:pt x="11883" y="8296"/>
                    <a:pt x="11923" y="8377"/>
                  </a:cubicBezTo>
                  <a:cubicBezTo>
                    <a:pt x="11944" y="8417"/>
                    <a:pt x="11970" y="8457"/>
                    <a:pt x="11984" y="8497"/>
                  </a:cubicBezTo>
                  <a:cubicBezTo>
                    <a:pt x="12044" y="8644"/>
                    <a:pt x="12097" y="8785"/>
                    <a:pt x="12158" y="8925"/>
                  </a:cubicBezTo>
                  <a:cubicBezTo>
                    <a:pt x="12204" y="9039"/>
                    <a:pt x="12265" y="9153"/>
                    <a:pt x="12311" y="9260"/>
                  </a:cubicBezTo>
                  <a:cubicBezTo>
                    <a:pt x="12412" y="9487"/>
                    <a:pt x="12459" y="9728"/>
                    <a:pt x="12526" y="9962"/>
                  </a:cubicBezTo>
                  <a:cubicBezTo>
                    <a:pt x="12586" y="10156"/>
                    <a:pt x="12639" y="10344"/>
                    <a:pt x="12760" y="10511"/>
                  </a:cubicBezTo>
                  <a:cubicBezTo>
                    <a:pt x="12880" y="10672"/>
                    <a:pt x="12954" y="10859"/>
                    <a:pt x="13021" y="11040"/>
                  </a:cubicBezTo>
                  <a:cubicBezTo>
                    <a:pt x="13068" y="11147"/>
                    <a:pt x="13121" y="11247"/>
                    <a:pt x="13168" y="11347"/>
                  </a:cubicBezTo>
                  <a:cubicBezTo>
                    <a:pt x="13195" y="11394"/>
                    <a:pt x="13221" y="11434"/>
                    <a:pt x="13235" y="11481"/>
                  </a:cubicBezTo>
                  <a:cubicBezTo>
                    <a:pt x="13215" y="11461"/>
                    <a:pt x="13201" y="11441"/>
                    <a:pt x="13188" y="11414"/>
                  </a:cubicBezTo>
                  <a:cubicBezTo>
                    <a:pt x="13148" y="11354"/>
                    <a:pt x="13121" y="11294"/>
                    <a:pt x="13081" y="11234"/>
                  </a:cubicBezTo>
                  <a:cubicBezTo>
                    <a:pt x="12960" y="11026"/>
                    <a:pt x="12833" y="10812"/>
                    <a:pt x="12706" y="10605"/>
                  </a:cubicBezTo>
                  <a:cubicBezTo>
                    <a:pt x="12613" y="10524"/>
                    <a:pt x="12592" y="10411"/>
                    <a:pt x="12559" y="10304"/>
                  </a:cubicBezTo>
                  <a:cubicBezTo>
                    <a:pt x="12506" y="10150"/>
                    <a:pt x="12459" y="9996"/>
                    <a:pt x="12398" y="9842"/>
                  </a:cubicBezTo>
                  <a:cubicBezTo>
                    <a:pt x="12352" y="9722"/>
                    <a:pt x="12291" y="9608"/>
                    <a:pt x="12231" y="9487"/>
                  </a:cubicBezTo>
                  <a:cubicBezTo>
                    <a:pt x="12211" y="9434"/>
                    <a:pt x="12184" y="9374"/>
                    <a:pt x="12164" y="9313"/>
                  </a:cubicBezTo>
                  <a:cubicBezTo>
                    <a:pt x="12144" y="9233"/>
                    <a:pt x="12097" y="9159"/>
                    <a:pt x="12051" y="9086"/>
                  </a:cubicBezTo>
                  <a:cubicBezTo>
                    <a:pt x="11977" y="8945"/>
                    <a:pt x="11903" y="8798"/>
                    <a:pt x="11823" y="8658"/>
                  </a:cubicBezTo>
                  <a:cubicBezTo>
                    <a:pt x="11816" y="8644"/>
                    <a:pt x="11810" y="8631"/>
                    <a:pt x="11803" y="8618"/>
                  </a:cubicBezTo>
                  <a:cubicBezTo>
                    <a:pt x="11689" y="8490"/>
                    <a:pt x="11636" y="8337"/>
                    <a:pt x="11555" y="8196"/>
                  </a:cubicBezTo>
                  <a:cubicBezTo>
                    <a:pt x="11542" y="8169"/>
                    <a:pt x="11529" y="8136"/>
                    <a:pt x="11522" y="8109"/>
                  </a:cubicBezTo>
                  <a:cubicBezTo>
                    <a:pt x="11515" y="8022"/>
                    <a:pt x="11468" y="7948"/>
                    <a:pt x="11428" y="7875"/>
                  </a:cubicBezTo>
                  <a:cubicBezTo>
                    <a:pt x="11335" y="7708"/>
                    <a:pt x="11248" y="7540"/>
                    <a:pt x="11154" y="7366"/>
                  </a:cubicBezTo>
                  <a:cubicBezTo>
                    <a:pt x="11134" y="7333"/>
                    <a:pt x="11100" y="7300"/>
                    <a:pt x="11074" y="7259"/>
                  </a:cubicBezTo>
                  <a:cubicBezTo>
                    <a:pt x="11034" y="7199"/>
                    <a:pt x="10993" y="7132"/>
                    <a:pt x="10947" y="7065"/>
                  </a:cubicBezTo>
                  <a:cubicBezTo>
                    <a:pt x="10873" y="6965"/>
                    <a:pt x="10813" y="6845"/>
                    <a:pt x="10753" y="6731"/>
                  </a:cubicBezTo>
                  <a:cubicBezTo>
                    <a:pt x="10706" y="6630"/>
                    <a:pt x="10625" y="6550"/>
                    <a:pt x="10565" y="6456"/>
                  </a:cubicBezTo>
                  <a:cubicBezTo>
                    <a:pt x="10552" y="6436"/>
                    <a:pt x="10532" y="6423"/>
                    <a:pt x="10525" y="6403"/>
                  </a:cubicBezTo>
                  <a:cubicBezTo>
                    <a:pt x="10438" y="6229"/>
                    <a:pt x="10278" y="6149"/>
                    <a:pt x="10104" y="6082"/>
                  </a:cubicBezTo>
                  <a:cubicBezTo>
                    <a:pt x="10050" y="6055"/>
                    <a:pt x="9990" y="6042"/>
                    <a:pt x="9930" y="6015"/>
                  </a:cubicBezTo>
                  <a:cubicBezTo>
                    <a:pt x="9903" y="6008"/>
                    <a:pt x="9863" y="6015"/>
                    <a:pt x="9849" y="5975"/>
                  </a:cubicBezTo>
                  <a:cubicBezTo>
                    <a:pt x="9843" y="5961"/>
                    <a:pt x="9803" y="5955"/>
                    <a:pt x="9776" y="5955"/>
                  </a:cubicBezTo>
                  <a:cubicBezTo>
                    <a:pt x="9635" y="5961"/>
                    <a:pt x="9495" y="5968"/>
                    <a:pt x="9354" y="5975"/>
                  </a:cubicBezTo>
                  <a:cubicBezTo>
                    <a:pt x="9281" y="5981"/>
                    <a:pt x="9207" y="6008"/>
                    <a:pt x="9140" y="6042"/>
                  </a:cubicBezTo>
                  <a:cubicBezTo>
                    <a:pt x="9000" y="6115"/>
                    <a:pt x="8859" y="6189"/>
                    <a:pt x="8719" y="6262"/>
                  </a:cubicBezTo>
                  <a:cubicBezTo>
                    <a:pt x="8705" y="6269"/>
                    <a:pt x="8699" y="6269"/>
                    <a:pt x="8678" y="6283"/>
                  </a:cubicBezTo>
                  <a:cubicBezTo>
                    <a:pt x="8678" y="6249"/>
                    <a:pt x="8672" y="6222"/>
                    <a:pt x="8678" y="6196"/>
                  </a:cubicBezTo>
                  <a:cubicBezTo>
                    <a:pt x="8705" y="6135"/>
                    <a:pt x="8725" y="6075"/>
                    <a:pt x="8759" y="6022"/>
                  </a:cubicBezTo>
                  <a:cubicBezTo>
                    <a:pt x="8806" y="5935"/>
                    <a:pt x="8832" y="5841"/>
                    <a:pt x="8832" y="5741"/>
                  </a:cubicBezTo>
                  <a:cubicBezTo>
                    <a:pt x="8839" y="5687"/>
                    <a:pt x="8839" y="5634"/>
                    <a:pt x="8852" y="5580"/>
                  </a:cubicBezTo>
                  <a:cubicBezTo>
                    <a:pt x="8886" y="5466"/>
                    <a:pt x="8886" y="5353"/>
                    <a:pt x="8839" y="5239"/>
                  </a:cubicBezTo>
                  <a:cubicBezTo>
                    <a:pt x="8832" y="5232"/>
                    <a:pt x="8832" y="5219"/>
                    <a:pt x="8826" y="5205"/>
                  </a:cubicBezTo>
                  <a:cubicBezTo>
                    <a:pt x="8826" y="5205"/>
                    <a:pt x="8826" y="5199"/>
                    <a:pt x="8826" y="5192"/>
                  </a:cubicBezTo>
                  <a:cubicBezTo>
                    <a:pt x="8873" y="5219"/>
                    <a:pt x="8879" y="5286"/>
                    <a:pt x="8939" y="5286"/>
                  </a:cubicBezTo>
                  <a:cubicBezTo>
                    <a:pt x="8939" y="5279"/>
                    <a:pt x="8946" y="5272"/>
                    <a:pt x="8946" y="5266"/>
                  </a:cubicBezTo>
                  <a:cubicBezTo>
                    <a:pt x="8893" y="5125"/>
                    <a:pt x="8839" y="4991"/>
                    <a:pt x="8725" y="4884"/>
                  </a:cubicBezTo>
                  <a:cubicBezTo>
                    <a:pt x="8632" y="4797"/>
                    <a:pt x="8558" y="4690"/>
                    <a:pt x="8471" y="4596"/>
                  </a:cubicBezTo>
                  <a:cubicBezTo>
                    <a:pt x="8431" y="4556"/>
                    <a:pt x="8377" y="4523"/>
                    <a:pt x="8331" y="4483"/>
                  </a:cubicBezTo>
                  <a:cubicBezTo>
                    <a:pt x="8264" y="4429"/>
                    <a:pt x="8190" y="4369"/>
                    <a:pt x="8123" y="4315"/>
                  </a:cubicBezTo>
                  <a:cubicBezTo>
                    <a:pt x="8043" y="4255"/>
                    <a:pt x="7963" y="4208"/>
                    <a:pt x="7889" y="4142"/>
                  </a:cubicBezTo>
                  <a:cubicBezTo>
                    <a:pt x="7802" y="4061"/>
                    <a:pt x="7722" y="3974"/>
                    <a:pt x="7648" y="3887"/>
                  </a:cubicBezTo>
                  <a:cubicBezTo>
                    <a:pt x="7575" y="3800"/>
                    <a:pt x="7488" y="3720"/>
                    <a:pt x="7401" y="3646"/>
                  </a:cubicBezTo>
                  <a:cubicBezTo>
                    <a:pt x="7280" y="3539"/>
                    <a:pt x="7166" y="3419"/>
                    <a:pt x="7053" y="3305"/>
                  </a:cubicBezTo>
                  <a:cubicBezTo>
                    <a:pt x="7019" y="3272"/>
                    <a:pt x="6986" y="3245"/>
                    <a:pt x="6946" y="3212"/>
                  </a:cubicBezTo>
                  <a:cubicBezTo>
                    <a:pt x="6892" y="3158"/>
                    <a:pt x="6832" y="3104"/>
                    <a:pt x="6778" y="3051"/>
                  </a:cubicBezTo>
                  <a:cubicBezTo>
                    <a:pt x="6658" y="2937"/>
                    <a:pt x="6544" y="2817"/>
                    <a:pt x="6424" y="2703"/>
                  </a:cubicBezTo>
                  <a:cubicBezTo>
                    <a:pt x="6337" y="2616"/>
                    <a:pt x="6250" y="2529"/>
                    <a:pt x="6163" y="2442"/>
                  </a:cubicBezTo>
                  <a:cubicBezTo>
                    <a:pt x="6056" y="2335"/>
                    <a:pt x="5935" y="2248"/>
                    <a:pt x="5808" y="2161"/>
                  </a:cubicBezTo>
                  <a:cubicBezTo>
                    <a:pt x="5561" y="1987"/>
                    <a:pt x="5286" y="1880"/>
                    <a:pt x="4985" y="1780"/>
                  </a:cubicBezTo>
                  <a:lnTo>
                    <a:pt x="5052" y="1780"/>
                  </a:lnTo>
                  <a:cubicBezTo>
                    <a:pt x="5320" y="1793"/>
                    <a:pt x="5561" y="1880"/>
                    <a:pt x="5788" y="2027"/>
                  </a:cubicBezTo>
                  <a:cubicBezTo>
                    <a:pt x="5922" y="2108"/>
                    <a:pt x="6042" y="2201"/>
                    <a:pt x="6169" y="2288"/>
                  </a:cubicBezTo>
                  <a:cubicBezTo>
                    <a:pt x="6350" y="2422"/>
                    <a:pt x="6497" y="2576"/>
                    <a:pt x="6638" y="2757"/>
                  </a:cubicBezTo>
                  <a:cubicBezTo>
                    <a:pt x="6658" y="2783"/>
                    <a:pt x="6685" y="2810"/>
                    <a:pt x="6711" y="2837"/>
                  </a:cubicBezTo>
                  <a:cubicBezTo>
                    <a:pt x="6852" y="2977"/>
                    <a:pt x="6992" y="3118"/>
                    <a:pt x="7146" y="3252"/>
                  </a:cubicBezTo>
                  <a:cubicBezTo>
                    <a:pt x="7260" y="3352"/>
                    <a:pt x="7394" y="3452"/>
                    <a:pt x="7514" y="3546"/>
                  </a:cubicBezTo>
                  <a:cubicBezTo>
                    <a:pt x="7528" y="3559"/>
                    <a:pt x="7541" y="3566"/>
                    <a:pt x="7554" y="3580"/>
                  </a:cubicBezTo>
                  <a:cubicBezTo>
                    <a:pt x="7668" y="3693"/>
                    <a:pt x="7782" y="3814"/>
                    <a:pt x="7896" y="3927"/>
                  </a:cubicBezTo>
                  <a:cubicBezTo>
                    <a:pt x="7989" y="4021"/>
                    <a:pt x="8090" y="4101"/>
                    <a:pt x="8183" y="4195"/>
                  </a:cubicBezTo>
                  <a:cubicBezTo>
                    <a:pt x="8317" y="4329"/>
                    <a:pt x="8478" y="4416"/>
                    <a:pt x="8645" y="4496"/>
                  </a:cubicBezTo>
                  <a:cubicBezTo>
                    <a:pt x="8719" y="4536"/>
                    <a:pt x="8792" y="4570"/>
                    <a:pt x="8866" y="4603"/>
                  </a:cubicBezTo>
                  <a:cubicBezTo>
                    <a:pt x="8880" y="4609"/>
                    <a:pt x="8894" y="4613"/>
                    <a:pt x="8909" y="4613"/>
                  </a:cubicBezTo>
                  <a:cubicBezTo>
                    <a:pt x="8930" y="4613"/>
                    <a:pt x="8950" y="4604"/>
                    <a:pt x="8966" y="4576"/>
                  </a:cubicBezTo>
                  <a:cubicBezTo>
                    <a:pt x="9046" y="4563"/>
                    <a:pt x="9046" y="4496"/>
                    <a:pt x="9053" y="4436"/>
                  </a:cubicBezTo>
                  <a:cubicBezTo>
                    <a:pt x="9080" y="4315"/>
                    <a:pt x="9100" y="4188"/>
                    <a:pt x="9127" y="4068"/>
                  </a:cubicBezTo>
                  <a:cubicBezTo>
                    <a:pt x="9133" y="4021"/>
                    <a:pt x="9133" y="3968"/>
                    <a:pt x="9140" y="3921"/>
                  </a:cubicBezTo>
                  <a:cubicBezTo>
                    <a:pt x="9147" y="3919"/>
                    <a:pt x="9153" y="3917"/>
                    <a:pt x="9158" y="3917"/>
                  </a:cubicBezTo>
                  <a:cubicBezTo>
                    <a:pt x="9168" y="3917"/>
                    <a:pt x="9176" y="3923"/>
                    <a:pt x="9180" y="3941"/>
                  </a:cubicBezTo>
                  <a:cubicBezTo>
                    <a:pt x="9207" y="4068"/>
                    <a:pt x="9220" y="4188"/>
                    <a:pt x="9167" y="4309"/>
                  </a:cubicBezTo>
                  <a:cubicBezTo>
                    <a:pt x="9147" y="4349"/>
                    <a:pt x="9133" y="4396"/>
                    <a:pt x="9120" y="4443"/>
                  </a:cubicBezTo>
                  <a:cubicBezTo>
                    <a:pt x="9093" y="4523"/>
                    <a:pt x="9060" y="4603"/>
                    <a:pt x="8986" y="4657"/>
                  </a:cubicBezTo>
                  <a:cubicBezTo>
                    <a:pt x="8999" y="4676"/>
                    <a:pt x="9013" y="4683"/>
                    <a:pt x="9027" y="4683"/>
                  </a:cubicBezTo>
                  <a:cubicBezTo>
                    <a:pt x="9042" y="4683"/>
                    <a:pt x="9056" y="4674"/>
                    <a:pt x="9067" y="4663"/>
                  </a:cubicBezTo>
                  <a:cubicBezTo>
                    <a:pt x="9113" y="4623"/>
                    <a:pt x="9160" y="4576"/>
                    <a:pt x="9187" y="4530"/>
                  </a:cubicBezTo>
                  <a:cubicBezTo>
                    <a:pt x="9227" y="4449"/>
                    <a:pt x="9254" y="4369"/>
                    <a:pt x="9287" y="4289"/>
                  </a:cubicBezTo>
                  <a:cubicBezTo>
                    <a:pt x="9314" y="4215"/>
                    <a:pt x="9327" y="4135"/>
                    <a:pt x="9307" y="4061"/>
                  </a:cubicBezTo>
                  <a:cubicBezTo>
                    <a:pt x="9294" y="3974"/>
                    <a:pt x="9281" y="3887"/>
                    <a:pt x="9267" y="3800"/>
                  </a:cubicBezTo>
                  <a:cubicBezTo>
                    <a:pt x="9247" y="3713"/>
                    <a:pt x="9234" y="3626"/>
                    <a:pt x="9214" y="3539"/>
                  </a:cubicBezTo>
                  <a:cubicBezTo>
                    <a:pt x="9200" y="3466"/>
                    <a:pt x="9174" y="3399"/>
                    <a:pt x="9160" y="3325"/>
                  </a:cubicBezTo>
                  <a:cubicBezTo>
                    <a:pt x="9140" y="3258"/>
                    <a:pt x="9127" y="3185"/>
                    <a:pt x="9107" y="3118"/>
                  </a:cubicBezTo>
                  <a:cubicBezTo>
                    <a:pt x="9087" y="3044"/>
                    <a:pt x="9060" y="2971"/>
                    <a:pt x="9040" y="2904"/>
                  </a:cubicBezTo>
                  <a:cubicBezTo>
                    <a:pt x="9000" y="2790"/>
                    <a:pt x="8953" y="2676"/>
                    <a:pt x="8913" y="2556"/>
                  </a:cubicBezTo>
                  <a:cubicBezTo>
                    <a:pt x="8879" y="2449"/>
                    <a:pt x="8852" y="2335"/>
                    <a:pt x="8819" y="2228"/>
                  </a:cubicBezTo>
                  <a:cubicBezTo>
                    <a:pt x="8812" y="2208"/>
                    <a:pt x="8806" y="2181"/>
                    <a:pt x="8799" y="2161"/>
                  </a:cubicBezTo>
                  <a:cubicBezTo>
                    <a:pt x="8779" y="2094"/>
                    <a:pt x="8779" y="2027"/>
                    <a:pt x="8832" y="1967"/>
                  </a:cubicBezTo>
                  <a:cubicBezTo>
                    <a:pt x="8866" y="1927"/>
                    <a:pt x="8886" y="1880"/>
                    <a:pt x="8913" y="1840"/>
                  </a:cubicBezTo>
                  <a:cubicBezTo>
                    <a:pt x="9046" y="1612"/>
                    <a:pt x="9240" y="1439"/>
                    <a:pt x="9461" y="1291"/>
                  </a:cubicBezTo>
                  <a:cubicBezTo>
                    <a:pt x="9602" y="1198"/>
                    <a:pt x="9756" y="1117"/>
                    <a:pt x="9910" y="1037"/>
                  </a:cubicBezTo>
                  <a:cubicBezTo>
                    <a:pt x="10043" y="963"/>
                    <a:pt x="10170" y="870"/>
                    <a:pt x="10304" y="783"/>
                  </a:cubicBezTo>
                  <a:cubicBezTo>
                    <a:pt x="10344" y="756"/>
                    <a:pt x="10391" y="729"/>
                    <a:pt x="10431" y="709"/>
                  </a:cubicBezTo>
                  <a:cubicBezTo>
                    <a:pt x="10512" y="662"/>
                    <a:pt x="10585" y="616"/>
                    <a:pt x="10666" y="575"/>
                  </a:cubicBezTo>
                  <a:cubicBezTo>
                    <a:pt x="10940" y="428"/>
                    <a:pt x="11214" y="281"/>
                    <a:pt x="11529" y="214"/>
                  </a:cubicBezTo>
                  <a:cubicBezTo>
                    <a:pt x="11649" y="187"/>
                    <a:pt x="11763" y="147"/>
                    <a:pt x="11883" y="114"/>
                  </a:cubicBezTo>
                  <a:cubicBezTo>
                    <a:pt x="11903" y="107"/>
                    <a:pt x="11930" y="100"/>
                    <a:pt x="11950" y="100"/>
                  </a:cubicBezTo>
                  <a:cubicBezTo>
                    <a:pt x="12024" y="87"/>
                    <a:pt x="12097" y="80"/>
                    <a:pt x="12171" y="74"/>
                  </a:cubicBezTo>
                  <a:cubicBezTo>
                    <a:pt x="12191" y="71"/>
                    <a:pt x="12210" y="70"/>
                    <a:pt x="12230" y="70"/>
                  </a:cubicBezTo>
                  <a:close/>
                  <a:moveTo>
                    <a:pt x="13843" y="13382"/>
                  </a:moveTo>
                  <a:cubicBezTo>
                    <a:pt x="13837" y="13395"/>
                    <a:pt x="13830" y="13408"/>
                    <a:pt x="13830" y="13415"/>
                  </a:cubicBezTo>
                  <a:lnTo>
                    <a:pt x="13824" y="13415"/>
                  </a:lnTo>
                  <a:cubicBezTo>
                    <a:pt x="13830" y="13408"/>
                    <a:pt x="13837" y="13395"/>
                    <a:pt x="13843" y="13382"/>
                  </a:cubicBezTo>
                  <a:close/>
                  <a:moveTo>
                    <a:pt x="5474" y="2100"/>
                  </a:moveTo>
                  <a:cubicBezTo>
                    <a:pt x="5490" y="2100"/>
                    <a:pt x="5504" y="2106"/>
                    <a:pt x="5521" y="2114"/>
                  </a:cubicBezTo>
                  <a:cubicBezTo>
                    <a:pt x="5574" y="2154"/>
                    <a:pt x="5634" y="2188"/>
                    <a:pt x="5688" y="2221"/>
                  </a:cubicBezTo>
                  <a:cubicBezTo>
                    <a:pt x="5808" y="2288"/>
                    <a:pt x="5895" y="2382"/>
                    <a:pt x="5982" y="2476"/>
                  </a:cubicBezTo>
                  <a:cubicBezTo>
                    <a:pt x="5989" y="2482"/>
                    <a:pt x="5996" y="2496"/>
                    <a:pt x="6009" y="2509"/>
                  </a:cubicBezTo>
                  <a:cubicBezTo>
                    <a:pt x="5982" y="2516"/>
                    <a:pt x="5962" y="2516"/>
                    <a:pt x="5942" y="2516"/>
                  </a:cubicBezTo>
                  <a:cubicBezTo>
                    <a:pt x="5802" y="2516"/>
                    <a:pt x="5654" y="2522"/>
                    <a:pt x="5521" y="2569"/>
                  </a:cubicBezTo>
                  <a:cubicBezTo>
                    <a:pt x="5373" y="2616"/>
                    <a:pt x="5280" y="2723"/>
                    <a:pt x="5213" y="2857"/>
                  </a:cubicBezTo>
                  <a:cubicBezTo>
                    <a:pt x="5173" y="2931"/>
                    <a:pt x="5179" y="3011"/>
                    <a:pt x="5193" y="3084"/>
                  </a:cubicBezTo>
                  <a:cubicBezTo>
                    <a:pt x="5206" y="3151"/>
                    <a:pt x="5226" y="3212"/>
                    <a:pt x="5246" y="3272"/>
                  </a:cubicBezTo>
                  <a:cubicBezTo>
                    <a:pt x="5260" y="3339"/>
                    <a:pt x="5260" y="3392"/>
                    <a:pt x="5226" y="3452"/>
                  </a:cubicBezTo>
                  <a:cubicBezTo>
                    <a:pt x="5146" y="3593"/>
                    <a:pt x="5066" y="3727"/>
                    <a:pt x="4938" y="3834"/>
                  </a:cubicBezTo>
                  <a:cubicBezTo>
                    <a:pt x="4885" y="3874"/>
                    <a:pt x="4845" y="3941"/>
                    <a:pt x="4811" y="4001"/>
                  </a:cubicBezTo>
                  <a:cubicBezTo>
                    <a:pt x="4764" y="4081"/>
                    <a:pt x="4791" y="4168"/>
                    <a:pt x="4845" y="4242"/>
                  </a:cubicBezTo>
                  <a:cubicBezTo>
                    <a:pt x="4918" y="4342"/>
                    <a:pt x="5019" y="4396"/>
                    <a:pt x="5139" y="4396"/>
                  </a:cubicBezTo>
                  <a:cubicBezTo>
                    <a:pt x="5233" y="4396"/>
                    <a:pt x="5326" y="4396"/>
                    <a:pt x="5420" y="4382"/>
                  </a:cubicBezTo>
                  <a:cubicBezTo>
                    <a:pt x="5481" y="4375"/>
                    <a:pt x="5542" y="4371"/>
                    <a:pt x="5602" y="4371"/>
                  </a:cubicBezTo>
                  <a:cubicBezTo>
                    <a:pt x="5752" y="4371"/>
                    <a:pt x="5899" y="4395"/>
                    <a:pt x="6042" y="4443"/>
                  </a:cubicBezTo>
                  <a:cubicBezTo>
                    <a:pt x="6062" y="4449"/>
                    <a:pt x="6083" y="4463"/>
                    <a:pt x="6116" y="4476"/>
                  </a:cubicBezTo>
                  <a:cubicBezTo>
                    <a:pt x="6069" y="4496"/>
                    <a:pt x="6036" y="4516"/>
                    <a:pt x="6002" y="4530"/>
                  </a:cubicBezTo>
                  <a:cubicBezTo>
                    <a:pt x="5949" y="4550"/>
                    <a:pt x="5909" y="4583"/>
                    <a:pt x="5875" y="4630"/>
                  </a:cubicBezTo>
                  <a:cubicBezTo>
                    <a:pt x="5815" y="4710"/>
                    <a:pt x="5848" y="4797"/>
                    <a:pt x="5942" y="4824"/>
                  </a:cubicBezTo>
                  <a:cubicBezTo>
                    <a:pt x="5975" y="4837"/>
                    <a:pt x="6009" y="4837"/>
                    <a:pt x="6042" y="4837"/>
                  </a:cubicBezTo>
                  <a:lnTo>
                    <a:pt x="6323" y="4837"/>
                  </a:lnTo>
                  <a:cubicBezTo>
                    <a:pt x="6310" y="4864"/>
                    <a:pt x="6297" y="4884"/>
                    <a:pt x="6277" y="4911"/>
                  </a:cubicBezTo>
                  <a:cubicBezTo>
                    <a:pt x="6283" y="4911"/>
                    <a:pt x="6283" y="4918"/>
                    <a:pt x="6283" y="4918"/>
                  </a:cubicBezTo>
                  <a:cubicBezTo>
                    <a:pt x="6330" y="4878"/>
                    <a:pt x="6377" y="4837"/>
                    <a:pt x="6424" y="4791"/>
                  </a:cubicBezTo>
                  <a:lnTo>
                    <a:pt x="6424" y="4791"/>
                  </a:lnTo>
                  <a:cubicBezTo>
                    <a:pt x="6424" y="4831"/>
                    <a:pt x="6424" y="4857"/>
                    <a:pt x="6417" y="4891"/>
                  </a:cubicBezTo>
                  <a:cubicBezTo>
                    <a:pt x="6337" y="4938"/>
                    <a:pt x="6250" y="4991"/>
                    <a:pt x="6163" y="5038"/>
                  </a:cubicBezTo>
                  <a:cubicBezTo>
                    <a:pt x="6163" y="5045"/>
                    <a:pt x="6163" y="5051"/>
                    <a:pt x="6163" y="5051"/>
                  </a:cubicBezTo>
                  <a:cubicBezTo>
                    <a:pt x="6190" y="5045"/>
                    <a:pt x="6210" y="5045"/>
                    <a:pt x="6236" y="5038"/>
                  </a:cubicBezTo>
                  <a:cubicBezTo>
                    <a:pt x="6457" y="4964"/>
                    <a:pt x="6678" y="4891"/>
                    <a:pt x="6899" y="4824"/>
                  </a:cubicBezTo>
                  <a:cubicBezTo>
                    <a:pt x="7053" y="4777"/>
                    <a:pt x="7207" y="4744"/>
                    <a:pt x="7367" y="4737"/>
                  </a:cubicBezTo>
                  <a:cubicBezTo>
                    <a:pt x="7389" y="4736"/>
                    <a:pt x="7410" y="4735"/>
                    <a:pt x="7431" y="4735"/>
                  </a:cubicBezTo>
                  <a:cubicBezTo>
                    <a:pt x="7613" y="4735"/>
                    <a:pt x="7781" y="4785"/>
                    <a:pt x="7949" y="4851"/>
                  </a:cubicBezTo>
                  <a:cubicBezTo>
                    <a:pt x="8150" y="4931"/>
                    <a:pt x="8344" y="5031"/>
                    <a:pt x="8525" y="5145"/>
                  </a:cubicBezTo>
                  <a:cubicBezTo>
                    <a:pt x="8585" y="5185"/>
                    <a:pt x="8638" y="5232"/>
                    <a:pt x="8705" y="5272"/>
                  </a:cubicBezTo>
                  <a:cubicBezTo>
                    <a:pt x="8692" y="5312"/>
                    <a:pt x="8685" y="5346"/>
                    <a:pt x="8678" y="5379"/>
                  </a:cubicBezTo>
                  <a:cubicBezTo>
                    <a:pt x="8638" y="5533"/>
                    <a:pt x="8565" y="5674"/>
                    <a:pt x="8498" y="5814"/>
                  </a:cubicBezTo>
                  <a:cubicBezTo>
                    <a:pt x="8458" y="5894"/>
                    <a:pt x="8444" y="5975"/>
                    <a:pt x="8438" y="6062"/>
                  </a:cubicBezTo>
                  <a:cubicBezTo>
                    <a:pt x="8431" y="6109"/>
                    <a:pt x="8451" y="6149"/>
                    <a:pt x="8484" y="6189"/>
                  </a:cubicBezTo>
                  <a:cubicBezTo>
                    <a:pt x="8505" y="6216"/>
                    <a:pt x="8518" y="6236"/>
                    <a:pt x="8545" y="6269"/>
                  </a:cubicBezTo>
                  <a:cubicBezTo>
                    <a:pt x="8458" y="6303"/>
                    <a:pt x="8364" y="6283"/>
                    <a:pt x="8284" y="6356"/>
                  </a:cubicBezTo>
                  <a:cubicBezTo>
                    <a:pt x="8290" y="6357"/>
                    <a:pt x="8296" y="6357"/>
                    <a:pt x="8301" y="6357"/>
                  </a:cubicBezTo>
                  <a:cubicBezTo>
                    <a:pt x="8388" y="6357"/>
                    <a:pt x="8460" y="6315"/>
                    <a:pt x="8542" y="6315"/>
                  </a:cubicBezTo>
                  <a:cubicBezTo>
                    <a:pt x="8547" y="6315"/>
                    <a:pt x="8553" y="6316"/>
                    <a:pt x="8558" y="6316"/>
                  </a:cubicBezTo>
                  <a:cubicBezTo>
                    <a:pt x="8565" y="6329"/>
                    <a:pt x="8571" y="6349"/>
                    <a:pt x="8585" y="6363"/>
                  </a:cubicBezTo>
                  <a:cubicBezTo>
                    <a:pt x="8578" y="6370"/>
                    <a:pt x="8571" y="6376"/>
                    <a:pt x="8565" y="6376"/>
                  </a:cubicBezTo>
                  <a:cubicBezTo>
                    <a:pt x="8511" y="6376"/>
                    <a:pt x="8458" y="6383"/>
                    <a:pt x="8404" y="6383"/>
                  </a:cubicBezTo>
                  <a:cubicBezTo>
                    <a:pt x="8377" y="6390"/>
                    <a:pt x="8351" y="6403"/>
                    <a:pt x="8324" y="6410"/>
                  </a:cubicBezTo>
                  <a:lnTo>
                    <a:pt x="8324" y="6423"/>
                  </a:lnTo>
                  <a:cubicBezTo>
                    <a:pt x="8344" y="6430"/>
                    <a:pt x="8364" y="6436"/>
                    <a:pt x="8384" y="6436"/>
                  </a:cubicBezTo>
                  <a:cubicBezTo>
                    <a:pt x="8357" y="6450"/>
                    <a:pt x="8331" y="6470"/>
                    <a:pt x="8304" y="6483"/>
                  </a:cubicBezTo>
                  <a:cubicBezTo>
                    <a:pt x="8351" y="6477"/>
                    <a:pt x="8397" y="6470"/>
                    <a:pt x="8444" y="6470"/>
                  </a:cubicBezTo>
                  <a:cubicBezTo>
                    <a:pt x="8444" y="6470"/>
                    <a:pt x="8444" y="6477"/>
                    <a:pt x="8444" y="6477"/>
                  </a:cubicBezTo>
                  <a:cubicBezTo>
                    <a:pt x="8371" y="6497"/>
                    <a:pt x="8297" y="6510"/>
                    <a:pt x="8224" y="6530"/>
                  </a:cubicBezTo>
                  <a:cubicBezTo>
                    <a:pt x="8224" y="6490"/>
                    <a:pt x="8250" y="6483"/>
                    <a:pt x="8277" y="6483"/>
                  </a:cubicBezTo>
                  <a:cubicBezTo>
                    <a:pt x="8277" y="6456"/>
                    <a:pt x="8284" y="6436"/>
                    <a:pt x="8284" y="6403"/>
                  </a:cubicBezTo>
                  <a:lnTo>
                    <a:pt x="8284" y="6403"/>
                  </a:lnTo>
                  <a:cubicBezTo>
                    <a:pt x="8244" y="6436"/>
                    <a:pt x="8203" y="6463"/>
                    <a:pt x="8177" y="6503"/>
                  </a:cubicBezTo>
                  <a:cubicBezTo>
                    <a:pt x="8150" y="6537"/>
                    <a:pt x="8116" y="6557"/>
                    <a:pt x="8076" y="6564"/>
                  </a:cubicBezTo>
                  <a:cubicBezTo>
                    <a:pt x="8009" y="6570"/>
                    <a:pt x="7943" y="6584"/>
                    <a:pt x="7876" y="6597"/>
                  </a:cubicBezTo>
                  <a:cubicBezTo>
                    <a:pt x="7862" y="6597"/>
                    <a:pt x="7856" y="6604"/>
                    <a:pt x="7842" y="6610"/>
                  </a:cubicBezTo>
                  <a:cubicBezTo>
                    <a:pt x="7860" y="6616"/>
                    <a:pt x="7878" y="6619"/>
                    <a:pt x="7897" y="6619"/>
                  </a:cubicBezTo>
                  <a:cubicBezTo>
                    <a:pt x="7954" y="6619"/>
                    <a:pt x="8011" y="6596"/>
                    <a:pt x="8072" y="6596"/>
                  </a:cubicBezTo>
                  <a:cubicBezTo>
                    <a:pt x="8078" y="6596"/>
                    <a:pt x="8084" y="6597"/>
                    <a:pt x="8090" y="6597"/>
                  </a:cubicBezTo>
                  <a:cubicBezTo>
                    <a:pt x="8070" y="6644"/>
                    <a:pt x="8043" y="6664"/>
                    <a:pt x="8003" y="6677"/>
                  </a:cubicBezTo>
                  <a:cubicBezTo>
                    <a:pt x="7969" y="6684"/>
                    <a:pt x="7929" y="6697"/>
                    <a:pt x="7889" y="6717"/>
                  </a:cubicBezTo>
                  <a:cubicBezTo>
                    <a:pt x="7904" y="6736"/>
                    <a:pt x="7918" y="6740"/>
                    <a:pt x="7932" y="6740"/>
                  </a:cubicBezTo>
                  <a:cubicBezTo>
                    <a:pt x="7945" y="6740"/>
                    <a:pt x="7957" y="6736"/>
                    <a:pt x="7971" y="6736"/>
                  </a:cubicBezTo>
                  <a:cubicBezTo>
                    <a:pt x="7975" y="6736"/>
                    <a:pt x="7979" y="6737"/>
                    <a:pt x="7983" y="6737"/>
                  </a:cubicBezTo>
                  <a:cubicBezTo>
                    <a:pt x="7976" y="6751"/>
                    <a:pt x="7976" y="6764"/>
                    <a:pt x="7963" y="6778"/>
                  </a:cubicBezTo>
                  <a:cubicBezTo>
                    <a:pt x="7929" y="6838"/>
                    <a:pt x="7882" y="6898"/>
                    <a:pt x="7849" y="6958"/>
                  </a:cubicBezTo>
                  <a:cubicBezTo>
                    <a:pt x="7815" y="7012"/>
                    <a:pt x="7789" y="7072"/>
                    <a:pt x="7762" y="7132"/>
                  </a:cubicBezTo>
                  <a:cubicBezTo>
                    <a:pt x="7742" y="7199"/>
                    <a:pt x="7722" y="7273"/>
                    <a:pt x="7702" y="7340"/>
                  </a:cubicBezTo>
                  <a:cubicBezTo>
                    <a:pt x="7682" y="7413"/>
                    <a:pt x="7702" y="7473"/>
                    <a:pt x="7769" y="7514"/>
                  </a:cubicBezTo>
                  <a:cubicBezTo>
                    <a:pt x="7782" y="7527"/>
                    <a:pt x="7795" y="7540"/>
                    <a:pt x="7809" y="7554"/>
                  </a:cubicBezTo>
                  <a:cubicBezTo>
                    <a:pt x="7795" y="7621"/>
                    <a:pt x="7802" y="7627"/>
                    <a:pt x="7862" y="7634"/>
                  </a:cubicBezTo>
                  <a:cubicBezTo>
                    <a:pt x="7922" y="7641"/>
                    <a:pt x="7989" y="7647"/>
                    <a:pt x="8056" y="7654"/>
                  </a:cubicBezTo>
                  <a:cubicBezTo>
                    <a:pt x="8083" y="7661"/>
                    <a:pt x="8116" y="7674"/>
                    <a:pt x="8150" y="7681"/>
                  </a:cubicBezTo>
                  <a:cubicBezTo>
                    <a:pt x="8143" y="7701"/>
                    <a:pt x="8143" y="7714"/>
                    <a:pt x="8137" y="7734"/>
                  </a:cubicBezTo>
                  <a:cubicBezTo>
                    <a:pt x="8150" y="7721"/>
                    <a:pt x="8177" y="7721"/>
                    <a:pt x="8177" y="7708"/>
                  </a:cubicBezTo>
                  <a:cubicBezTo>
                    <a:pt x="8183" y="7688"/>
                    <a:pt x="8177" y="7661"/>
                    <a:pt x="8177" y="7634"/>
                  </a:cubicBezTo>
                  <a:cubicBezTo>
                    <a:pt x="8391" y="7453"/>
                    <a:pt x="8585" y="7239"/>
                    <a:pt x="8765" y="7012"/>
                  </a:cubicBezTo>
                  <a:cubicBezTo>
                    <a:pt x="8846" y="6911"/>
                    <a:pt x="8906" y="6791"/>
                    <a:pt x="8986" y="6684"/>
                  </a:cubicBezTo>
                  <a:cubicBezTo>
                    <a:pt x="9067" y="6564"/>
                    <a:pt x="9133" y="6436"/>
                    <a:pt x="9220" y="6323"/>
                  </a:cubicBezTo>
                  <a:cubicBezTo>
                    <a:pt x="9275" y="6258"/>
                    <a:pt x="9329" y="6223"/>
                    <a:pt x="9404" y="6223"/>
                  </a:cubicBezTo>
                  <a:cubicBezTo>
                    <a:pt x="9422" y="6223"/>
                    <a:pt x="9441" y="6225"/>
                    <a:pt x="9461" y="6229"/>
                  </a:cubicBezTo>
                  <a:cubicBezTo>
                    <a:pt x="9729" y="6276"/>
                    <a:pt x="9997" y="6336"/>
                    <a:pt x="10237" y="6456"/>
                  </a:cubicBezTo>
                  <a:cubicBezTo>
                    <a:pt x="10425" y="6550"/>
                    <a:pt x="10572" y="6684"/>
                    <a:pt x="10666" y="6878"/>
                  </a:cubicBezTo>
                  <a:cubicBezTo>
                    <a:pt x="10739" y="7039"/>
                    <a:pt x="10806" y="7192"/>
                    <a:pt x="10893" y="7346"/>
                  </a:cubicBezTo>
                  <a:cubicBezTo>
                    <a:pt x="10980" y="7514"/>
                    <a:pt x="11080" y="7667"/>
                    <a:pt x="11167" y="7828"/>
                  </a:cubicBezTo>
                  <a:cubicBezTo>
                    <a:pt x="11268" y="8002"/>
                    <a:pt x="11381" y="8169"/>
                    <a:pt x="11448" y="8357"/>
                  </a:cubicBezTo>
                  <a:cubicBezTo>
                    <a:pt x="11482" y="8450"/>
                    <a:pt x="11509" y="8551"/>
                    <a:pt x="11549" y="8651"/>
                  </a:cubicBezTo>
                  <a:cubicBezTo>
                    <a:pt x="11596" y="8765"/>
                    <a:pt x="11656" y="8878"/>
                    <a:pt x="11709" y="8992"/>
                  </a:cubicBezTo>
                  <a:cubicBezTo>
                    <a:pt x="11770" y="9126"/>
                    <a:pt x="11830" y="9260"/>
                    <a:pt x="11890" y="9394"/>
                  </a:cubicBezTo>
                  <a:cubicBezTo>
                    <a:pt x="11910" y="9434"/>
                    <a:pt x="11930" y="9474"/>
                    <a:pt x="11950" y="9507"/>
                  </a:cubicBezTo>
                  <a:cubicBezTo>
                    <a:pt x="11970" y="9561"/>
                    <a:pt x="11997" y="9621"/>
                    <a:pt x="12017" y="9675"/>
                  </a:cubicBezTo>
                  <a:cubicBezTo>
                    <a:pt x="12044" y="9722"/>
                    <a:pt x="12057" y="9775"/>
                    <a:pt x="12084" y="9815"/>
                  </a:cubicBezTo>
                  <a:cubicBezTo>
                    <a:pt x="12204" y="10009"/>
                    <a:pt x="12285" y="10210"/>
                    <a:pt x="12378" y="10417"/>
                  </a:cubicBezTo>
                  <a:cubicBezTo>
                    <a:pt x="12425" y="10531"/>
                    <a:pt x="12492" y="10645"/>
                    <a:pt x="12552" y="10752"/>
                  </a:cubicBezTo>
                  <a:cubicBezTo>
                    <a:pt x="12666" y="10966"/>
                    <a:pt x="12807" y="11153"/>
                    <a:pt x="12940" y="11347"/>
                  </a:cubicBezTo>
                  <a:cubicBezTo>
                    <a:pt x="12994" y="11414"/>
                    <a:pt x="13041" y="11481"/>
                    <a:pt x="13088" y="11555"/>
                  </a:cubicBezTo>
                  <a:cubicBezTo>
                    <a:pt x="13188" y="11702"/>
                    <a:pt x="13308" y="11822"/>
                    <a:pt x="13442" y="11943"/>
                  </a:cubicBezTo>
                  <a:cubicBezTo>
                    <a:pt x="13449" y="11949"/>
                    <a:pt x="13462" y="11963"/>
                    <a:pt x="13476" y="11970"/>
                  </a:cubicBezTo>
                  <a:cubicBezTo>
                    <a:pt x="13498" y="11983"/>
                    <a:pt x="13519" y="11996"/>
                    <a:pt x="13543" y="11996"/>
                  </a:cubicBezTo>
                  <a:cubicBezTo>
                    <a:pt x="13556" y="11996"/>
                    <a:pt x="13569" y="11992"/>
                    <a:pt x="13583" y="11983"/>
                  </a:cubicBezTo>
                  <a:cubicBezTo>
                    <a:pt x="13609" y="11956"/>
                    <a:pt x="13630" y="11896"/>
                    <a:pt x="13609" y="11856"/>
                  </a:cubicBezTo>
                  <a:cubicBezTo>
                    <a:pt x="13583" y="11802"/>
                    <a:pt x="13563" y="11749"/>
                    <a:pt x="13522" y="11702"/>
                  </a:cubicBezTo>
                  <a:cubicBezTo>
                    <a:pt x="13369" y="11528"/>
                    <a:pt x="13262" y="11334"/>
                    <a:pt x="13168" y="11120"/>
                  </a:cubicBezTo>
                  <a:cubicBezTo>
                    <a:pt x="13121" y="11013"/>
                    <a:pt x="13081" y="10899"/>
                    <a:pt x="13027" y="10792"/>
                  </a:cubicBezTo>
                  <a:cubicBezTo>
                    <a:pt x="12981" y="10678"/>
                    <a:pt x="12927" y="10571"/>
                    <a:pt x="12860" y="10464"/>
                  </a:cubicBezTo>
                  <a:cubicBezTo>
                    <a:pt x="12787" y="10344"/>
                    <a:pt x="12733" y="10210"/>
                    <a:pt x="12693" y="10069"/>
                  </a:cubicBezTo>
                  <a:cubicBezTo>
                    <a:pt x="12653" y="9916"/>
                    <a:pt x="12599" y="9762"/>
                    <a:pt x="12559" y="9608"/>
                  </a:cubicBezTo>
                  <a:cubicBezTo>
                    <a:pt x="12512" y="9414"/>
                    <a:pt x="12439" y="9226"/>
                    <a:pt x="12358" y="9046"/>
                  </a:cubicBezTo>
                  <a:cubicBezTo>
                    <a:pt x="12325" y="8965"/>
                    <a:pt x="12291" y="8892"/>
                    <a:pt x="12258" y="8812"/>
                  </a:cubicBezTo>
                  <a:cubicBezTo>
                    <a:pt x="12164" y="8611"/>
                    <a:pt x="12104" y="8397"/>
                    <a:pt x="11984" y="8216"/>
                  </a:cubicBezTo>
                  <a:cubicBezTo>
                    <a:pt x="11957" y="8176"/>
                    <a:pt x="11944" y="8129"/>
                    <a:pt x="11930" y="8089"/>
                  </a:cubicBezTo>
                  <a:cubicBezTo>
                    <a:pt x="11910" y="7995"/>
                    <a:pt x="11863" y="7915"/>
                    <a:pt x="11810" y="7841"/>
                  </a:cubicBezTo>
                  <a:cubicBezTo>
                    <a:pt x="11743" y="7734"/>
                    <a:pt x="11669" y="7627"/>
                    <a:pt x="11609" y="7520"/>
                  </a:cubicBezTo>
                  <a:cubicBezTo>
                    <a:pt x="11562" y="7433"/>
                    <a:pt x="11529" y="7346"/>
                    <a:pt x="11489" y="7259"/>
                  </a:cubicBezTo>
                  <a:cubicBezTo>
                    <a:pt x="11462" y="7206"/>
                    <a:pt x="11435" y="7152"/>
                    <a:pt x="11408" y="7099"/>
                  </a:cubicBezTo>
                  <a:cubicBezTo>
                    <a:pt x="11355" y="7005"/>
                    <a:pt x="11315" y="6905"/>
                    <a:pt x="11301" y="6798"/>
                  </a:cubicBezTo>
                  <a:cubicBezTo>
                    <a:pt x="11301" y="6737"/>
                    <a:pt x="11301" y="6724"/>
                    <a:pt x="11335" y="6657"/>
                  </a:cubicBezTo>
                  <a:cubicBezTo>
                    <a:pt x="11462" y="6664"/>
                    <a:pt x="11596" y="6664"/>
                    <a:pt x="11723" y="6677"/>
                  </a:cubicBezTo>
                  <a:cubicBezTo>
                    <a:pt x="12030" y="6711"/>
                    <a:pt x="12318" y="6818"/>
                    <a:pt x="12606" y="6911"/>
                  </a:cubicBezTo>
                  <a:cubicBezTo>
                    <a:pt x="12760" y="6958"/>
                    <a:pt x="12907" y="7019"/>
                    <a:pt x="13061" y="7079"/>
                  </a:cubicBezTo>
                  <a:cubicBezTo>
                    <a:pt x="13208" y="7139"/>
                    <a:pt x="13335" y="7219"/>
                    <a:pt x="13462" y="7306"/>
                  </a:cubicBezTo>
                  <a:cubicBezTo>
                    <a:pt x="13643" y="7433"/>
                    <a:pt x="13783" y="7594"/>
                    <a:pt x="13937" y="7748"/>
                  </a:cubicBezTo>
                  <a:cubicBezTo>
                    <a:pt x="14024" y="7835"/>
                    <a:pt x="14098" y="7935"/>
                    <a:pt x="14158" y="8049"/>
                  </a:cubicBezTo>
                  <a:cubicBezTo>
                    <a:pt x="14185" y="8109"/>
                    <a:pt x="14225" y="8163"/>
                    <a:pt x="14265" y="8216"/>
                  </a:cubicBezTo>
                  <a:cubicBezTo>
                    <a:pt x="14271" y="8228"/>
                    <a:pt x="14297" y="8244"/>
                    <a:pt x="14308" y="8244"/>
                  </a:cubicBezTo>
                  <a:cubicBezTo>
                    <a:pt x="14310" y="8244"/>
                    <a:pt x="14311" y="8244"/>
                    <a:pt x="14312" y="8243"/>
                  </a:cubicBezTo>
                  <a:cubicBezTo>
                    <a:pt x="14332" y="8230"/>
                    <a:pt x="14345" y="8203"/>
                    <a:pt x="14345" y="8183"/>
                  </a:cubicBezTo>
                  <a:cubicBezTo>
                    <a:pt x="14352" y="8156"/>
                    <a:pt x="14339" y="8129"/>
                    <a:pt x="14325" y="8102"/>
                  </a:cubicBezTo>
                  <a:cubicBezTo>
                    <a:pt x="14205" y="7748"/>
                    <a:pt x="13991" y="7447"/>
                    <a:pt x="13696" y="7199"/>
                  </a:cubicBezTo>
                  <a:cubicBezTo>
                    <a:pt x="13676" y="7186"/>
                    <a:pt x="13663" y="7166"/>
                    <a:pt x="13643" y="7152"/>
                  </a:cubicBezTo>
                  <a:cubicBezTo>
                    <a:pt x="13643" y="7146"/>
                    <a:pt x="13643" y="7139"/>
                    <a:pt x="13636" y="7126"/>
                  </a:cubicBezTo>
                  <a:lnTo>
                    <a:pt x="13636" y="7126"/>
                  </a:lnTo>
                  <a:cubicBezTo>
                    <a:pt x="13703" y="7172"/>
                    <a:pt x="13763" y="7206"/>
                    <a:pt x="13824" y="7246"/>
                  </a:cubicBezTo>
                  <a:cubicBezTo>
                    <a:pt x="14038" y="7380"/>
                    <a:pt x="14245" y="7520"/>
                    <a:pt x="14452" y="7667"/>
                  </a:cubicBezTo>
                  <a:cubicBezTo>
                    <a:pt x="14553" y="7748"/>
                    <a:pt x="14667" y="7815"/>
                    <a:pt x="14767" y="7888"/>
                  </a:cubicBezTo>
                  <a:cubicBezTo>
                    <a:pt x="14854" y="7948"/>
                    <a:pt x="14934" y="8009"/>
                    <a:pt x="15008" y="8069"/>
                  </a:cubicBezTo>
                  <a:cubicBezTo>
                    <a:pt x="15028" y="8082"/>
                    <a:pt x="15041" y="8109"/>
                    <a:pt x="15048" y="8129"/>
                  </a:cubicBezTo>
                  <a:cubicBezTo>
                    <a:pt x="15095" y="8323"/>
                    <a:pt x="15148" y="8511"/>
                    <a:pt x="15182" y="8698"/>
                  </a:cubicBezTo>
                  <a:cubicBezTo>
                    <a:pt x="15296" y="9307"/>
                    <a:pt x="15242" y="9902"/>
                    <a:pt x="15115" y="10498"/>
                  </a:cubicBezTo>
                  <a:cubicBezTo>
                    <a:pt x="15015" y="10966"/>
                    <a:pt x="14861" y="11414"/>
                    <a:pt x="14673" y="11849"/>
                  </a:cubicBezTo>
                  <a:cubicBezTo>
                    <a:pt x="14660" y="11876"/>
                    <a:pt x="14647" y="11903"/>
                    <a:pt x="14626" y="11923"/>
                  </a:cubicBezTo>
                  <a:cubicBezTo>
                    <a:pt x="14526" y="12036"/>
                    <a:pt x="14473" y="12170"/>
                    <a:pt x="14412" y="12304"/>
                  </a:cubicBezTo>
                  <a:cubicBezTo>
                    <a:pt x="14352" y="12438"/>
                    <a:pt x="14272" y="12565"/>
                    <a:pt x="14165" y="12665"/>
                  </a:cubicBezTo>
                  <a:cubicBezTo>
                    <a:pt x="14044" y="12772"/>
                    <a:pt x="13944" y="12900"/>
                    <a:pt x="13850" y="13020"/>
                  </a:cubicBezTo>
                  <a:cubicBezTo>
                    <a:pt x="13783" y="13114"/>
                    <a:pt x="13703" y="13194"/>
                    <a:pt x="13616" y="13274"/>
                  </a:cubicBezTo>
                  <a:cubicBezTo>
                    <a:pt x="13489" y="13388"/>
                    <a:pt x="13389" y="13522"/>
                    <a:pt x="13302" y="13669"/>
                  </a:cubicBezTo>
                  <a:cubicBezTo>
                    <a:pt x="13188" y="13863"/>
                    <a:pt x="13074" y="14057"/>
                    <a:pt x="12927" y="14224"/>
                  </a:cubicBezTo>
                  <a:cubicBezTo>
                    <a:pt x="12827" y="14345"/>
                    <a:pt x="12733" y="14472"/>
                    <a:pt x="12639" y="14599"/>
                  </a:cubicBezTo>
                  <a:cubicBezTo>
                    <a:pt x="12546" y="14726"/>
                    <a:pt x="12439" y="14840"/>
                    <a:pt x="12318" y="14940"/>
                  </a:cubicBezTo>
                  <a:cubicBezTo>
                    <a:pt x="12184" y="15061"/>
                    <a:pt x="12057" y="15181"/>
                    <a:pt x="11910" y="15288"/>
                  </a:cubicBezTo>
                  <a:cubicBezTo>
                    <a:pt x="11703" y="15449"/>
                    <a:pt x="11462" y="15569"/>
                    <a:pt x="11221" y="15676"/>
                  </a:cubicBezTo>
                  <a:cubicBezTo>
                    <a:pt x="10993" y="15770"/>
                    <a:pt x="10766" y="15857"/>
                    <a:pt x="10532" y="15944"/>
                  </a:cubicBezTo>
                  <a:cubicBezTo>
                    <a:pt x="10298" y="16031"/>
                    <a:pt x="10057" y="16078"/>
                    <a:pt x="9809" y="16118"/>
                  </a:cubicBezTo>
                  <a:cubicBezTo>
                    <a:pt x="9508" y="16165"/>
                    <a:pt x="9207" y="16211"/>
                    <a:pt x="8906" y="16245"/>
                  </a:cubicBezTo>
                  <a:cubicBezTo>
                    <a:pt x="8672" y="16272"/>
                    <a:pt x="8431" y="16285"/>
                    <a:pt x="8197" y="16298"/>
                  </a:cubicBezTo>
                  <a:cubicBezTo>
                    <a:pt x="8111" y="16304"/>
                    <a:pt x="8024" y="16307"/>
                    <a:pt x="7938" y="16307"/>
                  </a:cubicBezTo>
                  <a:cubicBezTo>
                    <a:pt x="7617" y="16307"/>
                    <a:pt x="7296" y="16269"/>
                    <a:pt x="6979" y="16211"/>
                  </a:cubicBezTo>
                  <a:cubicBezTo>
                    <a:pt x="6691" y="16158"/>
                    <a:pt x="6397" y="16111"/>
                    <a:pt x="6109" y="16044"/>
                  </a:cubicBezTo>
                  <a:cubicBezTo>
                    <a:pt x="5788" y="15971"/>
                    <a:pt x="5487" y="15850"/>
                    <a:pt x="5199" y="15703"/>
                  </a:cubicBezTo>
                  <a:cubicBezTo>
                    <a:pt x="4885" y="15536"/>
                    <a:pt x="4591" y="15342"/>
                    <a:pt x="4283" y="15154"/>
                  </a:cubicBezTo>
                  <a:cubicBezTo>
                    <a:pt x="3861" y="14900"/>
                    <a:pt x="3466" y="14592"/>
                    <a:pt x="3092" y="14264"/>
                  </a:cubicBezTo>
                  <a:cubicBezTo>
                    <a:pt x="2804" y="14010"/>
                    <a:pt x="2516" y="13756"/>
                    <a:pt x="2229" y="13502"/>
                  </a:cubicBezTo>
                  <a:cubicBezTo>
                    <a:pt x="1928" y="13241"/>
                    <a:pt x="1647" y="12960"/>
                    <a:pt x="1392" y="12645"/>
                  </a:cubicBezTo>
                  <a:cubicBezTo>
                    <a:pt x="1218" y="12438"/>
                    <a:pt x="1071" y="12204"/>
                    <a:pt x="944" y="11970"/>
                  </a:cubicBezTo>
                  <a:cubicBezTo>
                    <a:pt x="770" y="11648"/>
                    <a:pt x="610" y="11334"/>
                    <a:pt x="449" y="11013"/>
                  </a:cubicBezTo>
                  <a:cubicBezTo>
                    <a:pt x="349" y="10819"/>
                    <a:pt x="288" y="10618"/>
                    <a:pt x="275" y="10397"/>
                  </a:cubicBezTo>
                  <a:cubicBezTo>
                    <a:pt x="262" y="10156"/>
                    <a:pt x="222" y="9922"/>
                    <a:pt x="161" y="9688"/>
                  </a:cubicBezTo>
                  <a:cubicBezTo>
                    <a:pt x="114" y="9501"/>
                    <a:pt x="108" y="9307"/>
                    <a:pt x="128" y="9106"/>
                  </a:cubicBezTo>
                  <a:cubicBezTo>
                    <a:pt x="141" y="8952"/>
                    <a:pt x="148" y="8798"/>
                    <a:pt x="128" y="8644"/>
                  </a:cubicBezTo>
                  <a:cubicBezTo>
                    <a:pt x="108" y="8484"/>
                    <a:pt x="121" y="8323"/>
                    <a:pt x="148" y="8163"/>
                  </a:cubicBezTo>
                  <a:cubicBezTo>
                    <a:pt x="222" y="7627"/>
                    <a:pt x="342" y="7099"/>
                    <a:pt x="516" y="6590"/>
                  </a:cubicBezTo>
                  <a:cubicBezTo>
                    <a:pt x="603" y="6323"/>
                    <a:pt x="717" y="6062"/>
                    <a:pt x="844" y="5814"/>
                  </a:cubicBezTo>
                  <a:cubicBezTo>
                    <a:pt x="951" y="5607"/>
                    <a:pt x="1058" y="5406"/>
                    <a:pt x="1192" y="5219"/>
                  </a:cubicBezTo>
                  <a:cubicBezTo>
                    <a:pt x="1312" y="5038"/>
                    <a:pt x="1446" y="4864"/>
                    <a:pt x="1573" y="4690"/>
                  </a:cubicBezTo>
                  <a:cubicBezTo>
                    <a:pt x="1680" y="4556"/>
                    <a:pt x="1794" y="4423"/>
                    <a:pt x="1901" y="4295"/>
                  </a:cubicBezTo>
                  <a:cubicBezTo>
                    <a:pt x="2095" y="4061"/>
                    <a:pt x="2296" y="3840"/>
                    <a:pt x="2510" y="3626"/>
                  </a:cubicBezTo>
                  <a:cubicBezTo>
                    <a:pt x="2664" y="3466"/>
                    <a:pt x="2824" y="3299"/>
                    <a:pt x="3005" y="3171"/>
                  </a:cubicBezTo>
                  <a:cubicBezTo>
                    <a:pt x="3266" y="2997"/>
                    <a:pt x="3520" y="2817"/>
                    <a:pt x="3801" y="2676"/>
                  </a:cubicBezTo>
                  <a:cubicBezTo>
                    <a:pt x="3942" y="2603"/>
                    <a:pt x="4089" y="2549"/>
                    <a:pt x="4223" y="2482"/>
                  </a:cubicBezTo>
                  <a:cubicBezTo>
                    <a:pt x="4256" y="2522"/>
                    <a:pt x="4283" y="2549"/>
                    <a:pt x="4309" y="2583"/>
                  </a:cubicBezTo>
                  <a:cubicBezTo>
                    <a:pt x="4363" y="2542"/>
                    <a:pt x="4363" y="2489"/>
                    <a:pt x="4350" y="2435"/>
                  </a:cubicBezTo>
                  <a:cubicBezTo>
                    <a:pt x="4457" y="2395"/>
                    <a:pt x="4564" y="2355"/>
                    <a:pt x="4671" y="2322"/>
                  </a:cubicBezTo>
                  <a:cubicBezTo>
                    <a:pt x="4925" y="2248"/>
                    <a:pt x="5186" y="2181"/>
                    <a:pt x="5440" y="2108"/>
                  </a:cubicBezTo>
                  <a:cubicBezTo>
                    <a:pt x="5453" y="2102"/>
                    <a:pt x="5464" y="2100"/>
                    <a:pt x="5474" y="2100"/>
                  </a:cubicBezTo>
                  <a:close/>
                  <a:moveTo>
                    <a:pt x="12325" y="0"/>
                  </a:moveTo>
                  <a:cubicBezTo>
                    <a:pt x="12298" y="3"/>
                    <a:pt x="12271" y="3"/>
                    <a:pt x="12245" y="3"/>
                  </a:cubicBezTo>
                  <a:cubicBezTo>
                    <a:pt x="12219" y="3"/>
                    <a:pt x="12194" y="3"/>
                    <a:pt x="12171" y="7"/>
                  </a:cubicBezTo>
                  <a:cubicBezTo>
                    <a:pt x="12030" y="27"/>
                    <a:pt x="11890" y="54"/>
                    <a:pt x="11749" y="74"/>
                  </a:cubicBezTo>
                  <a:cubicBezTo>
                    <a:pt x="11703" y="87"/>
                    <a:pt x="11662" y="100"/>
                    <a:pt x="11616" y="107"/>
                  </a:cubicBezTo>
                  <a:cubicBezTo>
                    <a:pt x="11361" y="147"/>
                    <a:pt x="11121" y="234"/>
                    <a:pt x="10893" y="348"/>
                  </a:cubicBezTo>
                  <a:cubicBezTo>
                    <a:pt x="10793" y="401"/>
                    <a:pt x="10692" y="455"/>
                    <a:pt x="10592" y="515"/>
                  </a:cubicBezTo>
                  <a:cubicBezTo>
                    <a:pt x="10545" y="535"/>
                    <a:pt x="10498" y="562"/>
                    <a:pt x="10458" y="589"/>
                  </a:cubicBezTo>
                  <a:cubicBezTo>
                    <a:pt x="10371" y="642"/>
                    <a:pt x="10278" y="689"/>
                    <a:pt x="10197" y="749"/>
                  </a:cubicBezTo>
                  <a:cubicBezTo>
                    <a:pt x="10050" y="850"/>
                    <a:pt x="9903" y="943"/>
                    <a:pt x="9742" y="1017"/>
                  </a:cubicBezTo>
                  <a:cubicBezTo>
                    <a:pt x="9562" y="1104"/>
                    <a:pt x="9388" y="1211"/>
                    <a:pt x="9234" y="1338"/>
                  </a:cubicBezTo>
                  <a:cubicBezTo>
                    <a:pt x="9194" y="1372"/>
                    <a:pt x="9154" y="1412"/>
                    <a:pt x="9113" y="1445"/>
                  </a:cubicBezTo>
                  <a:cubicBezTo>
                    <a:pt x="9111" y="1447"/>
                    <a:pt x="9109" y="1448"/>
                    <a:pt x="9106" y="1448"/>
                  </a:cubicBezTo>
                  <a:cubicBezTo>
                    <a:pt x="9098" y="1448"/>
                    <a:pt x="9087" y="1443"/>
                    <a:pt x="9073" y="1439"/>
                  </a:cubicBezTo>
                  <a:cubicBezTo>
                    <a:pt x="9067" y="1445"/>
                    <a:pt x="9060" y="1459"/>
                    <a:pt x="9046" y="1465"/>
                  </a:cubicBezTo>
                  <a:cubicBezTo>
                    <a:pt x="8913" y="1592"/>
                    <a:pt x="8806" y="1746"/>
                    <a:pt x="8705" y="1907"/>
                  </a:cubicBezTo>
                  <a:cubicBezTo>
                    <a:pt x="8692" y="1934"/>
                    <a:pt x="8672" y="1960"/>
                    <a:pt x="8672" y="1987"/>
                  </a:cubicBezTo>
                  <a:cubicBezTo>
                    <a:pt x="8665" y="2114"/>
                    <a:pt x="8652" y="2235"/>
                    <a:pt x="8685" y="2362"/>
                  </a:cubicBezTo>
                  <a:cubicBezTo>
                    <a:pt x="8699" y="2422"/>
                    <a:pt x="8699" y="2482"/>
                    <a:pt x="8705" y="2536"/>
                  </a:cubicBezTo>
                  <a:cubicBezTo>
                    <a:pt x="8658" y="2516"/>
                    <a:pt x="8598" y="2496"/>
                    <a:pt x="8531" y="2476"/>
                  </a:cubicBezTo>
                  <a:cubicBezTo>
                    <a:pt x="8505" y="2469"/>
                    <a:pt x="8471" y="2456"/>
                    <a:pt x="8444" y="2442"/>
                  </a:cubicBezTo>
                  <a:cubicBezTo>
                    <a:pt x="8304" y="2402"/>
                    <a:pt x="8170" y="2355"/>
                    <a:pt x="8036" y="2308"/>
                  </a:cubicBezTo>
                  <a:cubicBezTo>
                    <a:pt x="7809" y="2241"/>
                    <a:pt x="7581" y="2174"/>
                    <a:pt x="7354" y="2101"/>
                  </a:cubicBezTo>
                  <a:cubicBezTo>
                    <a:pt x="7166" y="2041"/>
                    <a:pt x="6979" y="1980"/>
                    <a:pt x="6785" y="1967"/>
                  </a:cubicBezTo>
                  <a:cubicBezTo>
                    <a:pt x="6631" y="1954"/>
                    <a:pt x="6484" y="1947"/>
                    <a:pt x="6337" y="1947"/>
                  </a:cubicBezTo>
                  <a:cubicBezTo>
                    <a:pt x="6322" y="1945"/>
                    <a:pt x="6308" y="1944"/>
                    <a:pt x="6294" y="1944"/>
                  </a:cubicBezTo>
                  <a:cubicBezTo>
                    <a:pt x="6255" y="1944"/>
                    <a:pt x="6215" y="1951"/>
                    <a:pt x="6176" y="1960"/>
                  </a:cubicBezTo>
                  <a:cubicBezTo>
                    <a:pt x="6124" y="1975"/>
                    <a:pt x="6074" y="1986"/>
                    <a:pt x="6025" y="1986"/>
                  </a:cubicBezTo>
                  <a:cubicBezTo>
                    <a:pt x="5960" y="1986"/>
                    <a:pt x="5899" y="1967"/>
                    <a:pt x="5842" y="1914"/>
                  </a:cubicBezTo>
                  <a:cubicBezTo>
                    <a:pt x="5822" y="1893"/>
                    <a:pt x="5802" y="1880"/>
                    <a:pt x="5781" y="1873"/>
                  </a:cubicBezTo>
                  <a:cubicBezTo>
                    <a:pt x="5614" y="1786"/>
                    <a:pt x="5454" y="1699"/>
                    <a:pt x="5266" y="1679"/>
                  </a:cubicBezTo>
                  <a:cubicBezTo>
                    <a:pt x="5186" y="1666"/>
                    <a:pt x="5112" y="1653"/>
                    <a:pt x="5032" y="1653"/>
                  </a:cubicBezTo>
                  <a:cubicBezTo>
                    <a:pt x="4731" y="1653"/>
                    <a:pt x="4470" y="1733"/>
                    <a:pt x="4316" y="2021"/>
                  </a:cubicBezTo>
                  <a:cubicBezTo>
                    <a:pt x="4303" y="2041"/>
                    <a:pt x="4289" y="2074"/>
                    <a:pt x="4276" y="2101"/>
                  </a:cubicBezTo>
                  <a:cubicBezTo>
                    <a:pt x="4256" y="2174"/>
                    <a:pt x="4229" y="2248"/>
                    <a:pt x="4202" y="2322"/>
                  </a:cubicBezTo>
                  <a:cubicBezTo>
                    <a:pt x="4035" y="2395"/>
                    <a:pt x="3868" y="2456"/>
                    <a:pt x="3707" y="2542"/>
                  </a:cubicBezTo>
                  <a:cubicBezTo>
                    <a:pt x="3500" y="2656"/>
                    <a:pt x="3299" y="2783"/>
                    <a:pt x="3098" y="2910"/>
                  </a:cubicBezTo>
                  <a:cubicBezTo>
                    <a:pt x="2971" y="2991"/>
                    <a:pt x="2851" y="3078"/>
                    <a:pt x="2731" y="3171"/>
                  </a:cubicBezTo>
                  <a:cubicBezTo>
                    <a:pt x="2530" y="3332"/>
                    <a:pt x="2363" y="3513"/>
                    <a:pt x="2195" y="3700"/>
                  </a:cubicBezTo>
                  <a:cubicBezTo>
                    <a:pt x="1934" y="3974"/>
                    <a:pt x="1687" y="4262"/>
                    <a:pt x="1453" y="4556"/>
                  </a:cubicBezTo>
                  <a:cubicBezTo>
                    <a:pt x="1352" y="4690"/>
                    <a:pt x="1252" y="4824"/>
                    <a:pt x="1152" y="4958"/>
                  </a:cubicBezTo>
                  <a:cubicBezTo>
                    <a:pt x="1145" y="4964"/>
                    <a:pt x="1131" y="4964"/>
                    <a:pt x="1125" y="4971"/>
                  </a:cubicBezTo>
                  <a:cubicBezTo>
                    <a:pt x="1011" y="5152"/>
                    <a:pt x="897" y="5332"/>
                    <a:pt x="784" y="5520"/>
                  </a:cubicBezTo>
                  <a:cubicBezTo>
                    <a:pt x="757" y="5580"/>
                    <a:pt x="730" y="5647"/>
                    <a:pt x="697" y="5714"/>
                  </a:cubicBezTo>
                  <a:cubicBezTo>
                    <a:pt x="516" y="6068"/>
                    <a:pt x="369" y="6436"/>
                    <a:pt x="262" y="6824"/>
                  </a:cubicBezTo>
                  <a:cubicBezTo>
                    <a:pt x="175" y="7112"/>
                    <a:pt x="101" y="7400"/>
                    <a:pt x="61" y="7701"/>
                  </a:cubicBezTo>
                  <a:cubicBezTo>
                    <a:pt x="14" y="8035"/>
                    <a:pt x="1" y="8377"/>
                    <a:pt x="7" y="8718"/>
                  </a:cubicBezTo>
                  <a:cubicBezTo>
                    <a:pt x="14" y="8838"/>
                    <a:pt x="21" y="8959"/>
                    <a:pt x="27" y="9079"/>
                  </a:cubicBezTo>
                  <a:cubicBezTo>
                    <a:pt x="27" y="9153"/>
                    <a:pt x="21" y="9220"/>
                    <a:pt x="21" y="9287"/>
                  </a:cubicBezTo>
                  <a:cubicBezTo>
                    <a:pt x="14" y="9427"/>
                    <a:pt x="34" y="9568"/>
                    <a:pt x="68" y="9708"/>
                  </a:cubicBezTo>
                  <a:cubicBezTo>
                    <a:pt x="121" y="9936"/>
                    <a:pt x="161" y="10170"/>
                    <a:pt x="175" y="10404"/>
                  </a:cubicBezTo>
                  <a:cubicBezTo>
                    <a:pt x="188" y="10665"/>
                    <a:pt x="275" y="10912"/>
                    <a:pt x="395" y="11147"/>
                  </a:cubicBezTo>
                  <a:cubicBezTo>
                    <a:pt x="569" y="11488"/>
                    <a:pt x="743" y="11829"/>
                    <a:pt x="931" y="12164"/>
                  </a:cubicBezTo>
                  <a:cubicBezTo>
                    <a:pt x="1098" y="12478"/>
                    <a:pt x="1312" y="12752"/>
                    <a:pt x="1553" y="13013"/>
                  </a:cubicBezTo>
                  <a:cubicBezTo>
                    <a:pt x="1887" y="13368"/>
                    <a:pt x="2249" y="13696"/>
                    <a:pt x="2617" y="14017"/>
                  </a:cubicBezTo>
                  <a:cubicBezTo>
                    <a:pt x="2831" y="14204"/>
                    <a:pt x="3038" y="14398"/>
                    <a:pt x="3259" y="14579"/>
                  </a:cubicBezTo>
                  <a:cubicBezTo>
                    <a:pt x="3413" y="14713"/>
                    <a:pt x="3580" y="14833"/>
                    <a:pt x="3747" y="14960"/>
                  </a:cubicBezTo>
                  <a:cubicBezTo>
                    <a:pt x="3808" y="15007"/>
                    <a:pt x="3868" y="15054"/>
                    <a:pt x="3928" y="15101"/>
                  </a:cubicBezTo>
                  <a:cubicBezTo>
                    <a:pt x="4263" y="15308"/>
                    <a:pt x="4591" y="15516"/>
                    <a:pt x="4918" y="15723"/>
                  </a:cubicBezTo>
                  <a:cubicBezTo>
                    <a:pt x="4979" y="15750"/>
                    <a:pt x="5039" y="15777"/>
                    <a:pt x="5092" y="15803"/>
                  </a:cubicBezTo>
                  <a:cubicBezTo>
                    <a:pt x="5541" y="16051"/>
                    <a:pt x="6022" y="16198"/>
                    <a:pt x="6524" y="16285"/>
                  </a:cubicBezTo>
                  <a:cubicBezTo>
                    <a:pt x="6778" y="16325"/>
                    <a:pt x="7033" y="16365"/>
                    <a:pt x="7294" y="16405"/>
                  </a:cubicBezTo>
                  <a:cubicBezTo>
                    <a:pt x="7509" y="16438"/>
                    <a:pt x="7728" y="16455"/>
                    <a:pt x="7945" y="16455"/>
                  </a:cubicBezTo>
                  <a:cubicBezTo>
                    <a:pt x="8038" y="16455"/>
                    <a:pt x="8131" y="16452"/>
                    <a:pt x="8224" y="16446"/>
                  </a:cubicBezTo>
                  <a:cubicBezTo>
                    <a:pt x="8498" y="16426"/>
                    <a:pt x="8772" y="16405"/>
                    <a:pt x="9046" y="16372"/>
                  </a:cubicBezTo>
                  <a:cubicBezTo>
                    <a:pt x="9354" y="16332"/>
                    <a:pt x="9662" y="16285"/>
                    <a:pt x="9970" y="16238"/>
                  </a:cubicBezTo>
                  <a:cubicBezTo>
                    <a:pt x="10284" y="16191"/>
                    <a:pt x="10585" y="16091"/>
                    <a:pt x="10873" y="15971"/>
                  </a:cubicBezTo>
                  <a:cubicBezTo>
                    <a:pt x="11094" y="15884"/>
                    <a:pt x="11315" y="15803"/>
                    <a:pt x="11522" y="15696"/>
                  </a:cubicBezTo>
                  <a:cubicBezTo>
                    <a:pt x="11796" y="15549"/>
                    <a:pt x="12057" y="15382"/>
                    <a:pt x="12285" y="15168"/>
                  </a:cubicBezTo>
                  <a:cubicBezTo>
                    <a:pt x="12372" y="15081"/>
                    <a:pt x="12472" y="15007"/>
                    <a:pt x="12552" y="14920"/>
                  </a:cubicBezTo>
                  <a:cubicBezTo>
                    <a:pt x="12646" y="14820"/>
                    <a:pt x="12740" y="14719"/>
                    <a:pt x="12820" y="14606"/>
                  </a:cubicBezTo>
                  <a:cubicBezTo>
                    <a:pt x="12920" y="14465"/>
                    <a:pt x="13047" y="14345"/>
                    <a:pt x="13161" y="14218"/>
                  </a:cubicBezTo>
                  <a:cubicBezTo>
                    <a:pt x="13302" y="14064"/>
                    <a:pt x="13429" y="13910"/>
                    <a:pt x="13556" y="13756"/>
                  </a:cubicBezTo>
                  <a:cubicBezTo>
                    <a:pt x="13609" y="13696"/>
                    <a:pt x="13650" y="13622"/>
                    <a:pt x="13703" y="13569"/>
                  </a:cubicBezTo>
                  <a:cubicBezTo>
                    <a:pt x="13937" y="13355"/>
                    <a:pt x="14111" y="13094"/>
                    <a:pt x="14279" y="12826"/>
                  </a:cubicBezTo>
                  <a:cubicBezTo>
                    <a:pt x="14299" y="12799"/>
                    <a:pt x="14319" y="12779"/>
                    <a:pt x="14339" y="12752"/>
                  </a:cubicBezTo>
                  <a:cubicBezTo>
                    <a:pt x="14359" y="12719"/>
                    <a:pt x="14379" y="12685"/>
                    <a:pt x="14399" y="12652"/>
                  </a:cubicBezTo>
                  <a:cubicBezTo>
                    <a:pt x="14412" y="12632"/>
                    <a:pt x="14412" y="12612"/>
                    <a:pt x="14426" y="12592"/>
                  </a:cubicBezTo>
                  <a:cubicBezTo>
                    <a:pt x="14560" y="12378"/>
                    <a:pt x="14680" y="12164"/>
                    <a:pt x="14780" y="11936"/>
                  </a:cubicBezTo>
                  <a:cubicBezTo>
                    <a:pt x="14968" y="11528"/>
                    <a:pt x="15122" y="11106"/>
                    <a:pt x="15222" y="10665"/>
                  </a:cubicBezTo>
                  <a:cubicBezTo>
                    <a:pt x="15322" y="10257"/>
                    <a:pt x="15382" y="9842"/>
                    <a:pt x="15382" y="9420"/>
                  </a:cubicBezTo>
                  <a:cubicBezTo>
                    <a:pt x="15382" y="9387"/>
                    <a:pt x="15382" y="9360"/>
                    <a:pt x="15382" y="9333"/>
                  </a:cubicBezTo>
                  <a:cubicBezTo>
                    <a:pt x="15410" y="9339"/>
                    <a:pt x="15437" y="9349"/>
                    <a:pt x="15460" y="9349"/>
                  </a:cubicBezTo>
                  <a:cubicBezTo>
                    <a:pt x="15466" y="9349"/>
                    <a:pt x="15471" y="9348"/>
                    <a:pt x="15476" y="9347"/>
                  </a:cubicBezTo>
                  <a:cubicBezTo>
                    <a:pt x="15603" y="9300"/>
                    <a:pt x="15724" y="9253"/>
                    <a:pt x="15777" y="9099"/>
                  </a:cubicBezTo>
                  <a:cubicBezTo>
                    <a:pt x="15817" y="8965"/>
                    <a:pt x="15804" y="8852"/>
                    <a:pt x="15730" y="8738"/>
                  </a:cubicBezTo>
                  <a:cubicBezTo>
                    <a:pt x="15663" y="8638"/>
                    <a:pt x="15603" y="8531"/>
                    <a:pt x="15536" y="8430"/>
                  </a:cubicBezTo>
                  <a:cubicBezTo>
                    <a:pt x="15510" y="8383"/>
                    <a:pt x="15476" y="8337"/>
                    <a:pt x="15436" y="8296"/>
                  </a:cubicBezTo>
                  <a:cubicBezTo>
                    <a:pt x="15322" y="8169"/>
                    <a:pt x="15195" y="8042"/>
                    <a:pt x="15081" y="7922"/>
                  </a:cubicBezTo>
                  <a:cubicBezTo>
                    <a:pt x="15055" y="7895"/>
                    <a:pt x="15041" y="7868"/>
                    <a:pt x="15028" y="7841"/>
                  </a:cubicBezTo>
                  <a:cubicBezTo>
                    <a:pt x="15008" y="7801"/>
                    <a:pt x="15008" y="7761"/>
                    <a:pt x="15001" y="7728"/>
                  </a:cubicBezTo>
                  <a:cubicBezTo>
                    <a:pt x="14981" y="7661"/>
                    <a:pt x="14954" y="7601"/>
                    <a:pt x="14921" y="7547"/>
                  </a:cubicBezTo>
                  <a:cubicBezTo>
                    <a:pt x="14807" y="7353"/>
                    <a:pt x="14693" y="7159"/>
                    <a:pt x="14580" y="6972"/>
                  </a:cubicBezTo>
                  <a:cubicBezTo>
                    <a:pt x="14486" y="6824"/>
                    <a:pt x="14399" y="6684"/>
                    <a:pt x="14299" y="6543"/>
                  </a:cubicBezTo>
                  <a:cubicBezTo>
                    <a:pt x="14198" y="6390"/>
                    <a:pt x="14091" y="6249"/>
                    <a:pt x="13977" y="6102"/>
                  </a:cubicBezTo>
                  <a:cubicBezTo>
                    <a:pt x="13924" y="6028"/>
                    <a:pt x="13870" y="5961"/>
                    <a:pt x="13810" y="5901"/>
                  </a:cubicBezTo>
                  <a:cubicBezTo>
                    <a:pt x="13783" y="5861"/>
                    <a:pt x="13743" y="5834"/>
                    <a:pt x="13703" y="5807"/>
                  </a:cubicBezTo>
                  <a:cubicBezTo>
                    <a:pt x="13710" y="5801"/>
                    <a:pt x="13710" y="5794"/>
                    <a:pt x="13710" y="5794"/>
                  </a:cubicBezTo>
                  <a:cubicBezTo>
                    <a:pt x="13857" y="5821"/>
                    <a:pt x="14004" y="5854"/>
                    <a:pt x="14158" y="5888"/>
                  </a:cubicBezTo>
                  <a:cubicBezTo>
                    <a:pt x="14245" y="5908"/>
                    <a:pt x="14325" y="5948"/>
                    <a:pt x="14392" y="6008"/>
                  </a:cubicBezTo>
                  <a:cubicBezTo>
                    <a:pt x="14406" y="6015"/>
                    <a:pt x="14419" y="6022"/>
                    <a:pt x="14432" y="6035"/>
                  </a:cubicBezTo>
                  <a:cubicBezTo>
                    <a:pt x="14593" y="6149"/>
                    <a:pt x="14760" y="6262"/>
                    <a:pt x="14907" y="6396"/>
                  </a:cubicBezTo>
                  <a:cubicBezTo>
                    <a:pt x="15035" y="6517"/>
                    <a:pt x="15162" y="6637"/>
                    <a:pt x="15262" y="6778"/>
                  </a:cubicBezTo>
                  <a:cubicBezTo>
                    <a:pt x="15309" y="6845"/>
                    <a:pt x="15316" y="6911"/>
                    <a:pt x="15275" y="6985"/>
                  </a:cubicBezTo>
                  <a:cubicBezTo>
                    <a:pt x="15255" y="7019"/>
                    <a:pt x="15229" y="7045"/>
                    <a:pt x="15202" y="7079"/>
                  </a:cubicBezTo>
                  <a:cubicBezTo>
                    <a:pt x="15182" y="7105"/>
                    <a:pt x="15175" y="7126"/>
                    <a:pt x="15188" y="7152"/>
                  </a:cubicBezTo>
                  <a:cubicBezTo>
                    <a:pt x="15202" y="7186"/>
                    <a:pt x="15222" y="7192"/>
                    <a:pt x="15255" y="7192"/>
                  </a:cubicBezTo>
                  <a:cubicBezTo>
                    <a:pt x="15282" y="7192"/>
                    <a:pt x="15302" y="7186"/>
                    <a:pt x="15329" y="7186"/>
                  </a:cubicBezTo>
                  <a:cubicBezTo>
                    <a:pt x="15429" y="7166"/>
                    <a:pt x="15469" y="7126"/>
                    <a:pt x="15476" y="7025"/>
                  </a:cubicBezTo>
                  <a:cubicBezTo>
                    <a:pt x="15483" y="6945"/>
                    <a:pt x="15463" y="6871"/>
                    <a:pt x="15429" y="6798"/>
                  </a:cubicBezTo>
                  <a:cubicBezTo>
                    <a:pt x="15409" y="6758"/>
                    <a:pt x="15396" y="6717"/>
                    <a:pt x="15382" y="6677"/>
                  </a:cubicBezTo>
                  <a:cubicBezTo>
                    <a:pt x="15356" y="6584"/>
                    <a:pt x="15309" y="6497"/>
                    <a:pt x="15242" y="6430"/>
                  </a:cubicBezTo>
                  <a:cubicBezTo>
                    <a:pt x="15182" y="6370"/>
                    <a:pt x="15128" y="6316"/>
                    <a:pt x="15068" y="6262"/>
                  </a:cubicBezTo>
                  <a:cubicBezTo>
                    <a:pt x="14928" y="6129"/>
                    <a:pt x="14774" y="6015"/>
                    <a:pt x="14606" y="5935"/>
                  </a:cubicBezTo>
                  <a:cubicBezTo>
                    <a:pt x="14439" y="5854"/>
                    <a:pt x="14279" y="5767"/>
                    <a:pt x="14118" y="5680"/>
                  </a:cubicBezTo>
                  <a:cubicBezTo>
                    <a:pt x="13904" y="5553"/>
                    <a:pt x="13676" y="5453"/>
                    <a:pt x="13449" y="5359"/>
                  </a:cubicBezTo>
                  <a:cubicBezTo>
                    <a:pt x="13429" y="5353"/>
                    <a:pt x="13415" y="5346"/>
                    <a:pt x="13402" y="5332"/>
                  </a:cubicBezTo>
                  <a:cubicBezTo>
                    <a:pt x="13342" y="5286"/>
                    <a:pt x="13282" y="5232"/>
                    <a:pt x="13228" y="5179"/>
                  </a:cubicBezTo>
                  <a:cubicBezTo>
                    <a:pt x="13121" y="5078"/>
                    <a:pt x="13021" y="4964"/>
                    <a:pt x="12920" y="4864"/>
                  </a:cubicBezTo>
                  <a:cubicBezTo>
                    <a:pt x="12726" y="4663"/>
                    <a:pt x="12499" y="4510"/>
                    <a:pt x="12245" y="4396"/>
                  </a:cubicBezTo>
                  <a:cubicBezTo>
                    <a:pt x="12178" y="4362"/>
                    <a:pt x="12117" y="4336"/>
                    <a:pt x="12051" y="4302"/>
                  </a:cubicBezTo>
                  <a:cubicBezTo>
                    <a:pt x="12077" y="4289"/>
                    <a:pt x="12097" y="4289"/>
                    <a:pt x="12124" y="4282"/>
                  </a:cubicBezTo>
                  <a:cubicBezTo>
                    <a:pt x="12345" y="4269"/>
                    <a:pt x="12566" y="4262"/>
                    <a:pt x="12787" y="4242"/>
                  </a:cubicBezTo>
                  <a:cubicBezTo>
                    <a:pt x="12967" y="4222"/>
                    <a:pt x="13141" y="4188"/>
                    <a:pt x="13322" y="4162"/>
                  </a:cubicBezTo>
                  <a:cubicBezTo>
                    <a:pt x="13395" y="4149"/>
                    <a:pt x="13469" y="4146"/>
                    <a:pt x="13544" y="4146"/>
                  </a:cubicBezTo>
                  <a:cubicBezTo>
                    <a:pt x="13634" y="4146"/>
                    <a:pt x="13725" y="4151"/>
                    <a:pt x="13817" y="4155"/>
                  </a:cubicBezTo>
                  <a:cubicBezTo>
                    <a:pt x="13870" y="4155"/>
                    <a:pt x="13911" y="4188"/>
                    <a:pt x="13944" y="4222"/>
                  </a:cubicBezTo>
                  <a:cubicBezTo>
                    <a:pt x="13977" y="4249"/>
                    <a:pt x="13951" y="4282"/>
                    <a:pt x="13951" y="4309"/>
                  </a:cubicBezTo>
                  <a:cubicBezTo>
                    <a:pt x="13944" y="4349"/>
                    <a:pt x="13964" y="4369"/>
                    <a:pt x="13991" y="4376"/>
                  </a:cubicBezTo>
                  <a:cubicBezTo>
                    <a:pt x="13999" y="4379"/>
                    <a:pt x="14008" y="4381"/>
                    <a:pt x="14016" y="4381"/>
                  </a:cubicBezTo>
                  <a:cubicBezTo>
                    <a:pt x="14040" y="4381"/>
                    <a:pt x="14059" y="4367"/>
                    <a:pt x="14064" y="4342"/>
                  </a:cubicBezTo>
                  <a:cubicBezTo>
                    <a:pt x="14105" y="4262"/>
                    <a:pt x="14118" y="4175"/>
                    <a:pt x="14078" y="4088"/>
                  </a:cubicBezTo>
                  <a:cubicBezTo>
                    <a:pt x="14018" y="3948"/>
                    <a:pt x="13904" y="3854"/>
                    <a:pt x="13750" y="3820"/>
                  </a:cubicBezTo>
                  <a:cubicBezTo>
                    <a:pt x="13636" y="3794"/>
                    <a:pt x="13509" y="3780"/>
                    <a:pt x="13389" y="3767"/>
                  </a:cubicBezTo>
                  <a:cubicBezTo>
                    <a:pt x="13121" y="3747"/>
                    <a:pt x="12847" y="3727"/>
                    <a:pt x="12572" y="3707"/>
                  </a:cubicBezTo>
                  <a:cubicBezTo>
                    <a:pt x="12454" y="3702"/>
                    <a:pt x="12333" y="3697"/>
                    <a:pt x="12210" y="3697"/>
                  </a:cubicBezTo>
                  <a:cubicBezTo>
                    <a:pt x="12159" y="3697"/>
                    <a:pt x="12108" y="3698"/>
                    <a:pt x="12057" y="3700"/>
                  </a:cubicBezTo>
                  <a:cubicBezTo>
                    <a:pt x="11783" y="3700"/>
                    <a:pt x="11515" y="3713"/>
                    <a:pt x="11241" y="3720"/>
                  </a:cubicBezTo>
                  <a:cubicBezTo>
                    <a:pt x="11221" y="3720"/>
                    <a:pt x="11194" y="3713"/>
                    <a:pt x="11181" y="3707"/>
                  </a:cubicBezTo>
                  <a:cubicBezTo>
                    <a:pt x="11067" y="3626"/>
                    <a:pt x="10953" y="3546"/>
                    <a:pt x="10840" y="3472"/>
                  </a:cubicBezTo>
                  <a:cubicBezTo>
                    <a:pt x="10619" y="3319"/>
                    <a:pt x="10378" y="3191"/>
                    <a:pt x="10124" y="3078"/>
                  </a:cubicBezTo>
                  <a:cubicBezTo>
                    <a:pt x="9803" y="2937"/>
                    <a:pt x="9481" y="2803"/>
                    <a:pt x="9160" y="2670"/>
                  </a:cubicBezTo>
                  <a:cubicBezTo>
                    <a:pt x="9133" y="2603"/>
                    <a:pt x="9107" y="2542"/>
                    <a:pt x="9080" y="2482"/>
                  </a:cubicBezTo>
                  <a:cubicBezTo>
                    <a:pt x="9040" y="2375"/>
                    <a:pt x="8980" y="2282"/>
                    <a:pt x="8966" y="2168"/>
                  </a:cubicBezTo>
                  <a:cubicBezTo>
                    <a:pt x="8953" y="2074"/>
                    <a:pt x="8973" y="2001"/>
                    <a:pt x="9033" y="1940"/>
                  </a:cubicBezTo>
                  <a:cubicBezTo>
                    <a:pt x="9067" y="1907"/>
                    <a:pt x="9107" y="1880"/>
                    <a:pt x="9147" y="1853"/>
                  </a:cubicBezTo>
                  <a:cubicBezTo>
                    <a:pt x="9307" y="1726"/>
                    <a:pt x="9488" y="1639"/>
                    <a:pt x="9675" y="1559"/>
                  </a:cubicBezTo>
                  <a:cubicBezTo>
                    <a:pt x="9756" y="1532"/>
                    <a:pt x="9823" y="1485"/>
                    <a:pt x="9889" y="1439"/>
                  </a:cubicBezTo>
                  <a:cubicBezTo>
                    <a:pt x="10164" y="1238"/>
                    <a:pt x="10438" y="1030"/>
                    <a:pt x="10719" y="836"/>
                  </a:cubicBezTo>
                  <a:cubicBezTo>
                    <a:pt x="11020" y="629"/>
                    <a:pt x="11348" y="495"/>
                    <a:pt x="11696" y="381"/>
                  </a:cubicBezTo>
                  <a:cubicBezTo>
                    <a:pt x="11883" y="315"/>
                    <a:pt x="12071" y="268"/>
                    <a:pt x="12265" y="221"/>
                  </a:cubicBezTo>
                  <a:cubicBezTo>
                    <a:pt x="12352" y="194"/>
                    <a:pt x="12405" y="154"/>
                    <a:pt x="12412" y="60"/>
                  </a:cubicBezTo>
                  <a:cubicBezTo>
                    <a:pt x="12385" y="40"/>
                    <a:pt x="12352" y="20"/>
                    <a:pt x="12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1"/>
            <p:cNvSpPr/>
            <p:nvPr/>
          </p:nvSpPr>
          <p:spPr>
            <a:xfrm>
              <a:off x="3484289" y="3150288"/>
              <a:ext cx="289708" cy="193502"/>
            </a:xfrm>
            <a:custGeom>
              <a:avLst/>
              <a:gdLst/>
              <a:ahLst/>
              <a:cxnLst/>
              <a:rect l="l" t="t" r="r" b="b"/>
              <a:pathLst>
                <a:path w="9555" h="6382" extrusionOk="0">
                  <a:moveTo>
                    <a:pt x="9534" y="0"/>
                  </a:moveTo>
                  <a:cubicBezTo>
                    <a:pt x="9494" y="47"/>
                    <a:pt x="9501" y="87"/>
                    <a:pt x="9494" y="127"/>
                  </a:cubicBezTo>
                  <a:cubicBezTo>
                    <a:pt x="9487" y="254"/>
                    <a:pt x="9494" y="381"/>
                    <a:pt x="9474" y="502"/>
                  </a:cubicBezTo>
                  <a:cubicBezTo>
                    <a:pt x="9447" y="689"/>
                    <a:pt x="9407" y="883"/>
                    <a:pt x="9367" y="1071"/>
                  </a:cubicBezTo>
                  <a:cubicBezTo>
                    <a:pt x="9280" y="1512"/>
                    <a:pt x="9166" y="1947"/>
                    <a:pt x="9019" y="2375"/>
                  </a:cubicBezTo>
                  <a:cubicBezTo>
                    <a:pt x="8939" y="2609"/>
                    <a:pt x="8845" y="2844"/>
                    <a:pt x="8718" y="3058"/>
                  </a:cubicBezTo>
                  <a:cubicBezTo>
                    <a:pt x="8557" y="3345"/>
                    <a:pt x="8383" y="3626"/>
                    <a:pt x="8189" y="3894"/>
                  </a:cubicBezTo>
                  <a:cubicBezTo>
                    <a:pt x="8056" y="4081"/>
                    <a:pt x="7908" y="4255"/>
                    <a:pt x="7741" y="4416"/>
                  </a:cubicBezTo>
                  <a:cubicBezTo>
                    <a:pt x="7293" y="4858"/>
                    <a:pt x="6805" y="5252"/>
                    <a:pt x="6276" y="5600"/>
                  </a:cubicBezTo>
                  <a:cubicBezTo>
                    <a:pt x="5828" y="5901"/>
                    <a:pt x="5333" y="6095"/>
                    <a:pt x="4804" y="6196"/>
                  </a:cubicBezTo>
                  <a:cubicBezTo>
                    <a:pt x="4576" y="6237"/>
                    <a:pt x="4349" y="6258"/>
                    <a:pt x="4123" y="6258"/>
                  </a:cubicBezTo>
                  <a:cubicBezTo>
                    <a:pt x="3879" y="6258"/>
                    <a:pt x="3635" y="6234"/>
                    <a:pt x="3392" y="6189"/>
                  </a:cubicBezTo>
                  <a:cubicBezTo>
                    <a:pt x="3125" y="6135"/>
                    <a:pt x="2857" y="6082"/>
                    <a:pt x="2589" y="6015"/>
                  </a:cubicBezTo>
                  <a:cubicBezTo>
                    <a:pt x="2255" y="5941"/>
                    <a:pt x="1920" y="5854"/>
                    <a:pt x="1599" y="5727"/>
                  </a:cubicBezTo>
                  <a:cubicBezTo>
                    <a:pt x="1392" y="5647"/>
                    <a:pt x="1198" y="5547"/>
                    <a:pt x="1004" y="5440"/>
                  </a:cubicBezTo>
                  <a:cubicBezTo>
                    <a:pt x="803" y="5333"/>
                    <a:pt x="609" y="5219"/>
                    <a:pt x="408" y="5112"/>
                  </a:cubicBezTo>
                  <a:cubicBezTo>
                    <a:pt x="274" y="5038"/>
                    <a:pt x="134" y="4971"/>
                    <a:pt x="0" y="4904"/>
                  </a:cubicBezTo>
                  <a:lnTo>
                    <a:pt x="0" y="4904"/>
                  </a:lnTo>
                  <a:cubicBezTo>
                    <a:pt x="74" y="4965"/>
                    <a:pt x="147" y="5018"/>
                    <a:pt x="228" y="5072"/>
                  </a:cubicBezTo>
                  <a:cubicBezTo>
                    <a:pt x="375" y="5172"/>
                    <a:pt x="522" y="5266"/>
                    <a:pt x="676" y="5359"/>
                  </a:cubicBezTo>
                  <a:cubicBezTo>
                    <a:pt x="877" y="5480"/>
                    <a:pt x="1077" y="5593"/>
                    <a:pt x="1285" y="5701"/>
                  </a:cubicBezTo>
                  <a:cubicBezTo>
                    <a:pt x="1546" y="5848"/>
                    <a:pt x="1820" y="5955"/>
                    <a:pt x="2108" y="6028"/>
                  </a:cubicBezTo>
                  <a:cubicBezTo>
                    <a:pt x="2422" y="6102"/>
                    <a:pt x="2737" y="6176"/>
                    <a:pt x="3051" y="6249"/>
                  </a:cubicBezTo>
                  <a:cubicBezTo>
                    <a:pt x="3325" y="6309"/>
                    <a:pt x="3606" y="6356"/>
                    <a:pt x="3894" y="6376"/>
                  </a:cubicBezTo>
                  <a:cubicBezTo>
                    <a:pt x="3961" y="6380"/>
                    <a:pt x="4027" y="6381"/>
                    <a:pt x="4094" y="6381"/>
                  </a:cubicBezTo>
                  <a:cubicBezTo>
                    <a:pt x="4551" y="6381"/>
                    <a:pt x="4995" y="6302"/>
                    <a:pt x="5433" y="6155"/>
                  </a:cubicBezTo>
                  <a:cubicBezTo>
                    <a:pt x="5861" y="6008"/>
                    <a:pt x="6249" y="5788"/>
                    <a:pt x="6610" y="5520"/>
                  </a:cubicBezTo>
                  <a:cubicBezTo>
                    <a:pt x="6965" y="5259"/>
                    <a:pt x="7300" y="4985"/>
                    <a:pt x="7621" y="4684"/>
                  </a:cubicBezTo>
                  <a:cubicBezTo>
                    <a:pt x="7949" y="4376"/>
                    <a:pt x="8243" y="4048"/>
                    <a:pt x="8470" y="3660"/>
                  </a:cubicBezTo>
                  <a:cubicBezTo>
                    <a:pt x="8551" y="3526"/>
                    <a:pt x="8638" y="3392"/>
                    <a:pt x="8711" y="3258"/>
                  </a:cubicBezTo>
                  <a:cubicBezTo>
                    <a:pt x="8785" y="3125"/>
                    <a:pt x="8859" y="2991"/>
                    <a:pt x="8925" y="2850"/>
                  </a:cubicBezTo>
                  <a:cubicBezTo>
                    <a:pt x="9079" y="2502"/>
                    <a:pt x="9186" y="2134"/>
                    <a:pt x="9280" y="1766"/>
                  </a:cubicBezTo>
                  <a:cubicBezTo>
                    <a:pt x="9347" y="1485"/>
                    <a:pt x="9400" y="1198"/>
                    <a:pt x="9461" y="917"/>
                  </a:cubicBezTo>
                  <a:cubicBezTo>
                    <a:pt x="9521" y="642"/>
                    <a:pt x="9554" y="368"/>
                    <a:pt x="9541" y="87"/>
                  </a:cubicBezTo>
                  <a:cubicBezTo>
                    <a:pt x="9541" y="67"/>
                    <a:pt x="9541" y="40"/>
                    <a:pt x="95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1"/>
            <p:cNvSpPr/>
            <p:nvPr/>
          </p:nvSpPr>
          <p:spPr>
            <a:xfrm>
              <a:off x="3345727" y="3155564"/>
              <a:ext cx="18071" cy="21163"/>
            </a:xfrm>
            <a:custGeom>
              <a:avLst/>
              <a:gdLst/>
              <a:ahLst/>
              <a:cxnLst/>
              <a:rect l="l" t="t" r="r" b="b"/>
              <a:pathLst>
                <a:path w="596" h="698" extrusionOk="0">
                  <a:moveTo>
                    <a:pt x="596" y="0"/>
                  </a:moveTo>
                  <a:lnTo>
                    <a:pt x="596" y="0"/>
                  </a:lnTo>
                  <a:cubicBezTo>
                    <a:pt x="409" y="114"/>
                    <a:pt x="235" y="248"/>
                    <a:pt x="107" y="428"/>
                  </a:cubicBezTo>
                  <a:cubicBezTo>
                    <a:pt x="67" y="482"/>
                    <a:pt x="41" y="542"/>
                    <a:pt x="14" y="602"/>
                  </a:cubicBezTo>
                  <a:cubicBezTo>
                    <a:pt x="0" y="636"/>
                    <a:pt x="7" y="669"/>
                    <a:pt x="41" y="689"/>
                  </a:cubicBezTo>
                  <a:cubicBezTo>
                    <a:pt x="50" y="695"/>
                    <a:pt x="58" y="697"/>
                    <a:pt x="67" y="697"/>
                  </a:cubicBezTo>
                  <a:cubicBezTo>
                    <a:pt x="88" y="697"/>
                    <a:pt x="106" y="680"/>
                    <a:pt x="121" y="656"/>
                  </a:cubicBezTo>
                  <a:cubicBezTo>
                    <a:pt x="114" y="649"/>
                    <a:pt x="107" y="642"/>
                    <a:pt x="94" y="636"/>
                  </a:cubicBezTo>
                  <a:cubicBezTo>
                    <a:pt x="161" y="515"/>
                    <a:pt x="241" y="408"/>
                    <a:pt x="328" y="308"/>
                  </a:cubicBezTo>
                  <a:cubicBezTo>
                    <a:pt x="422" y="207"/>
                    <a:pt x="509" y="107"/>
                    <a:pt x="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1"/>
            <p:cNvSpPr/>
            <p:nvPr/>
          </p:nvSpPr>
          <p:spPr>
            <a:xfrm>
              <a:off x="3348759" y="3168328"/>
              <a:ext cx="12219" cy="17282"/>
            </a:xfrm>
            <a:custGeom>
              <a:avLst/>
              <a:gdLst/>
              <a:ahLst/>
              <a:cxnLst/>
              <a:rect l="l" t="t" r="r" b="b"/>
              <a:pathLst>
                <a:path w="403" h="570" extrusionOk="0">
                  <a:moveTo>
                    <a:pt x="402" y="1"/>
                  </a:moveTo>
                  <a:lnTo>
                    <a:pt x="402" y="1"/>
                  </a:lnTo>
                  <a:cubicBezTo>
                    <a:pt x="268" y="74"/>
                    <a:pt x="161" y="175"/>
                    <a:pt x="81" y="308"/>
                  </a:cubicBezTo>
                  <a:cubicBezTo>
                    <a:pt x="34" y="382"/>
                    <a:pt x="1" y="462"/>
                    <a:pt x="21" y="556"/>
                  </a:cubicBezTo>
                  <a:cubicBezTo>
                    <a:pt x="21" y="563"/>
                    <a:pt x="28" y="563"/>
                    <a:pt x="34" y="569"/>
                  </a:cubicBezTo>
                  <a:cubicBezTo>
                    <a:pt x="101" y="476"/>
                    <a:pt x="168" y="382"/>
                    <a:pt x="228" y="288"/>
                  </a:cubicBezTo>
                  <a:cubicBezTo>
                    <a:pt x="288" y="195"/>
                    <a:pt x="355" y="10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1"/>
            <p:cNvSpPr/>
            <p:nvPr/>
          </p:nvSpPr>
          <p:spPr>
            <a:xfrm>
              <a:off x="3356278" y="3198770"/>
              <a:ext cx="6307" cy="13220"/>
            </a:xfrm>
            <a:custGeom>
              <a:avLst/>
              <a:gdLst/>
              <a:ahLst/>
              <a:cxnLst/>
              <a:rect l="l" t="t" r="r" b="b"/>
              <a:pathLst>
                <a:path w="208" h="436" extrusionOk="0">
                  <a:moveTo>
                    <a:pt x="208" y="0"/>
                  </a:moveTo>
                  <a:lnTo>
                    <a:pt x="208" y="0"/>
                  </a:lnTo>
                  <a:cubicBezTo>
                    <a:pt x="47" y="134"/>
                    <a:pt x="0" y="288"/>
                    <a:pt x="101" y="435"/>
                  </a:cubicBezTo>
                  <a:cubicBezTo>
                    <a:pt x="141" y="288"/>
                    <a:pt x="174" y="147"/>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1"/>
            <p:cNvSpPr/>
            <p:nvPr/>
          </p:nvSpPr>
          <p:spPr>
            <a:xfrm>
              <a:off x="3354247" y="3184155"/>
              <a:ext cx="6731" cy="12795"/>
            </a:xfrm>
            <a:custGeom>
              <a:avLst/>
              <a:gdLst/>
              <a:ahLst/>
              <a:cxnLst/>
              <a:rect l="l" t="t" r="r" b="b"/>
              <a:pathLst>
                <a:path w="222" h="422" extrusionOk="0">
                  <a:moveTo>
                    <a:pt x="208" y="0"/>
                  </a:moveTo>
                  <a:cubicBezTo>
                    <a:pt x="161" y="61"/>
                    <a:pt x="107" y="114"/>
                    <a:pt x="61" y="174"/>
                  </a:cubicBezTo>
                  <a:cubicBezTo>
                    <a:pt x="27" y="221"/>
                    <a:pt x="0" y="275"/>
                    <a:pt x="0" y="335"/>
                  </a:cubicBezTo>
                  <a:cubicBezTo>
                    <a:pt x="7" y="395"/>
                    <a:pt x="34" y="422"/>
                    <a:pt x="94" y="422"/>
                  </a:cubicBezTo>
                  <a:cubicBezTo>
                    <a:pt x="67" y="382"/>
                    <a:pt x="74" y="342"/>
                    <a:pt x="94" y="302"/>
                  </a:cubicBezTo>
                  <a:cubicBezTo>
                    <a:pt x="107" y="261"/>
                    <a:pt x="128" y="221"/>
                    <a:pt x="148" y="181"/>
                  </a:cubicBezTo>
                  <a:cubicBezTo>
                    <a:pt x="168" y="121"/>
                    <a:pt x="194" y="61"/>
                    <a:pt x="221" y="7"/>
                  </a:cubicBezTo>
                  <a:cubicBezTo>
                    <a:pt x="215" y="7"/>
                    <a:pt x="215"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1"/>
            <p:cNvSpPr/>
            <p:nvPr/>
          </p:nvSpPr>
          <p:spPr>
            <a:xfrm>
              <a:off x="3362372" y="3217629"/>
              <a:ext cx="1425" cy="7519"/>
            </a:xfrm>
            <a:custGeom>
              <a:avLst/>
              <a:gdLst/>
              <a:ahLst/>
              <a:cxnLst/>
              <a:rect l="l" t="t" r="r" b="b"/>
              <a:pathLst>
                <a:path w="47" h="248" extrusionOk="0">
                  <a:moveTo>
                    <a:pt x="34" y="0"/>
                  </a:moveTo>
                  <a:lnTo>
                    <a:pt x="34" y="0"/>
                  </a:lnTo>
                  <a:cubicBezTo>
                    <a:pt x="0" y="81"/>
                    <a:pt x="0" y="168"/>
                    <a:pt x="27" y="248"/>
                  </a:cubicBezTo>
                  <a:cubicBezTo>
                    <a:pt x="40" y="168"/>
                    <a:pt x="47" y="87"/>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5" name="Google Shape;408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086"/>
        <p:cNvGrpSpPr/>
        <p:nvPr/>
      </p:nvGrpSpPr>
      <p:grpSpPr>
        <a:xfrm>
          <a:off x="0" y="0"/>
          <a:ext cx="0" cy="0"/>
          <a:chOff x="0" y="0"/>
          <a:chExt cx="0" cy="0"/>
        </a:xfrm>
      </p:grpSpPr>
      <p:grpSp>
        <p:nvGrpSpPr>
          <p:cNvPr id="4087" name="Google Shape;4087;p22"/>
          <p:cNvGrpSpPr/>
          <p:nvPr/>
        </p:nvGrpSpPr>
        <p:grpSpPr>
          <a:xfrm>
            <a:off x="8101062" y="-372921"/>
            <a:ext cx="1518108" cy="1737755"/>
            <a:chOff x="6626325" y="1109300"/>
            <a:chExt cx="535450" cy="612900"/>
          </a:xfrm>
        </p:grpSpPr>
        <p:sp>
          <p:nvSpPr>
            <p:cNvPr id="4088" name="Google Shape;4088;p22"/>
            <p:cNvSpPr/>
            <p:nvPr/>
          </p:nvSpPr>
          <p:spPr>
            <a:xfrm>
              <a:off x="6626325" y="1109300"/>
              <a:ext cx="535450" cy="612900"/>
            </a:xfrm>
            <a:custGeom>
              <a:avLst/>
              <a:gdLst/>
              <a:ahLst/>
              <a:cxnLst/>
              <a:rect l="l" t="t" r="r" b="b"/>
              <a:pathLst>
                <a:path w="21418" h="24516" extrusionOk="0">
                  <a:moveTo>
                    <a:pt x="12939" y="17309"/>
                  </a:moveTo>
                  <a:cubicBezTo>
                    <a:pt x="13078" y="17309"/>
                    <a:pt x="13217" y="17313"/>
                    <a:pt x="13355" y="17323"/>
                  </a:cubicBezTo>
                  <a:lnTo>
                    <a:pt x="13101" y="17557"/>
                  </a:lnTo>
                  <a:cubicBezTo>
                    <a:pt x="13087" y="17551"/>
                    <a:pt x="13074" y="17544"/>
                    <a:pt x="13061" y="17544"/>
                  </a:cubicBezTo>
                  <a:cubicBezTo>
                    <a:pt x="12385" y="17571"/>
                    <a:pt x="11709" y="17644"/>
                    <a:pt x="11040" y="17758"/>
                  </a:cubicBezTo>
                  <a:cubicBezTo>
                    <a:pt x="10799" y="17798"/>
                    <a:pt x="10545" y="17852"/>
                    <a:pt x="10291" y="17919"/>
                  </a:cubicBezTo>
                  <a:cubicBezTo>
                    <a:pt x="11116" y="17518"/>
                    <a:pt x="12026" y="17309"/>
                    <a:pt x="12939" y="17309"/>
                  </a:cubicBezTo>
                  <a:close/>
                  <a:moveTo>
                    <a:pt x="8939" y="250"/>
                  </a:moveTo>
                  <a:cubicBezTo>
                    <a:pt x="9560" y="250"/>
                    <a:pt x="10204" y="303"/>
                    <a:pt x="10866" y="409"/>
                  </a:cubicBezTo>
                  <a:cubicBezTo>
                    <a:pt x="14251" y="958"/>
                    <a:pt x="18634" y="2323"/>
                    <a:pt x="20280" y="5742"/>
                  </a:cubicBezTo>
                  <a:cubicBezTo>
                    <a:pt x="21303" y="7856"/>
                    <a:pt x="20955" y="10144"/>
                    <a:pt x="20494" y="11690"/>
                  </a:cubicBezTo>
                  <a:cubicBezTo>
                    <a:pt x="20240" y="12513"/>
                    <a:pt x="19898" y="13342"/>
                    <a:pt x="19457" y="14152"/>
                  </a:cubicBezTo>
                  <a:cubicBezTo>
                    <a:pt x="17951" y="16942"/>
                    <a:pt x="15737" y="19109"/>
                    <a:pt x="13368" y="20106"/>
                  </a:cubicBezTo>
                  <a:cubicBezTo>
                    <a:pt x="12679" y="20019"/>
                    <a:pt x="12003" y="19792"/>
                    <a:pt x="11401" y="19451"/>
                  </a:cubicBezTo>
                  <a:lnTo>
                    <a:pt x="13730" y="17323"/>
                  </a:lnTo>
                  <a:cubicBezTo>
                    <a:pt x="13770" y="17290"/>
                    <a:pt x="13783" y="17236"/>
                    <a:pt x="13763" y="17189"/>
                  </a:cubicBezTo>
                  <a:cubicBezTo>
                    <a:pt x="13750" y="17142"/>
                    <a:pt x="13710" y="17109"/>
                    <a:pt x="13663" y="17102"/>
                  </a:cubicBezTo>
                  <a:cubicBezTo>
                    <a:pt x="13419" y="17073"/>
                    <a:pt x="13175" y="17058"/>
                    <a:pt x="12931" y="17058"/>
                  </a:cubicBezTo>
                  <a:cubicBezTo>
                    <a:pt x="11469" y="17058"/>
                    <a:pt x="10016" y="17581"/>
                    <a:pt x="8892" y="18527"/>
                  </a:cubicBezTo>
                  <a:cubicBezTo>
                    <a:pt x="9019" y="17015"/>
                    <a:pt x="8464" y="15450"/>
                    <a:pt x="7400" y="14373"/>
                  </a:cubicBezTo>
                  <a:cubicBezTo>
                    <a:pt x="7380" y="14347"/>
                    <a:pt x="7347" y="14337"/>
                    <a:pt x="7311" y="14337"/>
                  </a:cubicBezTo>
                  <a:cubicBezTo>
                    <a:pt x="7301" y="14337"/>
                    <a:pt x="7290" y="14338"/>
                    <a:pt x="7280" y="14339"/>
                  </a:cubicBezTo>
                  <a:cubicBezTo>
                    <a:pt x="7240" y="14352"/>
                    <a:pt x="7206" y="14386"/>
                    <a:pt x="7193" y="14426"/>
                  </a:cubicBezTo>
                  <a:lnTo>
                    <a:pt x="6249" y="17678"/>
                  </a:lnTo>
                  <a:lnTo>
                    <a:pt x="2550" y="16319"/>
                  </a:lnTo>
                  <a:cubicBezTo>
                    <a:pt x="2202" y="15851"/>
                    <a:pt x="1907" y="15383"/>
                    <a:pt x="1666" y="14908"/>
                  </a:cubicBezTo>
                  <a:cubicBezTo>
                    <a:pt x="415" y="12412"/>
                    <a:pt x="261" y="9207"/>
                    <a:pt x="1252" y="6103"/>
                  </a:cubicBezTo>
                  <a:cubicBezTo>
                    <a:pt x="2068" y="3554"/>
                    <a:pt x="3399" y="1874"/>
                    <a:pt x="5326" y="985"/>
                  </a:cubicBezTo>
                  <a:cubicBezTo>
                    <a:pt x="6377" y="496"/>
                    <a:pt x="7603" y="250"/>
                    <a:pt x="8939" y="250"/>
                  </a:cubicBezTo>
                  <a:close/>
                  <a:moveTo>
                    <a:pt x="7374" y="14707"/>
                  </a:moveTo>
                  <a:cubicBezTo>
                    <a:pt x="8357" y="15804"/>
                    <a:pt x="8832" y="17357"/>
                    <a:pt x="8611" y="18822"/>
                  </a:cubicBezTo>
                  <a:cubicBezTo>
                    <a:pt x="8598" y="18875"/>
                    <a:pt x="8625" y="18922"/>
                    <a:pt x="8672" y="18949"/>
                  </a:cubicBezTo>
                  <a:cubicBezTo>
                    <a:pt x="8690" y="18960"/>
                    <a:pt x="8711" y="18965"/>
                    <a:pt x="8732" y="18965"/>
                  </a:cubicBezTo>
                  <a:cubicBezTo>
                    <a:pt x="8763" y="18965"/>
                    <a:pt x="8795" y="18953"/>
                    <a:pt x="8819" y="18929"/>
                  </a:cubicBezTo>
                  <a:cubicBezTo>
                    <a:pt x="9066" y="18695"/>
                    <a:pt x="9334" y="18487"/>
                    <a:pt x="9622" y="18300"/>
                  </a:cubicBezTo>
                  <a:cubicBezTo>
                    <a:pt x="10077" y="18072"/>
                    <a:pt x="10585" y="17959"/>
                    <a:pt x="11060" y="17878"/>
                  </a:cubicBezTo>
                  <a:cubicBezTo>
                    <a:pt x="11696" y="17771"/>
                    <a:pt x="12338" y="17704"/>
                    <a:pt x="12974" y="17671"/>
                  </a:cubicBezTo>
                  <a:lnTo>
                    <a:pt x="12974" y="17671"/>
                  </a:lnTo>
                  <a:lnTo>
                    <a:pt x="11114" y="19377"/>
                  </a:lnTo>
                  <a:cubicBezTo>
                    <a:pt x="11080" y="19404"/>
                    <a:pt x="11067" y="19444"/>
                    <a:pt x="11073" y="19484"/>
                  </a:cubicBezTo>
                  <a:cubicBezTo>
                    <a:pt x="11073" y="19518"/>
                    <a:pt x="11094" y="19558"/>
                    <a:pt x="11127" y="19578"/>
                  </a:cubicBezTo>
                  <a:cubicBezTo>
                    <a:pt x="11796" y="19993"/>
                    <a:pt x="12565" y="20254"/>
                    <a:pt x="13348" y="20354"/>
                  </a:cubicBezTo>
                  <a:lnTo>
                    <a:pt x="13395" y="20354"/>
                  </a:lnTo>
                  <a:cubicBezTo>
                    <a:pt x="13610" y="20382"/>
                    <a:pt x="13828" y="20394"/>
                    <a:pt x="14046" y="20394"/>
                  </a:cubicBezTo>
                  <a:cubicBezTo>
                    <a:pt x="14141" y="20394"/>
                    <a:pt x="14237" y="20391"/>
                    <a:pt x="14332" y="20387"/>
                  </a:cubicBezTo>
                  <a:lnTo>
                    <a:pt x="14332" y="20387"/>
                  </a:lnTo>
                  <a:cubicBezTo>
                    <a:pt x="14171" y="20501"/>
                    <a:pt x="14031" y="20595"/>
                    <a:pt x="13930" y="20662"/>
                  </a:cubicBezTo>
                  <a:cubicBezTo>
                    <a:pt x="13656" y="20829"/>
                    <a:pt x="13368" y="20983"/>
                    <a:pt x="13074" y="21117"/>
                  </a:cubicBezTo>
                  <a:cubicBezTo>
                    <a:pt x="12478" y="21391"/>
                    <a:pt x="11843" y="21578"/>
                    <a:pt x="11187" y="21685"/>
                  </a:cubicBezTo>
                  <a:cubicBezTo>
                    <a:pt x="10843" y="21742"/>
                    <a:pt x="10511" y="21766"/>
                    <a:pt x="10187" y="21766"/>
                  </a:cubicBezTo>
                  <a:cubicBezTo>
                    <a:pt x="9202" y="21766"/>
                    <a:pt x="8292" y="21541"/>
                    <a:pt x="7340" y="21304"/>
                  </a:cubicBezTo>
                  <a:cubicBezTo>
                    <a:pt x="7255" y="21283"/>
                    <a:pt x="7182" y="21273"/>
                    <a:pt x="7117" y="21273"/>
                  </a:cubicBezTo>
                  <a:cubicBezTo>
                    <a:pt x="7034" y="21273"/>
                    <a:pt x="6965" y="21290"/>
                    <a:pt x="6905" y="21324"/>
                  </a:cubicBezTo>
                  <a:cubicBezTo>
                    <a:pt x="6765" y="21411"/>
                    <a:pt x="6725" y="21572"/>
                    <a:pt x="6678" y="21766"/>
                  </a:cubicBezTo>
                  <a:cubicBezTo>
                    <a:pt x="6664" y="21833"/>
                    <a:pt x="6644" y="21899"/>
                    <a:pt x="6624" y="21973"/>
                  </a:cubicBezTo>
                  <a:cubicBezTo>
                    <a:pt x="6571" y="22160"/>
                    <a:pt x="6504" y="22348"/>
                    <a:pt x="6430" y="22528"/>
                  </a:cubicBezTo>
                  <a:cubicBezTo>
                    <a:pt x="6223" y="22850"/>
                    <a:pt x="5968" y="23144"/>
                    <a:pt x="5681" y="23398"/>
                  </a:cubicBezTo>
                  <a:cubicBezTo>
                    <a:pt x="5453" y="23592"/>
                    <a:pt x="5253" y="23726"/>
                    <a:pt x="5045" y="23800"/>
                  </a:cubicBezTo>
                  <a:cubicBezTo>
                    <a:pt x="4904" y="23853"/>
                    <a:pt x="4759" y="23880"/>
                    <a:pt x="4620" y="23880"/>
                  </a:cubicBezTo>
                  <a:cubicBezTo>
                    <a:pt x="4515" y="23880"/>
                    <a:pt x="4415" y="23865"/>
                    <a:pt x="4323" y="23833"/>
                  </a:cubicBezTo>
                  <a:cubicBezTo>
                    <a:pt x="4142" y="23773"/>
                    <a:pt x="3988" y="23646"/>
                    <a:pt x="3901" y="23492"/>
                  </a:cubicBezTo>
                  <a:cubicBezTo>
                    <a:pt x="3901" y="23432"/>
                    <a:pt x="3908" y="23365"/>
                    <a:pt x="3921" y="23304"/>
                  </a:cubicBezTo>
                  <a:cubicBezTo>
                    <a:pt x="3968" y="23151"/>
                    <a:pt x="4068" y="23003"/>
                    <a:pt x="4169" y="22863"/>
                  </a:cubicBezTo>
                  <a:lnTo>
                    <a:pt x="5781" y="20615"/>
                  </a:lnTo>
                  <a:cubicBezTo>
                    <a:pt x="5801" y="20588"/>
                    <a:pt x="5808" y="20548"/>
                    <a:pt x="5801" y="20508"/>
                  </a:cubicBezTo>
                  <a:cubicBezTo>
                    <a:pt x="5788" y="20474"/>
                    <a:pt x="5761" y="20448"/>
                    <a:pt x="5728" y="20428"/>
                  </a:cubicBezTo>
                  <a:cubicBezTo>
                    <a:pt x="4035" y="19705"/>
                    <a:pt x="2677" y="18179"/>
                    <a:pt x="2121" y="16427"/>
                  </a:cubicBezTo>
                  <a:lnTo>
                    <a:pt x="2121" y="16427"/>
                  </a:lnTo>
                  <a:lnTo>
                    <a:pt x="6290" y="17959"/>
                  </a:lnTo>
                  <a:cubicBezTo>
                    <a:pt x="6302" y="17964"/>
                    <a:pt x="6316" y="17966"/>
                    <a:pt x="6330" y="17966"/>
                  </a:cubicBezTo>
                  <a:cubicBezTo>
                    <a:pt x="6352" y="17966"/>
                    <a:pt x="6373" y="17960"/>
                    <a:pt x="6390" y="17952"/>
                  </a:cubicBezTo>
                  <a:cubicBezTo>
                    <a:pt x="6423" y="17939"/>
                    <a:pt x="6444" y="17905"/>
                    <a:pt x="6457" y="17878"/>
                  </a:cubicBezTo>
                  <a:lnTo>
                    <a:pt x="7374" y="14707"/>
                  </a:lnTo>
                  <a:close/>
                  <a:moveTo>
                    <a:pt x="6169" y="23077"/>
                  </a:moveTo>
                  <a:lnTo>
                    <a:pt x="6169" y="23077"/>
                  </a:lnTo>
                  <a:cubicBezTo>
                    <a:pt x="6136" y="23144"/>
                    <a:pt x="6102" y="23211"/>
                    <a:pt x="6062" y="23278"/>
                  </a:cubicBezTo>
                  <a:cubicBezTo>
                    <a:pt x="5895" y="23579"/>
                    <a:pt x="5647" y="23947"/>
                    <a:pt x="5279" y="24141"/>
                  </a:cubicBezTo>
                  <a:cubicBezTo>
                    <a:pt x="5117" y="24225"/>
                    <a:pt x="4940" y="24267"/>
                    <a:pt x="4767" y="24267"/>
                  </a:cubicBezTo>
                  <a:cubicBezTo>
                    <a:pt x="4599" y="24267"/>
                    <a:pt x="4435" y="24227"/>
                    <a:pt x="4296" y="24147"/>
                  </a:cubicBezTo>
                  <a:cubicBezTo>
                    <a:pt x="4149" y="24061"/>
                    <a:pt x="4028" y="23920"/>
                    <a:pt x="3968" y="23766"/>
                  </a:cubicBezTo>
                  <a:lnTo>
                    <a:pt x="3968" y="23766"/>
                  </a:lnTo>
                  <a:cubicBezTo>
                    <a:pt x="4055" y="23846"/>
                    <a:pt x="4162" y="23913"/>
                    <a:pt x="4282" y="23953"/>
                  </a:cubicBezTo>
                  <a:cubicBezTo>
                    <a:pt x="4390" y="23987"/>
                    <a:pt x="4503" y="24007"/>
                    <a:pt x="4624" y="24007"/>
                  </a:cubicBezTo>
                  <a:cubicBezTo>
                    <a:pt x="4771" y="24007"/>
                    <a:pt x="4931" y="23980"/>
                    <a:pt x="5092" y="23920"/>
                  </a:cubicBezTo>
                  <a:cubicBezTo>
                    <a:pt x="5313" y="23833"/>
                    <a:pt x="5527" y="23699"/>
                    <a:pt x="5768" y="23492"/>
                  </a:cubicBezTo>
                  <a:cubicBezTo>
                    <a:pt x="5908" y="23365"/>
                    <a:pt x="6049" y="23224"/>
                    <a:pt x="6169" y="23077"/>
                  </a:cubicBezTo>
                  <a:close/>
                  <a:moveTo>
                    <a:pt x="8943" y="0"/>
                  </a:moveTo>
                  <a:cubicBezTo>
                    <a:pt x="7570" y="0"/>
                    <a:pt x="6307" y="253"/>
                    <a:pt x="5226" y="757"/>
                  </a:cubicBezTo>
                  <a:cubicBezTo>
                    <a:pt x="3225" y="1680"/>
                    <a:pt x="1854" y="3407"/>
                    <a:pt x="1011" y="6029"/>
                  </a:cubicBezTo>
                  <a:cubicBezTo>
                    <a:pt x="0" y="9194"/>
                    <a:pt x="161" y="12472"/>
                    <a:pt x="1446" y="15021"/>
                  </a:cubicBezTo>
                  <a:cubicBezTo>
                    <a:pt x="1640" y="15403"/>
                    <a:pt x="1867" y="15784"/>
                    <a:pt x="2135" y="16166"/>
                  </a:cubicBezTo>
                  <a:lnTo>
                    <a:pt x="1974" y="16105"/>
                  </a:lnTo>
                  <a:cubicBezTo>
                    <a:pt x="1961" y="16101"/>
                    <a:pt x="1947" y="16099"/>
                    <a:pt x="1933" y="16099"/>
                  </a:cubicBezTo>
                  <a:cubicBezTo>
                    <a:pt x="1902" y="16099"/>
                    <a:pt x="1870" y="16109"/>
                    <a:pt x="1847" y="16132"/>
                  </a:cubicBezTo>
                  <a:cubicBezTo>
                    <a:pt x="1814" y="16159"/>
                    <a:pt x="1800" y="16212"/>
                    <a:pt x="1814" y="16253"/>
                  </a:cubicBezTo>
                  <a:cubicBezTo>
                    <a:pt x="2322" y="18133"/>
                    <a:pt x="3720" y="19785"/>
                    <a:pt x="5493" y="20595"/>
                  </a:cubicBezTo>
                  <a:lnTo>
                    <a:pt x="3968" y="22722"/>
                  </a:lnTo>
                  <a:cubicBezTo>
                    <a:pt x="3861" y="22870"/>
                    <a:pt x="3741" y="23037"/>
                    <a:pt x="3687" y="23238"/>
                  </a:cubicBezTo>
                  <a:cubicBezTo>
                    <a:pt x="3573" y="23652"/>
                    <a:pt x="3781" y="24134"/>
                    <a:pt x="4169" y="24362"/>
                  </a:cubicBezTo>
                  <a:cubicBezTo>
                    <a:pt x="4343" y="24462"/>
                    <a:pt x="4550" y="24515"/>
                    <a:pt x="4764" y="24515"/>
                  </a:cubicBezTo>
                  <a:cubicBezTo>
                    <a:pt x="4978" y="24515"/>
                    <a:pt x="5199" y="24462"/>
                    <a:pt x="5393" y="24362"/>
                  </a:cubicBezTo>
                  <a:cubicBezTo>
                    <a:pt x="5821" y="24134"/>
                    <a:pt x="6089" y="23733"/>
                    <a:pt x="6283" y="23405"/>
                  </a:cubicBezTo>
                  <a:cubicBezTo>
                    <a:pt x="6524" y="22977"/>
                    <a:pt x="6718" y="22522"/>
                    <a:pt x="6865" y="22047"/>
                  </a:cubicBezTo>
                  <a:cubicBezTo>
                    <a:pt x="6885" y="21966"/>
                    <a:pt x="6905" y="21886"/>
                    <a:pt x="6925" y="21819"/>
                  </a:cubicBezTo>
                  <a:cubicBezTo>
                    <a:pt x="6959" y="21679"/>
                    <a:pt x="6985" y="21572"/>
                    <a:pt x="7032" y="21538"/>
                  </a:cubicBezTo>
                  <a:cubicBezTo>
                    <a:pt x="7050" y="21528"/>
                    <a:pt x="7075" y="21519"/>
                    <a:pt x="7117" y="21519"/>
                  </a:cubicBezTo>
                  <a:cubicBezTo>
                    <a:pt x="7155" y="21519"/>
                    <a:pt x="7207" y="21526"/>
                    <a:pt x="7280" y="21545"/>
                  </a:cubicBezTo>
                  <a:cubicBezTo>
                    <a:pt x="8250" y="21786"/>
                    <a:pt x="9175" y="22016"/>
                    <a:pt x="10189" y="22016"/>
                  </a:cubicBezTo>
                  <a:cubicBezTo>
                    <a:pt x="10524" y="22016"/>
                    <a:pt x="10868" y="21991"/>
                    <a:pt x="11227" y="21933"/>
                  </a:cubicBezTo>
                  <a:cubicBezTo>
                    <a:pt x="11903" y="21826"/>
                    <a:pt x="12559" y="21625"/>
                    <a:pt x="13174" y="21344"/>
                  </a:cubicBezTo>
                  <a:cubicBezTo>
                    <a:pt x="13482" y="21210"/>
                    <a:pt x="13783" y="21050"/>
                    <a:pt x="14064" y="20869"/>
                  </a:cubicBezTo>
                  <a:cubicBezTo>
                    <a:pt x="14238" y="20755"/>
                    <a:pt x="14519" y="20568"/>
                    <a:pt x="14820" y="20314"/>
                  </a:cubicBezTo>
                  <a:cubicBezTo>
                    <a:pt x="14867" y="20280"/>
                    <a:pt x="14880" y="20220"/>
                    <a:pt x="14860" y="20173"/>
                  </a:cubicBezTo>
                  <a:cubicBezTo>
                    <a:pt x="14838" y="20128"/>
                    <a:pt x="14795" y="20097"/>
                    <a:pt x="14750" y="20097"/>
                  </a:cubicBezTo>
                  <a:cubicBezTo>
                    <a:pt x="14742" y="20097"/>
                    <a:pt x="14735" y="20098"/>
                    <a:pt x="14727" y="20100"/>
                  </a:cubicBezTo>
                  <a:cubicBezTo>
                    <a:pt x="14488" y="20129"/>
                    <a:pt x="14244" y="20148"/>
                    <a:pt x="13999" y="20148"/>
                  </a:cubicBezTo>
                  <a:cubicBezTo>
                    <a:pt x="13963" y="20148"/>
                    <a:pt x="13926" y="20147"/>
                    <a:pt x="13890" y="20147"/>
                  </a:cubicBezTo>
                  <a:cubicBezTo>
                    <a:pt x="16145" y="19056"/>
                    <a:pt x="18232" y="16942"/>
                    <a:pt x="19678" y="14265"/>
                  </a:cubicBezTo>
                  <a:cubicBezTo>
                    <a:pt x="20126" y="13443"/>
                    <a:pt x="20474" y="12599"/>
                    <a:pt x="20728" y="11763"/>
                  </a:cubicBezTo>
                  <a:cubicBezTo>
                    <a:pt x="21417" y="9482"/>
                    <a:pt x="21337" y="7361"/>
                    <a:pt x="20501" y="5628"/>
                  </a:cubicBezTo>
                  <a:cubicBezTo>
                    <a:pt x="18808" y="2122"/>
                    <a:pt x="14345" y="724"/>
                    <a:pt x="10906" y="162"/>
                  </a:cubicBezTo>
                  <a:cubicBezTo>
                    <a:pt x="10233" y="54"/>
                    <a:pt x="9576" y="0"/>
                    <a:pt x="8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2"/>
            <p:cNvSpPr/>
            <p:nvPr/>
          </p:nvSpPr>
          <p:spPr>
            <a:xfrm>
              <a:off x="6824200" y="1631975"/>
              <a:ext cx="97200" cy="11950"/>
            </a:xfrm>
            <a:custGeom>
              <a:avLst/>
              <a:gdLst/>
              <a:ahLst/>
              <a:cxnLst/>
              <a:rect l="l" t="t" r="r" b="b"/>
              <a:pathLst>
                <a:path w="3888" h="478" extrusionOk="0">
                  <a:moveTo>
                    <a:pt x="75" y="1"/>
                  </a:moveTo>
                  <a:cubicBezTo>
                    <a:pt x="46" y="1"/>
                    <a:pt x="20" y="20"/>
                    <a:pt x="14" y="49"/>
                  </a:cubicBezTo>
                  <a:cubicBezTo>
                    <a:pt x="0" y="83"/>
                    <a:pt x="21" y="116"/>
                    <a:pt x="54" y="123"/>
                  </a:cubicBezTo>
                  <a:cubicBezTo>
                    <a:pt x="870" y="364"/>
                    <a:pt x="1720" y="477"/>
                    <a:pt x="2570" y="477"/>
                  </a:cubicBezTo>
                  <a:cubicBezTo>
                    <a:pt x="2991" y="477"/>
                    <a:pt x="3413" y="451"/>
                    <a:pt x="3828" y="390"/>
                  </a:cubicBezTo>
                  <a:cubicBezTo>
                    <a:pt x="3861" y="384"/>
                    <a:pt x="3888" y="357"/>
                    <a:pt x="3881" y="323"/>
                  </a:cubicBezTo>
                  <a:cubicBezTo>
                    <a:pt x="3875" y="293"/>
                    <a:pt x="3853" y="269"/>
                    <a:pt x="3824" y="269"/>
                  </a:cubicBezTo>
                  <a:cubicBezTo>
                    <a:pt x="3821" y="269"/>
                    <a:pt x="3818" y="269"/>
                    <a:pt x="3814" y="270"/>
                  </a:cubicBezTo>
                  <a:cubicBezTo>
                    <a:pt x="3409" y="327"/>
                    <a:pt x="2997" y="355"/>
                    <a:pt x="2585" y="355"/>
                  </a:cubicBezTo>
                  <a:cubicBezTo>
                    <a:pt x="1740" y="355"/>
                    <a:pt x="893" y="236"/>
                    <a:pt x="87" y="2"/>
                  </a:cubicBezTo>
                  <a:cubicBezTo>
                    <a:pt x="83"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2"/>
            <p:cNvSpPr/>
            <p:nvPr/>
          </p:nvSpPr>
          <p:spPr>
            <a:xfrm>
              <a:off x="6804625" y="1628475"/>
              <a:ext cx="6050" cy="3575"/>
            </a:xfrm>
            <a:custGeom>
              <a:avLst/>
              <a:gdLst/>
              <a:ahLst/>
              <a:cxnLst/>
              <a:rect l="l" t="t" r="r" b="b"/>
              <a:pathLst>
                <a:path w="242" h="143" extrusionOk="0">
                  <a:moveTo>
                    <a:pt x="62" y="0"/>
                  </a:moveTo>
                  <a:cubicBezTo>
                    <a:pt x="34" y="0"/>
                    <a:pt x="13" y="19"/>
                    <a:pt x="7" y="49"/>
                  </a:cubicBezTo>
                  <a:cubicBezTo>
                    <a:pt x="1" y="82"/>
                    <a:pt x="21" y="115"/>
                    <a:pt x="54" y="122"/>
                  </a:cubicBezTo>
                  <a:lnTo>
                    <a:pt x="168" y="142"/>
                  </a:lnTo>
                  <a:lnTo>
                    <a:pt x="175" y="142"/>
                  </a:lnTo>
                  <a:cubicBezTo>
                    <a:pt x="208" y="142"/>
                    <a:pt x="235" y="115"/>
                    <a:pt x="235" y="89"/>
                  </a:cubicBezTo>
                  <a:cubicBezTo>
                    <a:pt x="242" y="55"/>
                    <a:pt x="221" y="22"/>
                    <a:pt x="188" y="15"/>
                  </a:cubicBezTo>
                  <a:lnTo>
                    <a:pt x="74" y="2"/>
                  </a:lnTo>
                  <a:cubicBezTo>
                    <a:pt x="70" y="1"/>
                    <a:pt x="66"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2"/>
            <p:cNvSpPr/>
            <p:nvPr/>
          </p:nvSpPr>
          <p:spPr>
            <a:xfrm>
              <a:off x="6731200" y="1546575"/>
              <a:ext cx="41850" cy="17550"/>
            </a:xfrm>
            <a:custGeom>
              <a:avLst/>
              <a:gdLst/>
              <a:ahLst/>
              <a:cxnLst/>
              <a:rect l="l" t="t" r="r" b="b"/>
              <a:pathLst>
                <a:path w="1674" h="702" extrusionOk="0">
                  <a:moveTo>
                    <a:pt x="69" y="1"/>
                  </a:moveTo>
                  <a:cubicBezTo>
                    <a:pt x="45" y="1"/>
                    <a:pt x="24" y="15"/>
                    <a:pt x="14" y="39"/>
                  </a:cubicBezTo>
                  <a:cubicBezTo>
                    <a:pt x="0" y="73"/>
                    <a:pt x="21" y="106"/>
                    <a:pt x="47" y="120"/>
                  </a:cubicBezTo>
                  <a:lnTo>
                    <a:pt x="1579" y="702"/>
                  </a:lnTo>
                  <a:lnTo>
                    <a:pt x="1600" y="702"/>
                  </a:lnTo>
                  <a:cubicBezTo>
                    <a:pt x="1626" y="702"/>
                    <a:pt x="1646" y="688"/>
                    <a:pt x="1660" y="662"/>
                  </a:cubicBezTo>
                  <a:cubicBezTo>
                    <a:pt x="1673" y="635"/>
                    <a:pt x="1653" y="595"/>
                    <a:pt x="1620" y="581"/>
                  </a:cubicBezTo>
                  <a:lnTo>
                    <a:pt x="94" y="6"/>
                  </a:lnTo>
                  <a:cubicBezTo>
                    <a:pt x="86" y="3"/>
                    <a:pt x="77"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2"/>
            <p:cNvSpPr/>
            <p:nvPr/>
          </p:nvSpPr>
          <p:spPr>
            <a:xfrm>
              <a:off x="6794250" y="1590375"/>
              <a:ext cx="8575" cy="8050"/>
            </a:xfrm>
            <a:custGeom>
              <a:avLst/>
              <a:gdLst/>
              <a:ahLst/>
              <a:cxnLst/>
              <a:rect l="l" t="t" r="r" b="b"/>
              <a:pathLst>
                <a:path w="343" h="322" extrusionOk="0">
                  <a:moveTo>
                    <a:pt x="276" y="0"/>
                  </a:moveTo>
                  <a:cubicBezTo>
                    <a:pt x="260" y="0"/>
                    <a:pt x="245" y="7"/>
                    <a:pt x="235" y="20"/>
                  </a:cubicBezTo>
                  <a:lnTo>
                    <a:pt x="28" y="214"/>
                  </a:lnTo>
                  <a:cubicBezTo>
                    <a:pt x="1" y="241"/>
                    <a:pt x="1" y="281"/>
                    <a:pt x="21" y="308"/>
                  </a:cubicBezTo>
                  <a:cubicBezTo>
                    <a:pt x="34" y="321"/>
                    <a:pt x="48" y="321"/>
                    <a:pt x="68" y="321"/>
                  </a:cubicBezTo>
                  <a:cubicBezTo>
                    <a:pt x="81" y="321"/>
                    <a:pt x="101" y="321"/>
                    <a:pt x="108" y="308"/>
                  </a:cubicBezTo>
                  <a:lnTo>
                    <a:pt x="322" y="107"/>
                  </a:lnTo>
                  <a:cubicBezTo>
                    <a:pt x="342" y="87"/>
                    <a:pt x="342" y="47"/>
                    <a:pt x="322" y="20"/>
                  </a:cubicBezTo>
                  <a:cubicBezTo>
                    <a:pt x="309" y="7"/>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2"/>
            <p:cNvSpPr/>
            <p:nvPr/>
          </p:nvSpPr>
          <p:spPr>
            <a:xfrm>
              <a:off x="6782550" y="1581575"/>
              <a:ext cx="10400" cy="10325"/>
            </a:xfrm>
            <a:custGeom>
              <a:avLst/>
              <a:gdLst/>
              <a:ahLst/>
              <a:cxnLst/>
              <a:rect l="l" t="t" r="r" b="b"/>
              <a:pathLst>
                <a:path w="416" h="413" extrusionOk="0">
                  <a:moveTo>
                    <a:pt x="345" y="0"/>
                  </a:moveTo>
                  <a:cubicBezTo>
                    <a:pt x="327" y="0"/>
                    <a:pt x="309" y="7"/>
                    <a:pt x="295" y="18"/>
                  </a:cubicBezTo>
                  <a:lnTo>
                    <a:pt x="27" y="305"/>
                  </a:lnTo>
                  <a:cubicBezTo>
                    <a:pt x="0" y="332"/>
                    <a:pt x="0" y="372"/>
                    <a:pt x="27" y="399"/>
                  </a:cubicBezTo>
                  <a:cubicBezTo>
                    <a:pt x="41" y="406"/>
                    <a:pt x="54" y="412"/>
                    <a:pt x="74" y="412"/>
                  </a:cubicBezTo>
                  <a:cubicBezTo>
                    <a:pt x="87" y="412"/>
                    <a:pt x="108" y="406"/>
                    <a:pt x="114" y="392"/>
                  </a:cubicBezTo>
                  <a:lnTo>
                    <a:pt x="389" y="105"/>
                  </a:lnTo>
                  <a:cubicBezTo>
                    <a:pt x="415" y="78"/>
                    <a:pt x="409" y="45"/>
                    <a:pt x="389" y="18"/>
                  </a:cubicBezTo>
                  <a:cubicBezTo>
                    <a:pt x="376" y="5"/>
                    <a:pt x="36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2"/>
            <p:cNvSpPr/>
            <p:nvPr/>
          </p:nvSpPr>
          <p:spPr>
            <a:xfrm>
              <a:off x="7007200" y="1366225"/>
              <a:ext cx="109075" cy="200075"/>
            </a:xfrm>
            <a:custGeom>
              <a:avLst/>
              <a:gdLst/>
              <a:ahLst/>
              <a:cxnLst/>
              <a:rect l="l" t="t" r="r" b="b"/>
              <a:pathLst>
                <a:path w="4363" h="8003" extrusionOk="0">
                  <a:moveTo>
                    <a:pt x="4302" y="1"/>
                  </a:moveTo>
                  <a:cubicBezTo>
                    <a:pt x="4269" y="1"/>
                    <a:pt x="4235" y="28"/>
                    <a:pt x="4235" y="61"/>
                  </a:cubicBezTo>
                  <a:cubicBezTo>
                    <a:pt x="3914" y="3092"/>
                    <a:pt x="2382" y="5949"/>
                    <a:pt x="27" y="7889"/>
                  </a:cubicBezTo>
                  <a:cubicBezTo>
                    <a:pt x="0" y="7909"/>
                    <a:pt x="0" y="7949"/>
                    <a:pt x="20" y="7976"/>
                  </a:cubicBezTo>
                  <a:cubicBezTo>
                    <a:pt x="33" y="7989"/>
                    <a:pt x="47" y="8003"/>
                    <a:pt x="67" y="8003"/>
                  </a:cubicBezTo>
                  <a:cubicBezTo>
                    <a:pt x="80" y="8003"/>
                    <a:pt x="94" y="7996"/>
                    <a:pt x="107" y="7989"/>
                  </a:cubicBezTo>
                  <a:cubicBezTo>
                    <a:pt x="2489" y="6022"/>
                    <a:pt x="4034" y="3139"/>
                    <a:pt x="4356" y="74"/>
                  </a:cubicBezTo>
                  <a:cubicBezTo>
                    <a:pt x="4362" y="41"/>
                    <a:pt x="4336" y="8"/>
                    <a:pt x="4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2"/>
            <p:cNvSpPr/>
            <p:nvPr/>
          </p:nvSpPr>
          <p:spPr>
            <a:xfrm>
              <a:off x="7109550" y="1335100"/>
              <a:ext cx="5225" cy="9750"/>
            </a:xfrm>
            <a:custGeom>
              <a:avLst/>
              <a:gdLst/>
              <a:ahLst/>
              <a:cxnLst/>
              <a:rect l="l" t="t" r="r" b="b"/>
              <a:pathLst>
                <a:path w="209" h="390" extrusionOk="0">
                  <a:moveTo>
                    <a:pt x="67" y="0"/>
                  </a:moveTo>
                  <a:cubicBezTo>
                    <a:pt x="63" y="0"/>
                    <a:pt x="59" y="1"/>
                    <a:pt x="54" y="1"/>
                  </a:cubicBezTo>
                  <a:cubicBezTo>
                    <a:pt x="21" y="15"/>
                    <a:pt x="1" y="48"/>
                    <a:pt x="14" y="82"/>
                  </a:cubicBezTo>
                  <a:lnTo>
                    <a:pt x="74" y="343"/>
                  </a:lnTo>
                  <a:cubicBezTo>
                    <a:pt x="81" y="376"/>
                    <a:pt x="108" y="389"/>
                    <a:pt x="134" y="389"/>
                  </a:cubicBezTo>
                  <a:lnTo>
                    <a:pt x="155" y="389"/>
                  </a:lnTo>
                  <a:cubicBezTo>
                    <a:pt x="188" y="383"/>
                    <a:pt x="208" y="349"/>
                    <a:pt x="195" y="316"/>
                  </a:cubicBezTo>
                  <a:lnTo>
                    <a:pt x="134" y="48"/>
                  </a:lnTo>
                  <a:cubicBezTo>
                    <a:pt x="123"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2"/>
            <p:cNvSpPr/>
            <p:nvPr/>
          </p:nvSpPr>
          <p:spPr>
            <a:xfrm>
              <a:off x="6659950" y="1144900"/>
              <a:ext cx="162275" cy="183050"/>
            </a:xfrm>
            <a:custGeom>
              <a:avLst/>
              <a:gdLst/>
              <a:ahLst/>
              <a:cxnLst/>
              <a:rect l="l" t="t" r="r" b="b"/>
              <a:pathLst>
                <a:path w="6491" h="7322" extrusionOk="0">
                  <a:moveTo>
                    <a:pt x="6177" y="0"/>
                  </a:moveTo>
                  <a:cubicBezTo>
                    <a:pt x="4647" y="0"/>
                    <a:pt x="3058" y="908"/>
                    <a:pt x="1974" y="2411"/>
                  </a:cubicBezTo>
                  <a:cubicBezTo>
                    <a:pt x="950" y="3823"/>
                    <a:pt x="462" y="5502"/>
                    <a:pt x="7" y="7241"/>
                  </a:cubicBezTo>
                  <a:cubicBezTo>
                    <a:pt x="0" y="7275"/>
                    <a:pt x="20" y="7308"/>
                    <a:pt x="54" y="7315"/>
                  </a:cubicBezTo>
                  <a:cubicBezTo>
                    <a:pt x="60" y="7315"/>
                    <a:pt x="60" y="7322"/>
                    <a:pt x="67" y="7322"/>
                  </a:cubicBezTo>
                  <a:cubicBezTo>
                    <a:pt x="94" y="7322"/>
                    <a:pt x="121" y="7302"/>
                    <a:pt x="127" y="7275"/>
                  </a:cubicBezTo>
                  <a:cubicBezTo>
                    <a:pt x="576" y="5542"/>
                    <a:pt x="1064" y="3876"/>
                    <a:pt x="2074" y="2484"/>
                  </a:cubicBezTo>
                  <a:cubicBezTo>
                    <a:pt x="3132" y="1015"/>
                    <a:pt x="4681" y="127"/>
                    <a:pt x="6171" y="127"/>
                  </a:cubicBezTo>
                  <a:cubicBezTo>
                    <a:pt x="6255" y="127"/>
                    <a:pt x="6340" y="130"/>
                    <a:pt x="6423" y="136"/>
                  </a:cubicBezTo>
                  <a:cubicBezTo>
                    <a:pt x="6450" y="136"/>
                    <a:pt x="6483" y="109"/>
                    <a:pt x="6483" y="76"/>
                  </a:cubicBezTo>
                  <a:cubicBezTo>
                    <a:pt x="6490" y="42"/>
                    <a:pt x="6463" y="16"/>
                    <a:pt x="6430" y="9"/>
                  </a:cubicBezTo>
                  <a:cubicBezTo>
                    <a:pt x="6346" y="3"/>
                    <a:pt x="6261" y="0"/>
                    <a:pt x="6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2"/>
            <p:cNvSpPr/>
            <p:nvPr/>
          </p:nvSpPr>
          <p:spPr>
            <a:xfrm>
              <a:off x="6850625" y="1140900"/>
              <a:ext cx="54550" cy="10100"/>
            </a:xfrm>
            <a:custGeom>
              <a:avLst/>
              <a:gdLst/>
              <a:ahLst/>
              <a:cxnLst/>
              <a:rect l="l" t="t" r="r" b="b"/>
              <a:pathLst>
                <a:path w="2182" h="404" extrusionOk="0">
                  <a:moveTo>
                    <a:pt x="64" y="1"/>
                  </a:moveTo>
                  <a:cubicBezTo>
                    <a:pt x="35" y="1"/>
                    <a:pt x="13" y="25"/>
                    <a:pt x="7" y="55"/>
                  </a:cubicBezTo>
                  <a:cubicBezTo>
                    <a:pt x="1" y="89"/>
                    <a:pt x="27" y="122"/>
                    <a:pt x="61" y="122"/>
                  </a:cubicBezTo>
                  <a:lnTo>
                    <a:pt x="2108" y="403"/>
                  </a:lnTo>
                  <a:lnTo>
                    <a:pt x="2115" y="403"/>
                  </a:lnTo>
                  <a:cubicBezTo>
                    <a:pt x="2148" y="403"/>
                    <a:pt x="2175" y="376"/>
                    <a:pt x="2182" y="350"/>
                  </a:cubicBezTo>
                  <a:cubicBezTo>
                    <a:pt x="2182" y="309"/>
                    <a:pt x="2162" y="283"/>
                    <a:pt x="2128" y="276"/>
                  </a:cubicBezTo>
                  <a:lnTo>
                    <a:pt x="74" y="2"/>
                  </a:lnTo>
                  <a:cubicBezTo>
                    <a:pt x="71" y="1"/>
                    <a:pt x="6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2"/>
            <p:cNvSpPr/>
            <p:nvPr/>
          </p:nvSpPr>
          <p:spPr>
            <a:xfrm>
              <a:off x="6840250" y="1469750"/>
              <a:ext cx="27450" cy="75650"/>
            </a:xfrm>
            <a:custGeom>
              <a:avLst/>
              <a:gdLst/>
              <a:ahLst/>
              <a:cxnLst/>
              <a:rect l="l" t="t" r="r" b="b"/>
              <a:pathLst>
                <a:path w="1098" h="3026" extrusionOk="0">
                  <a:moveTo>
                    <a:pt x="77" y="0"/>
                  </a:moveTo>
                  <a:cubicBezTo>
                    <a:pt x="62" y="0"/>
                    <a:pt x="47" y="5"/>
                    <a:pt x="34" y="15"/>
                  </a:cubicBezTo>
                  <a:cubicBezTo>
                    <a:pt x="7" y="35"/>
                    <a:pt x="1" y="75"/>
                    <a:pt x="28" y="102"/>
                  </a:cubicBezTo>
                  <a:cubicBezTo>
                    <a:pt x="677" y="884"/>
                    <a:pt x="971" y="1948"/>
                    <a:pt x="804" y="2952"/>
                  </a:cubicBezTo>
                  <a:cubicBezTo>
                    <a:pt x="797" y="2985"/>
                    <a:pt x="817" y="3019"/>
                    <a:pt x="850" y="3025"/>
                  </a:cubicBezTo>
                  <a:lnTo>
                    <a:pt x="864" y="3025"/>
                  </a:lnTo>
                  <a:cubicBezTo>
                    <a:pt x="891" y="3025"/>
                    <a:pt x="917" y="3005"/>
                    <a:pt x="924" y="2972"/>
                  </a:cubicBezTo>
                  <a:cubicBezTo>
                    <a:pt x="1098" y="1935"/>
                    <a:pt x="797" y="831"/>
                    <a:pt x="121" y="21"/>
                  </a:cubicBezTo>
                  <a:cubicBezTo>
                    <a:pt x="110" y="7"/>
                    <a:pt x="9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2"/>
            <p:cNvSpPr/>
            <p:nvPr/>
          </p:nvSpPr>
          <p:spPr>
            <a:xfrm>
              <a:off x="6939775" y="1368150"/>
              <a:ext cx="14250" cy="17500"/>
            </a:xfrm>
            <a:custGeom>
              <a:avLst/>
              <a:gdLst/>
              <a:ahLst/>
              <a:cxnLst/>
              <a:rect l="l" t="t" r="r" b="b"/>
              <a:pathLst>
                <a:path w="570" h="700" extrusionOk="0">
                  <a:moveTo>
                    <a:pt x="496" y="0"/>
                  </a:moveTo>
                  <a:cubicBezTo>
                    <a:pt x="478" y="0"/>
                    <a:pt x="460" y="9"/>
                    <a:pt x="449" y="24"/>
                  </a:cubicBezTo>
                  <a:lnTo>
                    <a:pt x="21" y="600"/>
                  </a:lnTo>
                  <a:cubicBezTo>
                    <a:pt x="1" y="626"/>
                    <a:pt x="7" y="667"/>
                    <a:pt x="34" y="687"/>
                  </a:cubicBezTo>
                  <a:cubicBezTo>
                    <a:pt x="41" y="700"/>
                    <a:pt x="54" y="700"/>
                    <a:pt x="68" y="700"/>
                  </a:cubicBezTo>
                  <a:cubicBezTo>
                    <a:pt x="88" y="700"/>
                    <a:pt x="108" y="693"/>
                    <a:pt x="121" y="673"/>
                  </a:cubicBezTo>
                  <a:lnTo>
                    <a:pt x="549" y="104"/>
                  </a:lnTo>
                  <a:cubicBezTo>
                    <a:pt x="569" y="71"/>
                    <a:pt x="563" y="38"/>
                    <a:pt x="536" y="18"/>
                  </a:cubicBezTo>
                  <a:cubicBezTo>
                    <a:pt x="524" y="6"/>
                    <a:pt x="510"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2"/>
            <p:cNvSpPr/>
            <p:nvPr/>
          </p:nvSpPr>
          <p:spPr>
            <a:xfrm>
              <a:off x="6929075" y="1360750"/>
              <a:ext cx="10900" cy="13700"/>
            </a:xfrm>
            <a:custGeom>
              <a:avLst/>
              <a:gdLst/>
              <a:ahLst/>
              <a:cxnLst/>
              <a:rect l="l" t="t" r="r" b="b"/>
              <a:pathLst>
                <a:path w="436" h="548" extrusionOk="0">
                  <a:moveTo>
                    <a:pt x="366" y="1"/>
                  </a:moveTo>
                  <a:cubicBezTo>
                    <a:pt x="347" y="1"/>
                    <a:pt x="327" y="10"/>
                    <a:pt x="315" y="26"/>
                  </a:cubicBezTo>
                  <a:lnTo>
                    <a:pt x="21" y="447"/>
                  </a:lnTo>
                  <a:cubicBezTo>
                    <a:pt x="0" y="474"/>
                    <a:pt x="7" y="514"/>
                    <a:pt x="34" y="534"/>
                  </a:cubicBezTo>
                  <a:cubicBezTo>
                    <a:pt x="47" y="541"/>
                    <a:pt x="54" y="548"/>
                    <a:pt x="67" y="548"/>
                  </a:cubicBezTo>
                  <a:cubicBezTo>
                    <a:pt x="87" y="548"/>
                    <a:pt x="108" y="534"/>
                    <a:pt x="121" y="521"/>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2"/>
            <p:cNvSpPr/>
            <p:nvPr/>
          </p:nvSpPr>
          <p:spPr>
            <a:xfrm>
              <a:off x="6905825" y="1352575"/>
              <a:ext cx="10400" cy="13850"/>
            </a:xfrm>
            <a:custGeom>
              <a:avLst/>
              <a:gdLst/>
              <a:ahLst/>
              <a:cxnLst/>
              <a:rect l="l" t="t" r="r" b="b"/>
              <a:pathLst>
                <a:path w="416" h="554" extrusionOk="0">
                  <a:moveTo>
                    <a:pt x="345" y="0"/>
                  </a:moveTo>
                  <a:cubicBezTo>
                    <a:pt x="325" y="0"/>
                    <a:pt x="307" y="11"/>
                    <a:pt x="295" y="32"/>
                  </a:cubicBezTo>
                  <a:lnTo>
                    <a:pt x="21" y="460"/>
                  </a:lnTo>
                  <a:cubicBezTo>
                    <a:pt x="0" y="487"/>
                    <a:pt x="7" y="527"/>
                    <a:pt x="41" y="547"/>
                  </a:cubicBezTo>
                  <a:cubicBezTo>
                    <a:pt x="47" y="554"/>
                    <a:pt x="61" y="554"/>
                    <a:pt x="74" y="554"/>
                  </a:cubicBezTo>
                  <a:cubicBezTo>
                    <a:pt x="94" y="554"/>
                    <a:pt x="114" y="547"/>
                    <a:pt x="128" y="527"/>
                  </a:cubicBezTo>
                  <a:lnTo>
                    <a:pt x="402" y="99"/>
                  </a:lnTo>
                  <a:cubicBezTo>
                    <a:pt x="415" y="65"/>
                    <a:pt x="409" y="32"/>
                    <a:pt x="382" y="12"/>
                  </a:cubicBezTo>
                  <a:cubicBezTo>
                    <a:pt x="369" y="4"/>
                    <a:pt x="357"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2"/>
            <p:cNvSpPr/>
            <p:nvPr/>
          </p:nvSpPr>
          <p:spPr>
            <a:xfrm>
              <a:off x="6833225" y="1249700"/>
              <a:ext cx="9900" cy="10850"/>
            </a:xfrm>
            <a:custGeom>
              <a:avLst/>
              <a:gdLst/>
              <a:ahLst/>
              <a:cxnLst/>
              <a:rect l="l" t="t" r="r" b="b"/>
              <a:pathLst>
                <a:path w="396" h="434" extrusionOk="0">
                  <a:moveTo>
                    <a:pt x="326" y="0"/>
                  </a:moveTo>
                  <a:cubicBezTo>
                    <a:pt x="307" y="0"/>
                    <a:pt x="287" y="9"/>
                    <a:pt x="275" y="25"/>
                  </a:cubicBezTo>
                  <a:lnTo>
                    <a:pt x="21" y="333"/>
                  </a:lnTo>
                  <a:cubicBezTo>
                    <a:pt x="1" y="360"/>
                    <a:pt x="1" y="400"/>
                    <a:pt x="28" y="420"/>
                  </a:cubicBezTo>
                  <a:cubicBezTo>
                    <a:pt x="41" y="427"/>
                    <a:pt x="54" y="433"/>
                    <a:pt x="68" y="433"/>
                  </a:cubicBezTo>
                  <a:cubicBezTo>
                    <a:pt x="88" y="433"/>
                    <a:pt x="108" y="427"/>
                    <a:pt x="121" y="413"/>
                  </a:cubicBezTo>
                  <a:lnTo>
                    <a:pt x="369" y="99"/>
                  </a:lnTo>
                  <a:cubicBezTo>
                    <a:pt x="396" y="72"/>
                    <a:pt x="389" y="39"/>
                    <a:pt x="362" y="12"/>
                  </a:cubicBezTo>
                  <a:cubicBezTo>
                    <a:pt x="351" y="4"/>
                    <a:pt x="3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2"/>
            <p:cNvSpPr/>
            <p:nvPr/>
          </p:nvSpPr>
          <p:spPr>
            <a:xfrm>
              <a:off x="6805300" y="1236500"/>
              <a:ext cx="14575" cy="19375"/>
            </a:xfrm>
            <a:custGeom>
              <a:avLst/>
              <a:gdLst/>
              <a:ahLst/>
              <a:cxnLst/>
              <a:rect l="l" t="t" r="r" b="b"/>
              <a:pathLst>
                <a:path w="583" h="775" extrusionOk="0">
                  <a:moveTo>
                    <a:pt x="509" y="0"/>
                  </a:moveTo>
                  <a:cubicBezTo>
                    <a:pt x="489" y="0"/>
                    <a:pt x="470" y="10"/>
                    <a:pt x="462" y="31"/>
                  </a:cubicBezTo>
                  <a:lnTo>
                    <a:pt x="20" y="674"/>
                  </a:lnTo>
                  <a:cubicBezTo>
                    <a:pt x="0" y="700"/>
                    <a:pt x="7" y="741"/>
                    <a:pt x="34" y="761"/>
                  </a:cubicBezTo>
                  <a:cubicBezTo>
                    <a:pt x="47" y="767"/>
                    <a:pt x="61" y="774"/>
                    <a:pt x="74" y="774"/>
                  </a:cubicBezTo>
                  <a:cubicBezTo>
                    <a:pt x="94" y="774"/>
                    <a:pt x="114" y="761"/>
                    <a:pt x="121" y="747"/>
                  </a:cubicBezTo>
                  <a:lnTo>
                    <a:pt x="562" y="98"/>
                  </a:lnTo>
                  <a:cubicBezTo>
                    <a:pt x="583" y="72"/>
                    <a:pt x="576" y="31"/>
                    <a:pt x="542" y="11"/>
                  </a:cubicBezTo>
                  <a:cubicBezTo>
                    <a:pt x="532" y="4"/>
                    <a:pt x="520"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2"/>
            <p:cNvSpPr/>
            <p:nvPr/>
          </p:nvSpPr>
          <p:spPr>
            <a:xfrm>
              <a:off x="6762300" y="1226300"/>
              <a:ext cx="12575" cy="13675"/>
            </a:xfrm>
            <a:custGeom>
              <a:avLst/>
              <a:gdLst/>
              <a:ahLst/>
              <a:cxnLst/>
              <a:rect l="l" t="t" r="r" b="b"/>
              <a:pathLst>
                <a:path w="503" h="547" extrusionOk="0">
                  <a:moveTo>
                    <a:pt x="433" y="0"/>
                  </a:moveTo>
                  <a:cubicBezTo>
                    <a:pt x="416" y="0"/>
                    <a:pt x="400" y="7"/>
                    <a:pt x="389" y="18"/>
                  </a:cubicBezTo>
                  <a:lnTo>
                    <a:pt x="21" y="439"/>
                  </a:lnTo>
                  <a:cubicBezTo>
                    <a:pt x="1" y="466"/>
                    <a:pt x="1" y="506"/>
                    <a:pt x="28" y="526"/>
                  </a:cubicBezTo>
                  <a:cubicBezTo>
                    <a:pt x="41" y="540"/>
                    <a:pt x="54" y="546"/>
                    <a:pt x="68" y="546"/>
                  </a:cubicBezTo>
                  <a:cubicBezTo>
                    <a:pt x="88" y="546"/>
                    <a:pt x="101" y="540"/>
                    <a:pt x="115" y="526"/>
                  </a:cubicBezTo>
                  <a:lnTo>
                    <a:pt x="483" y="105"/>
                  </a:lnTo>
                  <a:cubicBezTo>
                    <a:pt x="503" y="78"/>
                    <a:pt x="503" y="38"/>
                    <a:pt x="476" y="18"/>
                  </a:cubicBezTo>
                  <a:cubicBezTo>
                    <a:pt x="464" y="5"/>
                    <a:pt x="448"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2"/>
            <p:cNvSpPr/>
            <p:nvPr/>
          </p:nvSpPr>
          <p:spPr>
            <a:xfrm>
              <a:off x="6680525" y="1451200"/>
              <a:ext cx="17575" cy="48025"/>
            </a:xfrm>
            <a:custGeom>
              <a:avLst/>
              <a:gdLst/>
              <a:ahLst/>
              <a:cxnLst/>
              <a:rect l="l" t="t" r="r" b="b"/>
              <a:pathLst>
                <a:path w="703" h="1921" extrusionOk="0">
                  <a:moveTo>
                    <a:pt x="54" y="1"/>
                  </a:moveTo>
                  <a:cubicBezTo>
                    <a:pt x="20" y="7"/>
                    <a:pt x="0" y="41"/>
                    <a:pt x="0" y="74"/>
                  </a:cubicBezTo>
                  <a:cubicBezTo>
                    <a:pt x="114" y="703"/>
                    <a:pt x="308" y="1312"/>
                    <a:pt x="576" y="1887"/>
                  </a:cubicBezTo>
                  <a:cubicBezTo>
                    <a:pt x="582" y="1908"/>
                    <a:pt x="609" y="1921"/>
                    <a:pt x="629" y="1921"/>
                  </a:cubicBezTo>
                  <a:cubicBezTo>
                    <a:pt x="643" y="1921"/>
                    <a:pt x="649" y="1921"/>
                    <a:pt x="656" y="1914"/>
                  </a:cubicBezTo>
                  <a:cubicBezTo>
                    <a:pt x="689" y="1901"/>
                    <a:pt x="703" y="1861"/>
                    <a:pt x="689" y="1834"/>
                  </a:cubicBezTo>
                  <a:cubicBezTo>
                    <a:pt x="422" y="1265"/>
                    <a:pt x="234" y="670"/>
                    <a:pt x="127" y="54"/>
                  </a:cubicBezTo>
                  <a:cubicBezTo>
                    <a:pt x="121"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2"/>
            <p:cNvSpPr/>
            <p:nvPr/>
          </p:nvSpPr>
          <p:spPr>
            <a:xfrm>
              <a:off x="6666800" y="1429100"/>
              <a:ext cx="5375" cy="11600"/>
            </a:xfrm>
            <a:custGeom>
              <a:avLst/>
              <a:gdLst/>
              <a:ahLst/>
              <a:cxnLst/>
              <a:rect l="l" t="t" r="r" b="b"/>
              <a:pathLst>
                <a:path w="215" h="464" extrusionOk="0">
                  <a:moveTo>
                    <a:pt x="67" y="0"/>
                  </a:moveTo>
                  <a:cubicBezTo>
                    <a:pt x="63" y="0"/>
                    <a:pt x="58" y="1"/>
                    <a:pt x="54" y="2"/>
                  </a:cubicBezTo>
                  <a:cubicBezTo>
                    <a:pt x="21" y="8"/>
                    <a:pt x="1" y="42"/>
                    <a:pt x="7" y="82"/>
                  </a:cubicBezTo>
                  <a:lnTo>
                    <a:pt x="81" y="416"/>
                  </a:lnTo>
                  <a:cubicBezTo>
                    <a:pt x="88" y="443"/>
                    <a:pt x="114" y="463"/>
                    <a:pt x="141" y="463"/>
                  </a:cubicBezTo>
                  <a:lnTo>
                    <a:pt x="154" y="463"/>
                  </a:lnTo>
                  <a:cubicBezTo>
                    <a:pt x="188" y="450"/>
                    <a:pt x="215" y="416"/>
                    <a:pt x="201" y="383"/>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2"/>
            <p:cNvSpPr/>
            <p:nvPr/>
          </p:nvSpPr>
          <p:spPr>
            <a:xfrm>
              <a:off x="6983425" y="1492725"/>
              <a:ext cx="11075" cy="13700"/>
            </a:xfrm>
            <a:custGeom>
              <a:avLst/>
              <a:gdLst/>
              <a:ahLst/>
              <a:cxnLst/>
              <a:rect l="l" t="t" r="r" b="b"/>
              <a:pathLst>
                <a:path w="443" h="548" extrusionOk="0">
                  <a:moveTo>
                    <a:pt x="373" y="1"/>
                  </a:moveTo>
                  <a:cubicBezTo>
                    <a:pt x="354" y="1"/>
                    <a:pt x="334" y="10"/>
                    <a:pt x="322" y="26"/>
                  </a:cubicBezTo>
                  <a:lnTo>
                    <a:pt x="21" y="447"/>
                  </a:lnTo>
                  <a:cubicBezTo>
                    <a:pt x="1" y="474"/>
                    <a:pt x="8" y="514"/>
                    <a:pt x="34" y="534"/>
                  </a:cubicBezTo>
                  <a:cubicBezTo>
                    <a:pt x="48" y="541"/>
                    <a:pt x="61" y="548"/>
                    <a:pt x="75" y="548"/>
                  </a:cubicBezTo>
                  <a:cubicBezTo>
                    <a:pt x="95" y="548"/>
                    <a:pt x="108" y="534"/>
                    <a:pt x="121" y="521"/>
                  </a:cubicBezTo>
                  <a:lnTo>
                    <a:pt x="422" y="99"/>
                  </a:lnTo>
                  <a:cubicBezTo>
                    <a:pt x="443" y="73"/>
                    <a:pt x="436" y="32"/>
                    <a:pt x="409" y="12"/>
                  </a:cubicBezTo>
                  <a:cubicBezTo>
                    <a:pt x="399" y="4"/>
                    <a:pt x="386"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2"/>
            <p:cNvSpPr/>
            <p:nvPr/>
          </p:nvSpPr>
          <p:spPr>
            <a:xfrm>
              <a:off x="6963875" y="1493675"/>
              <a:ext cx="9875" cy="9575"/>
            </a:xfrm>
            <a:custGeom>
              <a:avLst/>
              <a:gdLst/>
              <a:ahLst/>
              <a:cxnLst/>
              <a:rect l="l" t="t" r="r" b="b"/>
              <a:pathLst>
                <a:path w="395" h="383" extrusionOk="0">
                  <a:moveTo>
                    <a:pt x="324" y="0"/>
                  </a:moveTo>
                  <a:cubicBezTo>
                    <a:pt x="309" y="0"/>
                    <a:pt x="294" y="5"/>
                    <a:pt x="281" y="14"/>
                  </a:cubicBezTo>
                  <a:lnTo>
                    <a:pt x="27" y="275"/>
                  </a:lnTo>
                  <a:cubicBezTo>
                    <a:pt x="0" y="295"/>
                    <a:pt x="0" y="336"/>
                    <a:pt x="27" y="362"/>
                  </a:cubicBezTo>
                  <a:cubicBezTo>
                    <a:pt x="40" y="376"/>
                    <a:pt x="54" y="382"/>
                    <a:pt x="74" y="382"/>
                  </a:cubicBezTo>
                  <a:cubicBezTo>
                    <a:pt x="87" y="382"/>
                    <a:pt x="100" y="376"/>
                    <a:pt x="114" y="362"/>
                  </a:cubicBezTo>
                  <a:lnTo>
                    <a:pt x="375" y="108"/>
                  </a:lnTo>
                  <a:cubicBezTo>
                    <a:pt x="395" y="81"/>
                    <a:pt x="395" y="41"/>
                    <a:pt x="375" y="21"/>
                  </a:cubicBezTo>
                  <a:cubicBezTo>
                    <a:pt x="360" y="7"/>
                    <a:pt x="342"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2"/>
            <p:cNvSpPr/>
            <p:nvPr/>
          </p:nvSpPr>
          <p:spPr>
            <a:xfrm>
              <a:off x="6937950" y="1483750"/>
              <a:ext cx="8050" cy="12975"/>
            </a:xfrm>
            <a:custGeom>
              <a:avLst/>
              <a:gdLst/>
              <a:ahLst/>
              <a:cxnLst/>
              <a:rect l="l" t="t" r="r" b="b"/>
              <a:pathLst>
                <a:path w="322" h="519" extrusionOk="0">
                  <a:moveTo>
                    <a:pt x="248" y="1"/>
                  </a:moveTo>
                  <a:cubicBezTo>
                    <a:pt x="225" y="1"/>
                    <a:pt x="203" y="14"/>
                    <a:pt x="194" y="37"/>
                  </a:cubicBezTo>
                  <a:lnTo>
                    <a:pt x="13" y="425"/>
                  </a:lnTo>
                  <a:cubicBezTo>
                    <a:pt x="0" y="458"/>
                    <a:pt x="13" y="498"/>
                    <a:pt x="47" y="512"/>
                  </a:cubicBezTo>
                  <a:cubicBezTo>
                    <a:pt x="54" y="512"/>
                    <a:pt x="60" y="519"/>
                    <a:pt x="74" y="519"/>
                  </a:cubicBezTo>
                  <a:cubicBezTo>
                    <a:pt x="94" y="519"/>
                    <a:pt x="121" y="505"/>
                    <a:pt x="127" y="478"/>
                  </a:cubicBezTo>
                  <a:lnTo>
                    <a:pt x="308" y="90"/>
                  </a:lnTo>
                  <a:cubicBezTo>
                    <a:pt x="321" y="57"/>
                    <a:pt x="308" y="23"/>
                    <a:pt x="281" y="10"/>
                  </a:cubicBezTo>
                  <a:cubicBezTo>
                    <a:pt x="270" y="4"/>
                    <a:pt x="259"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2"/>
            <p:cNvSpPr/>
            <p:nvPr/>
          </p:nvSpPr>
          <p:spPr>
            <a:xfrm>
              <a:off x="7005175" y="1255725"/>
              <a:ext cx="12075" cy="14850"/>
            </a:xfrm>
            <a:custGeom>
              <a:avLst/>
              <a:gdLst/>
              <a:ahLst/>
              <a:cxnLst/>
              <a:rect l="l" t="t" r="r" b="b"/>
              <a:pathLst>
                <a:path w="483" h="594" extrusionOk="0">
                  <a:moveTo>
                    <a:pt x="413" y="0"/>
                  </a:moveTo>
                  <a:cubicBezTo>
                    <a:pt x="394" y="0"/>
                    <a:pt x="374" y="9"/>
                    <a:pt x="362" y="25"/>
                  </a:cubicBezTo>
                  <a:lnTo>
                    <a:pt x="21" y="500"/>
                  </a:lnTo>
                  <a:cubicBezTo>
                    <a:pt x="1" y="527"/>
                    <a:pt x="1" y="560"/>
                    <a:pt x="34" y="587"/>
                  </a:cubicBezTo>
                  <a:cubicBezTo>
                    <a:pt x="41" y="594"/>
                    <a:pt x="54" y="594"/>
                    <a:pt x="68" y="594"/>
                  </a:cubicBezTo>
                  <a:cubicBezTo>
                    <a:pt x="88" y="594"/>
                    <a:pt x="108" y="587"/>
                    <a:pt x="121" y="574"/>
                  </a:cubicBezTo>
                  <a:lnTo>
                    <a:pt x="462" y="99"/>
                  </a:lnTo>
                  <a:cubicBezTo>
                    <a:pt x="482" y="72"/>
                    <a:pt x="482" y="32"/>
                    <a:pt x="449" y="12"/>
                  </a:cubicBezTo>
                  <a:cubicBezTo>
                    <a:pt x="438" y="4"/>
                    <a:pt x="42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2"/>
            <p:cNvSpPr/>
            <p:nvPr/>
          </p:nvSpPr>
          <p:spPr>
            <a:xfrm>
              <a:off x="6984775" y="1249350"/>
              <a:ext cx="10900" cy="13025"/>
            </a:xfrm>
            <a:custGeom>
              <a:avLst/>
              <a:gdLst/>
              <a:ahLst/>
              <a:cxnLst/>
              <a:rect l="l" t="t" r="r" b="b"/>
              <a:pathLst>
                <a:path w="436" h="521" extrusionOk="0">
                  <a:moveTo>
                    <a:pt x="366" y="1"/>
                  </a:moveTo>
                  <a:cubicBezTo>
                    <a:pt x="347" y="1"/>
                    <a:pt x="327" y="10"/>
                    <a:pt x="315" y="26"/>
                  </a:cubicBezTo>
                  <a:lnTo>
                    <a:pt x="21" y="421"/>
                  </a:lnTo>
                  <a:cubicBezTo>
                    <a:pt x="0" y="447"/>
                    <a:pt x="7" y="488"/>
                    <a:pt x="34" y="508"/>
                  </a:cubicBezTo>
                  <a:cubicBezTo>
                    <a:pt x="41" y="514"/>
                    <a:pt x="54" y="521"/>
                    <a:pt x="67" y="521"/>
                  </a:cubicBezTo>
                  <a:cubicBezTo>
                    <a:pt x="87" y="521"/>
                    <a:pt x="108" y="514"/>
                    <a:pt x="121" y="494"/>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2"/>
            <p:cNvSpPr/>
            <p:nvPr/>
          </p:nvSpPr>
          <p:spPr>
            <a:xfrm>
              <a:off x="6963700" y="1241500"/>
              <a:ext cx="7050" cy="12025"/>
            </a:xfrm>
            <a:custGeom>
              <a:avLst/>
              <a:gdLst/>
              <a:ahLst/>
              <a:cxnLst/>
              <a:rect l="l" t="t" r="r" b="b"/>
              <a:pathLst>
                <a:path w="282" h="481" extrusionOk="0">
                  <a:moveTo>
                    <a:pt x="209" y="0"/>
                  </a:moveTo>
                  <a:cubicBezTo>
                    <a:pt x="185" y="0"/>
                    <a:pt x="164" y="14"/>
                    <a:pt x="154" y="39"/>
                  </a:cubicBezTo>
                  <a:lnTo>
                    <a:pt x="14" y="393"/>
                  </a:lnTo>
                  <a:cubicBezTo>
                    <a:pt x="0" y="427"/>
                    <a:pt x="14" y="460"/>
                    <a:pt x="47" y="474"/>
                  </a:cubicBezTo>
                  <a:cubicBezTo>
                    <a:pt x="54" y="474"/>
                    <a:pt x="61" y="480"/>
                    <a:pt x="67" y="480"/>
                  </a:cubicBezTo>
                  <a:cubicBezTo>
                    <a:pt x="94" y="480"/>
                    <a:pt x="121" y="460"/>
                    <a:pt x="128" y="440"/>
                  </a:cubicBezTo>
                  <a:lnTo>
                    <a:pt x="268" y="86"/>
                  </a:lnTo>
                  <a:cubicBezTo>
                    <a:pt x="281" y="52"/>
                    <a:pt x="268" y="19"/>
                    <a:pt x="235" y="5"/>
                  </a:cubicBezTo>
                  <a:cubicBezTo>
                    <a:pt x="226" y="2"/>
                    <a:pt x="217"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3" name="Google Shape;4113;p22"/>
          <p:cNvGrpSpPr/>
          <p:nvPr/>
        </p:nvGrpSpPr>
        <p:grpSpPr>
          <a:xfrm>
            <a:off x="-779813" y="-749319"/>
            <a:ext cx="1812691" cy="2016466"/>
            <a:chOff x="1368135" y="2026380"/>
            <a:chExt cx="342677" cy="381213"/>
          </a:xfrm>
        </p:grpSpPr>
        <p:sp>
          <p:nvSpPr>
            <p:cNvPr id="4114" name="Google Shape;4114;p22"/>
            <p:cNvSpPr/>
            <p:nvPr/>
          </p:nvSpPr>
          <p:spPr>
            <a:xfrm>
              <a:off x="1368135" y="2026380"/>
              <a:ext cx="342677" cy="381213"/>
            </a:xfrm>
            <a:custGeom>
              <a:avLst/>
              <a:gdLst/>
              <a:ahLst/>
              <a:cxnLst/>
              <a:rect l="l" t="t" r="r" b="b"/>
              <a:pathLst>
                <a:path w="11302" h="12573" extrusionOk="0">
                  <a:moveTo>
                    <a:pt x="8049" y="3594"/>
                  </a:moveTo>
                  <a:lnTo>
                    <a:pt x="8056" y="3607"/>
                  </a:lnTo>
                  <a:cubicBezTo>
                    <a:pt x="8009" y="3634"/>
                    <a:pt x="7956" y="3661"/>
                    <a:pt x="7909" y="3687"/>
                  </a:cubicBezTo>
                  <a:cubicBezTo>
                    <a:pt x="7789" y="3748"/>
                    <a:pt x="7688" y="3828"/>
                    <a:pt x="7615" y="3942"/>
                  </a:cubicBezTo>
                  <a:cubicBezTo>
                    <a:pt x="7581" y="3982"/>
                    <a:pt x="7548" y="4015"/>
                    <a:pt x="7514" y="4049"/>
                  </a:cubicBezTo>
                  <a:cubicBezTo>
                    <a:pt x="7494" y="4069"/>
                    <a:pt x="7467" y="4082"/>
                    <a:pt x="7434" y="4089"/>
                  </a:cubicBezTo>
                  <a:cubicBezTo>
                    <a:pt x="7467" y="4042"/>
                    <a:pt x="7494" y="3995"/>
                    <a:pt x="7541" y="3935"/>
                  </a:cubicBezTo>
                  <a:lnTo>
                    <a:pt x="7541" y="3935"/>
                  </a:lnTo>
                  <a:cubicBezTo>
                    <a:pt x="7467" y="3968"/>
                    <a:pt x="7434" y="4008"/>
                    <a:pt x="7394" y="4042"/>
                  </a:cubicBezTo>
                  <a:cubicBezTo>
                    <a:pt x="7314" y="4095"/>
                    <a:pt x="7314" y="4095"/>
                    <a:pt x="7233" y="4095"/>
                  </a:cubicBezTo>
                  <a:cubicBezTo>
                    <a:pt x="7320" y="4002"/>
                    <a:pt x="7427" y="3942"/>
                    <a:pt x="7501" y="3834"/>
                  </a:cubicBezTo>
                  <a:lnTo>
                    <a:pt x="7501" y="3834"/>
                  </a:lnTo>
                  <a:cubicBezTo>
                    <a:pt x="7481" y="3841"/>
                    <a:pt x="7467" y="3848"/>
                    <a:pt x="7454" y="3855"/>
                  </a:cubicBezTo>
                  <a:cubicBezTo>
                    <a:pt x="7354" y="3908"/>
                    <a:pt x="7247" y="3962"/>
                    <a:pt x="7140" y="4015"/>
                  </a:cubicBezTo>
                  <a:cubicBezTo>
                    <a:pt x="7119" y="4023"/>
                    <a:pt x="7098" y="4029"/>
                    <a:pt x="7076" y="4029"/>
                  </a:cubicBezTo>
                  <a:cubicBezTo>
                    <a:pt x="7062" y="4029"/>
                    <a:pt x="7048" y="4027"/>
                    <a:pt x="7033" y="4022"/>
                  </a:cubicBezTo>
                  <a:cubicBezTo>
                    <a:pt x="6979" y="4002"/>
                    <a:pt x="6959" y="3955"/>
                    <a:pt x="6986" y="3908"/>
                  </a:cubicBezTo>
                  <a:cubicBezTo>
                    <a:pt x="6992" y="3895"/>
                    <a:pt x="6999" y="3881"/>
                    <a:pt x="7012" y="3875"/>
                  </a:cubicBezTo>
                  <a:cubicBezTo>
                    <a:pt x="7086" y="3808"/>
                    <a:pt x="7160" y="3741"/>
                    <a:pt x="7260" y="3701"/>
                  </a:cubicBezTo>
                  <a:cubicBezTo>
                    <a:pt x="7387" y="3654"/>
                    <a:pt x="7514" y="3614"/>
                    <a:pt x="7655" y="3614"/>
                  </a:cubicBezTo>
                  <a:cubicBezTo>
                    <a:pt x="7789" y="3607"/>
                    <a:pt x="7916" y="3600"/>
                    <a:pt x="8049" y="3594"/>
                  </a:cubicBezTo>
                  <a:close/>
                  <a:moveTo>
                    <a:pt x="6637" y="3977"/>
                  </a:moveTo>
                  <a:cubicBezTo>
                    <a:pt x="6659" y="3977"/>
                    <a:pt x="6684" y="3979"/>
                    <a:pt x="6711" y="3982"/>
                  </a:cubicBezTo>
                  <a:cubicBezTo>
                    <a:pt x="6665" y="4035"/>
                    <a:pt x="6604" y="4055"/>
                    <a:pt x="6564" y="4122"/>
                  </a:cubicBezTo>
                  <a:cubicBezTo>
                    <a:pt x="6618" y="4115"/>
                    <a:pt x="6644" y="4089"/>
                    <a:pt x="6671" y="4069"/>
                  </a:cubicBezTo>
                  <a:cubicBezTo>
                    <a:pt x="6705" y="4055"/>
                    <a:pt x="6731" y="4035"/>
                    <a:pt x="6765" y="4029"/>
                  </a:cubicBezTo>
                  <a:cubicBezTo>
                    <a:pt x="6795" y="4017"/>
                    <a:pt x="6819" y="3994"/>
                    <a:pt x="6853" y="3994"/>
                  </a:cubicBezTo>
                  <a:cubicBezTo>
                    <a:pt x="6857" y="3994"/>
                    <a:pt x="6861" y="3994"/>
                    <a:pt x="6865" y="3995"/>
                  </a:cubicBezTo>
                  <a:cubicBezTo>
                    <a:pt x="6872" y="4022"/>
                    <a:pt x="6859" y="4029"/>
                    <a:pt x="6845" y="4035"/>
                  </a:cubicBezTo>
                  <a:cubicBezTo>
                    <a:pt x="6778" y="4082"/>
                    <a:pt x="6705" y="4122"/>
                    <a:pt x="6638" y="4169"/>
                  </a:cubicBezTo>
                  <a:cubicBezTo>
                    <a:pt x="6624" y="4176"/>
                    <a:pt x="6618" y="4189"/>
                    <a:pt x="6604" y="4202"/>
                  </a:cubicBezTo>
                  <a:cubicBezTo>
                    <a:pt x="6612" y="4208"/>
                    <a:pt x="6621" y="4210"/>
                    <a:pt x="6630" y="4210"/>
                  </a:cubicBezTo>
                  <a:cubicBezTo>
                    <a:pt x="6644" y="4210"/>
                    <a:pt x="6659" y="4204"/>
                    <a:pt x="6671" y="4196"/>
                  </a:cubicBezTo>
                  <a:cubicBezTo>
                    <a:pt x="6731" y="4169"/>
                    <a:pt x="6792" y="4142"/>
                    <a:pt x="6852" y="4115"/>
                  </a:cubicBezTo>
                  <a:cubicBezTo>
                    <a:pt x="6867" y="4111"/>
                    <a:pt x="6881" y="4095"/>
                    <a:pt x="6899" y="4095"/>
                  </a:cubicBezTo>
                  <a:cubicBezTo>
                    <a:pt x="6905" y="4095"/>
                    <a:pt x="6912" y="4097"/>
                    <a:pt x="6919" y="4102"/>
                  </a:cubicBezTo>
                  <a:cubicBezTo>
                    <a:pt x="6919" y="4109"/>
                    <a:pt x="6912" y="4115"/>
                    <a:pt x="6905" y="4122"/>
                  </a:cubicBezTo>
                  <a:cubicBezTo>
                    <a:pt x="6872" y="4156"/>
                    <a:pt x="6832" y="4182"/>
                    <a:pt x="6798" y="4216"/>
                  </a:cubicBezTo>
                  <a:cubicBezTo>
                    <a:pt x="6725" y="4289"/>
                    <a:pt x="6645" y="4324"/>
                    <a:pt x="6550" y="4324"/>
                  </a:cubicBezTo>
                  <a:cubicBezTo>
                    <a:pt x="6542" y="4324"/>
                    <a:pt x="6533" y="4323"/>
                    <a:pt x="6524" y="4323"/>
                  </a:cubicBezTo>
                  <a:lnTo>
                    <a:pt x="6457" y="4323"/>
                  </a:lnTo>
                  <a:cubicBezTo>
                    <a:pt x="6423" y="4317"/>
                    <a:pt x="6391" y="4314"/>
                    <a:pt x="6359" y="4314"/>
                  </a:cubicBezTo>
                  <a:cubicBezTo>
                    <a:pt x="6245" y="4314"/>
                    <a:pt x="6140" y="4348"/>
                    <a:pt x="6036" y="4390"/>
                  </a:cubicBezTo>
                  <a:cubicBezTo>
                    <a:pt x="5979" y="4415"/>
                    <a:pt x="5929" y="4457"/>
                    <a:pt x="5862" y="4457"/>
                  </a:cubicBezTo>
                  <a:cubicBezTo>
                    <a:pt x="5858" y="4457"/>
                    <a:pt x="5853" y="4457"/>
                    <a:pt x="5848" y="4457"/>
                  </a:cubicBezTo>
                  <a:cubicBezTo>
                    <a:pt x="5801" y="4517"/>
                    <a:pt x="5721" y="4517"/>
                    <a:pt x="5661" y="4544"/>
                  </a:cubicBezTo>
                  <a:cubicBezTo>
                    <a:pt x="5654" y="4550"/>
                    <a:pt x="5641" y="4550"/>
                    <a:pt x="5621" y="4550"/>
                  </a:cubicBezTo>
                  <a:cubicBezTo>
                    <a:pt x="5627" y="4530"/>
                    <a:pt x="5627" y="4517"/>
                    <a:pt x="5634" y="4510"/>
                  </a:cubicBezTo>
                  <a:cubicBezTo>
                    <a:pt x="5681" y="4443"/>
                    <a:pt x="5721" y="4383"/>
                    <a:pt x="5761" y="4323"/>
                  </a:cubicBezTo>
                  <a:cubicBezTo>
                    <a:pt x="5822" y="4243"/>
                    <a:pt x="5902" y="4182"/>
                    <a:pt x="5995" y="4142"/>
                  </a:cubicBezTo>
                  <a:cubicBezTo>
                    <a:pt x="6089" y="4102"/>
                    <a:pt x="6183" y="4069"/>
                    <a:pt x="6283" y="4049"/>
                  </a:cubicBezTo>
                  <a:cubicBezTo>
                    <a:pt x="6370" y="4035"/>
                    <a:pt x="6457" y="4008"/>
                    <a:pt x="6544" y="3988"/>
                  </a:cubicBezTo>
                  <a:cubicBezTo>
                    <a:pt x="6575" y="3981"/>
                    <a:pt x="6605" y="3977"/>
                    <a:pt x="6637" y="3977"/>
                  </a:cubicBezTo>
                  <a:close/>
                  <a:moveTo>
                    <a:pt x="3533" y="3794"/>
                  </a:moveTo>
                  <a:lnTo>
                    <a:pt x="3533" y="3794"/>
                  </a:lnTo>
                  <a:cubicBezTo>
                    <a:pt x="3547" y="3848"/>
                    <a:pt x="3527" y="3875"/>
                    <a:pt x="3507" y="3901"/>
                  </a:cubicBezTo>
                  <a:cubicBezTo>
                    <a:pt x="3440" y="4008"/>
                    <a:pt x="3413" y="4122"/>
                    <a:pt x="3406" y="4249"/>
                  </a:cubicBezTo>
                  <a:cubicBezTo>
                    <a:pt x="3406" y="4323"/>
                    <a:pt x="3400" y="4396"/>
                    <a:pt x="3386" y="4470"/>
                  </a:cubicBezTo>
                  <a:cubicBezTo>
                    <a:pt x="3379" y="4570"/>
                    <a:pt x="3319" y="4644"/>
                    <a:pt x="3239" y="4698"/>
                  </a:cubicBezTo>
                  <a:cubicBezTo>
                    <a:pt x="3232" y="4704"/>
                    <a:pt x="3219" y="4711"/>
                    <a:pt x="3205" y="4711"/>
                  </a:cubicBezTo>
                  <a:cubicBezTo>
                    <a:pt x="3205" y="4711"/>
                    <a:pt x="3199" y="4711"/>
                    <a:pt x="3192" y="4704"/>
                  </a:cubicBezTo>
                  <a:cubicBezTo>
                    <a:pt x="3239" y="4631"/>
                    <a:pt x="3286" y="4564"/>
                    <a:pt x="3333" y="4483"/>
                  </a:cubicBezTo>
                  <a:cubicBezTo>
                    <a:pt x="3329" y="4483"/>
                    <a:pt x="3326" y="4482"/>
                    <a:pt x="3322" y="4482"/>
                  </a:cubicBezTo>
                  <a:cubicBezTo>
                    <a:pt x="3302" y="4482"/>
                    <a:pt x="3291" y="4499"/>
                    <a:pt x="3279" y="4510"/>
                  </a:cubicBezTo>
                  <a:cubicBezTo>
                    <a:pt x="3232" y="4550"/>
                    <a:pt x="3185" y="4597"/>
                    <a:pt x="3139" y="4644"/>
                  </a:cubicBezTo>
                  <a:cubicBezTo>
                    <a:pt x="3132" y="4657"/>
                    <a:pt x="3119" y="4671"/>
                    <a:pt x="3085" y="4671"/>
                  </a:cubicBezTo>
                  <a:cubicBezTo>
                    <a:pt x="3119" y="4577"/>
                    <a:pt x="3165" y="4497"/>
                    <a:pt x="3192" y="4390"/>
                  </a:cubicBezTo>
                  <a:lnTo>
                    <a:pt x="3192" y="4390"/>
                  </a:lnTo>
                  <a:cubicBezTo>
                    <a:pt x="3145" y="4423"/>
                    <a:pt x="3132" y="4457"/>
                    <a:pt x="3105" y="4490"/>
                  </a:cubicBezTo>
                  <a:cubicBezTo>
                    <a:pt x="3085" y="4530"/>
                    <a:pt x="3058" y="4570"/>
                    <a:pt x="3038" y="4604"/>
                  </a:cubicBezTo>
                  <a:cubicBezTo>
                    <a:pt x="3011" y="4637"/>
                    <a:pt x="3005" y="4684"/>
                    <a:pt x="2958" y="4711"/>
                  </a:cubicBezTo>
                  <a:cubicBezTo>
                    <a:pt x="2951" y="4684"/>
                    <a:pt x="2945" y="4664"/>
                    <a:pt x="2945" y="4651"/>
                  </a:cubicBezTo>
                  <a:cubicBezTo>
                    <a:pt x="2945" y="4497"/>
                    <a:pt x="3005" y="4363"/>
                    <a:pt x="3105" y="4249"/>
                  </a:cubicBezTo>
                  <a:cubicBezTo>
                    <a:pt x="3226" y="4115"/>
                    <a:pt x="3346" y="3982"/>
                    <a:pt x="3466" y="3848"/>
                  </a:cubicBezTo>
                  <a:cubicBezTo>
                    <a:pt x="3486" y="3828"/>
                    <a:pt x="3507" y="3814"/>
                    <a:pt x="3533" y="3794"/>
                  </a:cubicBezTo>
                  <a:close/>
                  <a:moveTo>
                    <a:pt x="3192" y="4811"/>
                  </a:moveTo>
                  <a:cubicBezTo>
                    <a:pt x="3199" y="4811"/>
                    <a:pt x="3199" y="4818"/>
                    <a:pt x="3205" y="4818"/>
                  </a:cubicBezTo>
                  <a:cubicBezTo>
                    <a:pt x="3205" y="4825"/>
                    <a:pt x="3205" y="4825"/>
                    <a:pt x="3199" y="4831"/>
                  </a:cubicBezTo>
                  <a:cubicBezTo>
                    <a:pt x="3199" y="4831"/>
                    <a:pt x="3192" y="4831"/>
                    <a:pt x="3192" y="4825"/>
                  </a:cubicBezTo>
                  <a:cubicBezTo>
                    <a:pt x="3192" y="4825"/>
                    <a:pt x="3192" y="4818"/>
                    <a:pt x="3192" y="4811"/>
                  </a:cubicBezTo>
                  <a:close/>
                  <a:moveTo>
                    <a:pt x="1981" y="4263"/>
                  </a:moveTo>
                  <a:lnTo>
                    <a:pt x="1981" y="4263"/>
                  </a:lnTo>
                  <a:cubicBezTo>
                    <a:pt x="2041" y="4276"/>
                    <a:pt x="2095" y="4296"/>
                    <a:pt x="2148" y="4303"/>
                  </a:cubicBezTo>
                  <a:cubicBezTo>
                    <a:pt x="2202" y="4310"/>
                    <a:pt x="2249" y="4310"/>
                    <a:pt x="2302" y="4316"/>
                  </a:cubicBezTo>
                  <a:cubicBezTo>
                    <a:pt x="2356" y="4316"/>
                    <a:pt x="2409" y="4323"/>
                    <a:pt x="2463" y="4330"/>
                  </a:cubicBezTo>
                  <a:cubicBezTo>
                    <a:pt x="2630" y="4350"/>
                    <a:pt x="2744" y="4443"/>
                    <a:pt x="2824" y="4584"/>
                  </a:cubicBezTo>
                  <a:cubicBezTo>
                    <a:pt x="2851" y="4637"/>
                    <a:pt x="2838" y="4684"/>
                    <a:pt x="2851" y="4751"/>
                  </a:cubicBezTo>
                  <a:cubicBezTo>
                    <a:pt x="2730" y="4657"/>
                    <a:pt x="2630" y="4577"/>
                    <a:pt x="2510" y="4483"/>
                  </a:cubicBezTo>
                  <a:lnTo>
                    <a:pt x="2510" y="4483"/>
                  </a:lnTo>
                  <a:cubicBezTo>
                    <a:pt x="2530" y="4544"/>
                    <a:pt x="2570" y="4577"/>
                    <a:pt x="2597" y="4611"/>
                  </a:cubicBezTo>
                  <a:cubicBezTo>
                    <a:pt x="2623" y="4651"/>
                    <a:pt x="2650" y="4678"/>
                    <a:pt x="2677" y="4718"/>
                  </a:cubicBezTo>
                  <a:cubicBezTo>
                    <a:pt x="2710" y="4758"/>
                    <a:pt x="2751" y="4785"/>
                    <a:pt x="2771" y="4831"/>
                  </a:cubicBezTo>
                  <a:cubicBezTo>
                    <a:pt x="2757" y="4840"/>
                    <a:pt x="2744" y="4844"/>
                    <a:pt x="2732" y="4844"/>
                  </a:cubicBezTo>
                  <a:cubicBezTo>
                    <a:pt x="2715" y="4844"/>
                    <a:pt x="2699" y="4836"/>
                    <a:pt x="2684" y="4825"/>
                  </a:cubicBezTo>
                  <a:cubicBezTo>
                    <a:pt x="2610" y="4758"/>
                    <a:pt x="2530" y="4704"/>
                    <a:pt x="2470" y="4631"/>
                  </a:cubicBezTo>
                  <a:lnTo>
                    <a:pt x="2470" y="4631"/>
                  </a:lnTo>
                  <a:cubicBezTo>
                    <a:pt x="2490" y="4751"/>
                    <a:pt x="2583" y="4811"/>
                    <a:pt x="2677" y="4865"/>
                  </a:cubicBezTo>
                  <a:cubicBezTo>
                    <a:pt x="2668" y="4888"/>
                    <a:pt x="2649" y="4895"/>
                    <a:pt x="2629" y="4895"/>
                  </a:cubicBezTo>
                  <a:cubicBezTo>
                    <a:pt x="2621" y="4895"/>
                    <a:pt x="2612" y="4894"/>
                    <a:pt x="2603" y="4892"/>
                  </a:cubicBezTo>
                  <a:cubicBezTo>
                    <a:pt x="2516" y="4858"/>
                    <a:pt x="2429" y="4831"/>
                    <a:pt x="2362" y="4771"/>
                  </a:cubicBezTo>
                  <a:cubicBezTo>
                    <a:pt x="2235" y="4651"/>
                    <a:pt x="2115" y="4530"/>
                    <a:pt x="2028" y="4376"/>
                  </a:cubicBezTo>
                  <a:cubicBezTo>
                    <a:pt x="2008" y="4343"/>
                    <a:pt x="1981" y="4310"/>
                    <a:pt x="1981" y="4263"/>
                  </a:cubicBezTo>
                  <a:close/>
                  <a:moveTo>
                    <a:pt x="6865" y="4276"/>
                  </a:moveTo>
                  <a:cubicBezTo>
                    <a:pt x="6865" y="4303"/>
                    <a:pt x="6865" y="4316"/>
                    <a:pt x="6865" y="4330"/>
                  </a:cubicBezTo>
                  <a:cubicBezTo>
                    <a:pt x="6818" y="4470"/>
                    <a:pt x="6772" y="4611"/>
                    <a:pt x="6738" y="4751"/>
                  </a:cubicBezTo>
                  <a:cubicBezTo>
                    <a:pt x="6705" y="4885"/>
                    <a:pt x="6631" y="4992"/>
                    <a:pt x="6551" y="5092"/>
                  </a:cubicBezTo>
                  <a:cubicBezTo>
                    <a:pt x="6537" y="5112"/>
                    <a:pt x="6524" y="5119"/>
                    <a:pt x="6504" y="5132"/>
                  </a:cubicBezTo>
                  <a:cubicBezTo>
                    <a:pt x="6471" y="5092"/>
                    <a:pt x="6437" y="5052"/>
                    <a:pt x="6410" y="5019"/>
                  </a:cubicBezTo>
                  <a:cubicBezTo>
                    <a:pt x="6384" y="4999"/>
                    <a:pt x="6363" y="4972"/>
                    <a:pt x="6343" y="4959"/>
                  </a:cubicBezTo>
                  <a:cubicBezTo>
                    <a:pt x="6256" y="4912"/>
                    <a:pt x="6196" y="4838"/>
                    <a:pt x="6136" y="4764"/>
                  </a:cubicBezTo>
                  <a:cubicBezTo>
                    <a:pt x="6082" y="4698"/>
                    <a:pt x="6029" y="4637"/>
                    <a:pt x="5982" y="4550"/>
                  </a:cubicBezTo>
                  <a:cubicBezTo>
                    <a:pt x="6002" y="4537"/>
                    <a:pt x="6022" y="4524"/>
                    <a:pt x="6036" y="4517"/>
                  </a:cubicBezTo>
                  <a:cubicBezTo>
                    <a:pt x="6148" y="4461"/>
                    <a:pt x="6265" y="4419"/>
                    <a:pt x="6391" y="4419"/>
                  </a:cubicBezTo>
                  <a:cubicBezTo>
                    <a:pt x="6415" y="4419"/>
                    <a:pt x="6439" y="4420"/>
                    <a:pt x="6464" y="4423"/>
                  </a:cubicBezTo>
                  <a:cubicBezTo>
                    <a:pt x="6475" y="4425"/>
                    <a:pt x="6487" y="4426"/>
                    <a:pt x="6499" y="4426"/>
                  </a:cubicBezTo>
                  <a:cubicBezTo>
                    <a:pt x="6523" y="4426"/>
                    <a:pt x="6549" y="4423"/>
                    <a:pt x="6571" y="4423"/>
                  </a:cubicBezTo>
                  <a:cubicBezTo>
                    <a:pt x="6665" y="4417"/>
                    <a:pt x="6738" y="4383"/>
                    <a:pt x="6805" y="4323"/>
                  </a:cubicBezTo>
                  <a:cubicBezTo>
                    <a:pt x="6825" y="4310"/>
                    <a:pt x="6838" y="4296"/>
                    <a:pt x="6865" y="4276"/>
                  </a:cubicBezTo>
                  <a:close/>
                  <a:moveTo>
                    <a:pt x="7474" y="4269"/>
                  </a:moveTo>
                  <a:lnTo>
                    <a:pt x="7474" y="4269"/>
                  </a:lnTo>
                  <a:cubicBezTo>
                    <a:pt x="7554" y="4283"/>
                    <a:pt x="7621" y="4303"/>
                    <a:pt x="7675" y="4343"/>
                  </a:cubicBezTo>
                  <a:cubicBezTo>
                    <a:pt x="7728" y="4383"/>
                    <a:pt x="7782" y="4430"/>
                    <a:pt x="7829" y="4477"/>
                  </a:cubicBezTo>
                  <a:cubicBezTo>
                    <a:pt x="7862" y="4517"/>
                    <a:pt x="7896" y="4570"/>
                    <a:pt x="7929" y="4611"/>
                  </a:cubicBezTo>
                  <a:cubicBezTo>
                    <a:pt x="8023" y="4738"/>
                    <a:pt x="8070" y="4872"/>
                    <a:pt x="8063" y="5025"/>
                  </a:cubicBezTo>
                  <a:cubicBezTo>
                    <a:pt x="8063" y="5099"/>
                    <a:pt x="8070" y="5179"/>
                    <a:pt x="8076" y="5260"/>
                  </a:cubicBezTo>
                  <a:cubicBezTo>
                    <a:pt x="8076" y="5273"/>
                    <a:pt x="8070" y="5286"/>
                    <a:pt x="8070" y="5300"/>
                  </a:cubicBezTo>
                  <a:cubicBezTo>
                    <a:pt x="8066" y="5301"/>
                    <a:pt x="8063" y="5301"/>
                    <a:pt x="8060" y="5301"/>
                  </a:cubicBezTo>
                  <a:cubicBezTo>
                    <a:pt x="8041" y="5301"/>
                    <a:pt x="8034" y="5285"/>
                    <a:pt x="8023" y="5273"/>
                  </a:cubicBezTo>
                  <a:cubicBezTo>
                    <a:pt x="7989" y="5206"/>
                    <a:pt x="7949" y="5139"/>
                    <a:pt x="7916" y="5072"/>
                  </a:cubicBezTo>
                  <a:cubicBezTo>
                    <a:pt x="7842" y="4959"/>
                    <a:pt x="7755" y="4845"/>
                    <a:pt x="7635" y="4771"/>
                  </a:cubicBezTo>
                  <a:cubicBezTo>
                    <a:pt x="7588" y="4744"/>
                    <a:pt x="7541" y="4718"/>
                    <a:pt x="7487" y="4704"/>
                  </a:cubicBezTo>
                  <a:cubicBezTo>
                    <a:pt x="7427" y="4678"/>
                    <a:pt x="7380" y="4637"/>
                    <a:pt x="7354" y="4577"/>
                  </a:cubicBezTo>
                  <a:cubicBezTo>
                    <a:pt x="7340" y="4550"/>
                    <a:pt x="7347" y="4530"/>
                    <a:pt x="7367" y="4510"/>
                  </a:cubicBezTo>
                  <a:cubicBezTo>
                    <a:pt x="7421" y="4544"/>
                    <a:pt x="7447" y="4591"/>
                    <a:pt x="7467" y="4637"/>
                  </a:cubicBezTo>
                  <a:cubicBezTo>
                    <a:pt x="7487" y="4611"/>
                    <a:pt x="7481" y="4584"/>
                    <a:pt x="7467" y="4564"/>
                  </a:cubicBezTo>
                  <a:cubicBezTo>
                    <a:pt x="7441" y="4510"/>
                    <a:pt x="7407" y="4450"/>
                    <a:pt x="7374" y="4396"/>
                  </a:cubicBezTo>
                  <a:cubicBezTo>
                    <a:pt x="7360" y="4370"/>
                    <a:pt x="7334" y="4343"/>
                    <a:pt x="7334" y="4310"/>
                  </a:cubicBezTo>
                  <a:cubicBezTo>
                    <a:pt x="7341" y="4306"/>
                    <a:pt x="7348" y="4304"/>
                    <a:pt x="7354" y="4304"/>
                  </a:cubicBezTo>
                  <a:cubicBezTo>
                    <a:pt x="7368" y="4304"/>
                    <a:pt x="7378" y="4313"/>
                    <a:pt x="7387" y="4323"/>
                  </a:cubicBezTo>
                  <a:cubicBezTo>
                    <a:pt x="7474" y="4403"/>
                    <a:pt x="7554" y="4477"/>
                    <a:pt x="7641" y="4557"/>
                  </a:cubicBezTo>
                  <a:cubicBezTo>
                    <a:pt x="7668" y="4584"/>
                    <a:pt x="7688" y="4617"/>
                    <a:pt x="7728" y="4624"/>
                  </a:cubicBezTo>
                  <a:cubicBezTo>
                    <a:pt x="7715" y="4604"/>
                    <a:pt x="7708" y="4577"/>
                    <a:pt x="7695" y="4557"/>
                  </a:cubicBezTo>
                  <a:cubicBezTo>
                    <a:pt x="7641" y="4483"/>
                    <a:pt x="7588" y="4417"/>
                    <a:pt x="7528" y="4343"/>
                  </a:cubicBezTo>
                  <a:cubicBezTo>
                    <a:pt x="7514" y="4323"/>
                    <a:pt x="7501" y="4303"/>
                    <a:pt x="7474" y="4269"/>
                  </a:cubicBezTo>
                  <a:close/>
                  <a:moveTo>
                    <a:pt x="3265" y="4824"/>
                  </a:moveTo>
                  <a:cubicBezTo>
                    <a:pt x="3268" y="4824"/>
                    <a:pt x="3270" y="4824"/>
                    <a:pt x="3272" y="4825"/>
                  </a:cubicBezTo>
                  <a:cubicBezTo>
                    <a:pt x="3346" y="4831"/>
                    <a:pt x="3426" y="4825"/>
                    <a:pt x="3500" y="4872"/>
                  </a:cubicBezTo>
                  <a:cubicBezTo>
                    <a:pt x="3540" y="4898"/>
                    <a:pt x="3594" y="4905"/>
                    <a:pt x="3640" y="4905"/>
                  </a:cubicBezTo>
                  <a:cubicBezTo>
                    <a:pt x="3701" y="4905"/>
                    <a:pt x="3754" y="4905"/>
                    <a:pt x="3808" y="4898"/>
                  </a:cubicBezTo>
                  <a:cubicBezTo>
                    <a:pt x="3818" y="4898"/>
                    <a:pt x="3829" y="4898"/>
                    <a:pt x="3839" y="4898"/>
                  </a:cubicBezTo>
                  <a:cubicBezTo>
                    <a:pt x="3993" y="4898"/>
                    <a:pt x="4130" y="4944"/>
                    <a:pt x="4256" y="5032"/>
                  </a:cubicBezTo>
                  <a:cubicBezTo>
                    <a:pt x="4370" y="5106"/>
                    <a:pt x="4470" y="5186"/>
                    <a:pt x="4550" y="5286"/>
                  </a:cubicBezTo>
                  <a:cubicBezTo>
                    <a:pt x="4564" y="5306"/>
                    <a:pt x="4577" y="5320"/>
                    <a:pt x="4584" y="5333"/>
                  </a:cubicBezTo>
                  <a:cubicBezTo>
                    <a:pt x="4590" y="5340"/>
                    <a:pt x="4584" y="5340"/>
                    <a:pt x="4584" y="5353"/>
                  </a:cubicBezTo>
                  <a:cubicBezTo>
                    <a:pt x="4557" y="5347"/>
                    <a:pt x="4537" y="5340"/>
                    <a:pt x="4510" y="5333"/>
                  </a:cubicBezTo>
                  <a:cubicBezTo>
                    <a:pt x="4377" y="5299"/>
                    <a:pt x="4244" y="5276"/>
                    <a:pt x="4111" y="5276"/>
                  </a:cubicBezTo>
                  <a:cubicBezTo>
                    <a:pt x="4037" y="5276"/>
                    <a:pt x="3962" y="5283"/>
                    <a:pt x="3888" y="5300"/>
                  </a:cubicBezTo>
                  <a:cubicBezTo>
                    <a:pt x="3854" y="5306"/>
                    <a:pt x="3828" y="5306"/>
                    <a:pt x="3794" y="5313"/>
                  </a:cubicBezTo>
                  <a:cubicBezTo>
                    <a:pt x="3760" y="5319"/>
                    <a:pt x="3726" y="5322"/>
                    <a:pt x="3693" y="5322"/>
                  </a:cubicBezTo>
                  <a:cubicBezTo>
                    <a:pt x="3584" y="5322"/>
                    <a:pt x="3482" y="5291"/>
                    <a:pt x="3379" y="5240"/>
                  </a:cubicBezTo>
                  <a:cubicBezTo>
                    <a:pt x="3346" y="5226"/>
                    <a:pt x="3319" y="5199"/>
                    <a:pt x="3299" y="5166"/>
                  </a:cubicBezTo>
                  <a:cubicBezTo>
                    <a:pt x="3303" y="5154"/>
                    <a:pt x="3310" y="5151"/>
                    <a:pt x="3317" y="5151"/>
                  </a:cubicBezTo>
                  <a:cubicBezTo>
                    <a:pt x="3322" y="5151"/>
                    <a:pt x="3327" y="5153"/>
                    <a:pt x="3333" y="5153"/>
                  </a:cubicBezTo>
                  <a:cubicBezTo>
                    <a:pt x="3446" y="5179"/>
                    <a:pt x="3567" y="5199"/>
                    <a:pt x="3681" y="5219"/>
                  </a:cubicBezTo>
                  <a:cubicBezTo>
                    <a:pt x="3691" y="5223"/>
                    <a:pt x="3704" y="5229"/>
                    <a:pt x="3718" y="5229"/>
                  </a:cubicBezTo>
                  <a:cubicBezTo>
                    <a:pt x="3730" y="5229"/>
                    <a:pt x="3742" y="5225"/>
                    <a:pt x="3754" y="5213"/>
                  </a:cubicBezTo>
                  <a:cubicBezTo>
                    <a:pt x="3721" y="5186"/>
                    <a:pt x="3674" y="5173"/>
                    <a:pt x="3634" y="5159"/>
                  </a:cubicBezTo>
                  <a:cubicBezTo>
                    <a:pt x="3527" y="5132"/>
                    <a:pt x="3426" y="5112"/>
                    <a:pt x="3326" y="5086"/>
                  </a:cubicBezTo>
                  <a:cubicBezTo>
                    <a:pt x="3292" y="5079"/>
                    <a:pt x="3279" y="5059"/>
                    <a:pt x="3299" y="5025"/>
                  </a:cubicBezTo>
                  <a:lnTo>
                    <a:pt x="3299" y="5025"/>
                  </a:lnTo>
                  <a:cubicBezTo>
                    <a:pt x="3446" y="5032"/>
                    <a:pt x="3580" y="5093"/>
                    <a:pt x="3726" y="5093"/>
                  </a:cubicBezTo>
                  <a:cubicBezTo>
                    <a:pt x="3733" y="5093"/>
                    <a:pt x="3740" y="5093"/>
                    <a:pt x="3747" y="5092"/>
                  </a:cubicBezTo>
                  <a:cubicBezTo>
                    <a:pt x="3600" y="5039"/>
                    <a:pt x="3460" y="4972"/>
                    <a:pt x="3292" y="4965"/>
                  </a:cubicBezTo>
                  <a:cubicBezTo>
                    <a:pt x="3272" y="4932"/>
                    <a:pt x="3252" y="4905"/>
                    <a:pt x="3239" y="4872"/>
                  </a:cubicBezTo>
                  <a:cubicBezTo>
                    <a:pt x="3227" y="4853"/>
                    <a:pt x="3242" y="4824"/>
                    <a:pt x="3265" y="4824"/>
                  </a:cubicBezTo>
                  <a:close/>
                  <a:moveTo>
                    <a:pt x="6859" y="5594"/>
                  </a:moveTo>
                  <a:cubicBezTo>
                    <a:pt x="6892" y="5614"/>
                    <a:pt x="6932" y="5634"/>
                    <a:pt x="6966" y="5654"/>
                  </a:cubicBezTo>
                  <a:cubicBezTo>
                    <a:pt x="6999" y="5668"/>
                    <a:pt x="7039" y="5688"/>
                    <a:pt x="7086" y="5715"/>
                  </a:cubicBezTo>
                  <a:cubicBezTo>
                    <a:pt x="6932" y="5768"/>
                    <a:pt x="6798" y="5815"/>
                    <a:pt x="6638" y="5862"/>
                  </a:cubicBezTo>
                  <a:cubicBezTo>
                    <a:pt x="6705" y="5775"/>
                    <a:pt x="6765" y="5701"/>
                    <a:pt x="6818" y="5628"/>
                  </a:cubicBezTo>
                  <a:cubicBezTo>
                    <a:pt x="6832" y="5621"/>
                    <a:pt x="6845" y="5614"/>
                    <a:pt x="6859" y="5594"/>
                  </a:cubicBezTo>
                  <a:close/>
                  <a:moveTo>
                    <a:pt x="8042" y="127"/>
                  </a:moveTo>
                  <a:cubicBezTo>
                    <a:pt x="8053" y="127"/>
                    <a:pt x="8065" y="127"/>
                    <a:pt x="8076" y="128"/>
                  </a:cubicBezTo>
                  <a:cubicBezTo>
                    <a:pt x="8371" y="141"/>
                    <a:pt x="8658" y="188"/>
                    <a:pt x="8946" y="268"/>
                  </a:cubicBezTo>
                  <a:cubicBezTo>
                    <a:pt x="9100" y="309"/>
                    <a:pt x="9261" y="355"/>
                    <a:pt x="9408" y="429"/>
                  </a:cubicBezTo>
                  <a:cubicBezTo>
                    <a:pt x="9628" y="543"/>
                    <a:pt x="9829" y="683"/>
                    <a:pt x="10023" y="830"/>
                  </a:cubicBezTo>
                  <a:cubicBezTo>
                    <a:pt x="10331" y="1071"/>
                    <a:pt x="10585" y="1346"/>
                    <a:pt x="10759" y="1693"/>
                  </a:cubicBezTo>
                  <a:cubicBezTo>
                    <a:pt x="10779" y="1747"/>
                    <a:pt x="10813" y="1794"/>
                    <a:pt x="10839" y="1841"/>
                  </a:cubicBezTo>
                  <a:cubicBezTo>
                    <a:pt x="10873" y="1914"/>
                    <a:pt x="10913" y="1995"/>
                    <a:pt x="10947" y="2068"/>
                  </a:cubicBezTo>
                  <a:cubicBezTo>
                    <a:pt x="10973" y="2135"/>
                    <a:pt x="11000" y="2202"/>
                    <a:pt x="11027" y="2269"/>
                  </a:cubicBezTo>
                  <a:cubicBezTo>
                    <a:pt x="11080" y="2389"/>
                    <a:pt x="11114" y="2516"/>
                    <a:pt x="11127" y="2644"/>
                  </a:cubicBezTo>
                  <a:cubicBezTo>
                    <a:pt x="11147" y="2797"/>
                    <a:pt x="11161" y="2951"/>
                    <a:pt x="11174" y="3105"/>
                  </a:cubicBezTo>
                  <a:cubicBezTo>
                    <a:pt x="11181" y="3272"/>
                    <a:pt x="11154" y="3433"/>
                    <a:pt x="11120" y="3587"/>
                  </a:cubicBezTo>
                  <a:cubicBezTo>
                    <a:pt x="11087" y="3781"/>
                    <a:pt x="11047" y="3968"/>
                    <a:pt x="10980" y="4149"/>
                  </a:cubicBezTo>
                  <a:cubicBezTo>
                    <a:pt x="10880" y="4417"/>
                    <a:pt x="10759" y="4678"/>
                    <a:pt x="10585" y="4912"/>
                  </a:cubicBezTo>
                  <a:cubicBezTo>
                    <a:pt x="10512" y="5005"/>
                    <a:pt x="10438" y="5106"/>
                    <a:pt x="10364" y="5206"/>
                  </a:cubicBezTo>
                  <a:cubicBezTo>
                    <a:pt x="10291" y="5300"/>
                    <a:pt x="10217" y="5387"/>
                    <a:pt x="10124" y="5460"/>
                  </a:cubicBezTo>
                  <a:cubicBezTo>
                    <a:pt x="10063" y="5514"/>
                    <a:pt x="9996" y="5561"/>
                    <a:pt x="9930" y="5594"/>
                  </a:cubicBezTo>
                  <a:cubicBezTo>
                    <a:pt x="9689" y="5715"/>
                    <a:pt x="9434" y="5815"/>
                    <a:pt x="9167" y="5882"/>
                  </a:cubicBezTo>
                  <a:cubicBezTo>
                    <a:pt x="9147" y="5882"/>
                    <a:pt x="9133" y="5889"/>
                    <a:pt x="9113" y="5889"/>
                  </a:cubicBezTo>
                  <a:cubicBezTo>
                    <a:pt x="9093" y="5895"/>
                    <a:pt x="9073" y="5899"/>
                    <a:pt x="9055" y="5899"/>
                  </a:cubicBezTo>
                  <a:cubicBezTo>
                    <a:pt x="9021" y="5899"/>
                    <a:pt x="8990" y="5886"/>
                    <a:pt x="8959" y="5855"/>
                  </a:cubicBezTo>
                  <a:cubicBezTo>
                    <a:pt x="8919" y="5815"/>
                    <a:pt x="8866" y="5802"/>
                    <a:pt x="8812" y="5795"/>
                  </a:cubicBezTo>
                  <a:cubicBezTo>
                    <a:pt x="8752" y="5788"/>
                    <a:pt x="8698" y="5768"/>
                    <a:pt x="8638" y="5755"/>
                  </a:cubicBezTo>
                  <a:cubicBezTo>
                    <a:pt x="8511" y="5735"/>
                    <a:pt x="8377" y="5708"/>
                    <a:pt x="8250" y="5688"/>
                  </a:cubicBezTo>
                  <a:cubicBezTo>
                    <a:pt x="8198" y="5683"/>
                    <a:pt x="8146" y="5678"/>
                    <a:pt x="8096" y="5678"/>
                  </a:cubicBezTo>
                  <a:cubicBezTo>
                    <a:pt x="8076" y="5678"/>
                    <a:pt x="8056" y="5679"/>
                    <a:pt x="8036" y="5681"/>
                  </a:cubicBezTo>
                  <a:cubicBezTo>
                    <a:pt x="7884" y="5693"/>
                    <a:pt x="7731" y="5696"/>
                    <a:pt x="7580" y="5696"/>
                  </a:cubicBezTo>
                  <a:cubicBezTo>
                    <a:pt x="7479" y="5696"/>
                    <a:pt x="7379" y="5694"/>
                    <a:pt x="7280" y="5694"/>
                  </a:cubicBezTo>
                  <a:cubicBezTo>
                    <a:pt x="7253" y="5694"/>
                    <a:pt x="7220" y="5694"/>
                    <a:pt x="7206" y="5674"/>
                  </a:cubicBezTo>
                  <a:cubicBezTo>
                    <a:pt x="7133" y="5614"/>
                    <a:pt x="7053" y="5574"/>
                    <a:pt x="6966" y="5534"/>
                  </a:cubicBezTo>
                  <a:cubicBezTo>
                    <a:pt x="6952" y="5527"/>
                    <a:pt x="6939" y="5514"/>
                    <a:pt x="6919" y="5500"/>
                  </a:cubicBezTo>
                  <a:cubicBezTo>
                    <a:pt x="7099" y="5260"/>
                    <a:pt x="7200" y="4999"/>
                    <a:pt x="7280" y="4731"/>
                  </a:cubicBezTo>
                  <a:cubicBezTo>
                    <a:pt x="7284" y="4730"/>
                    <a:pt x="7287" y="4730"/>
                    <a:pt x="7290" y="4730"/>
                  </a:cubicBezTo>
                  <a:cubicBezTo>
                    <a:pt x="7317" y="4730"/>
                    <a:pt x="7329" y="4752"/>
                    <a:pt x="7347" y="4758"/>
                  </a:cubicBezTo>
                  <a:cubicBezTo>
                    <a:pt x="7380" y="4778"/>
                    <a:pt x="7407" y="4798"/>
                    <a:pt x="7447" y="4811"/>
                  </a:cubicBezTo>
                  <a:cubicBezTo>
                    <a:pt x="7548" y="4838"/>
                    <a:pt x="7635" y="4898"/>
                    <a:pt x="7702" y="4985"/>
                  </a:cubicBezTo>
                  <a:cubicBezTo>
                    <a:pt x="7762" y="5045"/>
                    <a:pt x="7809" y="5119"/>
                    <a:pt x="7855" y="5193"/>
                  </a:cubicBezTo>
                  <a:cubicBezTo>
                    <a:pt x="7942" y="5313"/>
                    <a:pt x="8016" y="5434"/>
                    <a:pt x="8103" y="5561"/>
                  </a:cubicBezTo>
                  <a:cubicBezTo>
                    <a:pt x="8103" y="5567"/>
                    <a:pt x="8110" y="5574"/>
                    <a:pt x="8116" y="5574"/>
                  </a:cubicBezTo>
                  <a:cubicBezTo>
                    <a:pt x="8127" y="5591"/>
                    <a:pt x="8143" y="5603"/>
                    <a:pt x="8159" y="5603"/>
                  </a:cubicBezTo>
                  <a:cubicBezTo>
                    <a:pt x="8163" y="5603"/>
                    <a:pt x="8166" y="5602"/>
                    <a:pt x="8170" y="5601"/>
                  </a:cubicBezTo>
                  <a:cubicBezTo>
                    <a:pt x="8197" y="5594"/>
                    <a:pt x="8203" y="5574"/>
                    <a:pt x="8203" y="5534"/>
                  </a:cubicBezTo>
                  <a:cubicBezTo>
                    <a:pt x="8197" y="5367"/>
                    <a:pt x="8183" y="5206"/>
                    <a:pt x="8183" y="5039"/>
                  </a:cubicBezTo>
                  <a:cubicBezTo>
                    <a:pt x="8183" y="4711"/>
                    <a:pt x="8016" y="4483"/>
                    <a:pt x="7789" y="4289"/>
                  </a:cubicBezTo>
                  <a:cubicBezTo>
                    <a:pt x="7742" y="4249"/>
                    <a:pt x="7682" y="4229"/>
                    <a:pt x="7628" y="4202"/>
                  </a:cubicBezTo>
                  <a:cubicBezTo>
                    <a:pt x="7601" y="4196"/>
                    <a:pt x="7581" y="4182"/>
                    <a:pt x="7561" y="4176"/>
                  </a:cubicBezTo>
                  <a:cubicBezTo>
                    <a:pt x="7628" y="4089"/>
                    <a:pt x="7688" y="4002"/>
                    <a:pt x="7755" y="3921"/>
                  </a:cubicBezTo>
                  <a:cubicBezTo>
                    <a:pt x="7802" y="3875"/>
                    <a:pt x="7849" y="3834"/>
                    <a:pt x="7902" y="3801"/>
                  </a:cubicBezTo>
                  <a:cubicBezTo>
                    <a:pt x="7969" y="3761"/>
                    <a:pt x="8036" y="3727"/>
                    <a:pt x="8103" y="3694"/>
                  </a:cubicBezTo>
                  <a:cubicBezTo>
                    <a:pt x="8150" y="3674"/>
                    <a:pt x="8190" y="3647"/>
                    <a:pt x="8210" y="3600"/>
                  </a:cubicBezTo>
                  <a:cubicBezTo>
                    <a:pt x="8230" y="3567"/>
                    <a:pt x="8223" y="3527"/>
                    <a:pt x="8183" y="3513"/>
                  </a:cubicBezTo>
                  <a:cubicBezTo>
                    <a:pt x="8162" y="3508"/>
                    <a:pt x="8136" y="3498"/>
                    <a:pt x="8109" y="3498"/>
                  </a:cubicBezTo>
                  <a:cubicBezTo>
                    <a:pt x="8102" y="3498"/>
                    <a:pt x="8096" y="3499"/>
                    <a:pt x="8090" y="3500"/>
                  </a:cubicBezTo>
                  <a:cubicBezTo>
                    <a:pt x="7909" y="3500"/>
                    <a:pt x="7728" y="3500"/>
                    <a:pt x="7548" y="3520"/>
                  </a:cubicBezTo>
                  <a:cubicBezTo>
                    <a:pt x="7307" y="3540"/>
                    <a:pt x="7093" y="3634"/>
                    <a:pt x="6925" y="3808"/>
                  </a:cubicBezTo>
                  <a:cubicBezTo>
                    <a:pt x="6892" y="3841"/>
                    <a:pt x="6859" y="3861"/>
                    <a:pt x="6818" y="3861"/>
                  </a:cubicBezTo>
                  <a:cubicBezTo>
                    <a:pt x="6772" y="3868"/>
                    <a:pt x="6725" y="3875"/>
                    <a:pt x="6685" y="3875"/>
                  </a:cubicBezTo>
                  <a:cubicBezTo>
                    <a:pt x="6584" y="3875"/>
                    <a:pt x="6497" y="3895"/>
                    <a:pt x="6404" y="3915"/>
                  </a:cubicBezTo>
                  <a:cubicBezTo>
                    <a:pt x="6250" y="3955"/>
                    <a:pt x="6082" y="3982"/>
                    <a:pt x="5942" y="4055"/>
                  </a:cubicBezTo>
                  <a:cubicBezTo>
                    <a:pt x="5929" y="4062"/>
                    <a:pt x="5915" y="4062"/>
                    <a:pt x="5895" y="4062"/>
                  </a:cubicBezTo>
                  <a:cubicBezTo>
                    <a:pt x="5895" y="4042"/>
                    <a:pt x="5895" y="4022"/>
                    <a:pt x="5895" y="4008"/>
                  </a:cubicBezTo>
                  <a:cubicBezTo>
                    <a:pt x="5902" y="3921"/>
                    <a:pt x="5908" y="3841"/>
                    <a:pt x="5915" y="3761"/>
                  </a:cubicBezTo>
                  <a:cubicBezTo>
                    <a:pt x="5929" y="3574"/>
                    <a:pt x="5915" y="3393"/>
                    <a:pt x="5875" y="3212"/>
                  </a:cubicBezTo>
                  <a:cubicBezTo>
                    <a:pt x="5822" y="2945"/>
                    <a:pt x="5761" y="2684"/>
                    <a:pt x="5648" y="2443"/>
                  </a:cubicBezTo>
                  <a:cubicBezTo>
                    <a:pt x="5627" y="2396"/>
                    <a:pt x="5627" y="2356"/>
                    <a:pt x="5641" y="2309"/>
                  </a:cubicBezTo>
                  <a:cubicBezTo>
                    <a:pt x="5661" y="2229"/>
                    <a:pt x="5688" y="2142"/>
                    <a:pt x="5701" y="2061"/>
                  </a:cubicBezTo>
                  <a:cubicBezTo>
                    <a:pt x="5741" y="1847"/>
                    <a:pt x="5835" y="1647"/>
                    <a:pt x="5955" y="1473"/>
                  </a:cubicBezTo>
                  <a:cubicBezTo>
                    <a:pt x="6076" y="1299"/>
                    <a:pt x="6203" y="1131"/>
                    <a:pt x="6337" y="964"/>
                  </a:cubicBezTo>
                  <a:cubicBezTo>
                    <a:pt x="6430" y="844"/>
                    <a:pt x="6544" y="737"/>
                    <a:pt x="6678" y="656"/>
                  </a:cubicBezTo>
                  <a:cubicBezTo>
                    <a:pt x="6705" y="636"/>
                    <a:pt x="6731" y="616"/>
                    <a:pt x="6758" y="596"/>
                  </a:cubicBezTo>
                  <a:cubicBezTo>
                    <a:pt x="6966" y="422"/>
                    <a:pt x="7213" y="315"/>
                    <a:pt x="7461" y="215"/>
                  </a:cubicBezTo>
                  <a:cubicBezTo>
                    <a:pt x="7467" y="215"/>
                    <a:pt x="7474" y="208"/>
                    <a:pt x="7481" y="208"/>
                  </a:cubicBezTo>
                  <a:cubicBezTo>
                    <a:pt x="7670" y="177"/>
                    <a:pt x="7853" y="127"/>
                    <a:pt x="8042" y="127"/>
                  </a:cubicBezTo>
                  <a:close/>
                  <a:moveTo>
                    <a:pt x="2582" y="5056"/>
                  </a:moveTo>
                  <a:cubicBezTo>
                    <a:pt x="2585" y="5056"/>
                    <a:pt x="2588" y="5059"/>
                    <a:pt x="2597" y="5059"/>
                  </a:cubicBezTo>
                  <a:cubicBezTo>
                    <a:pt x="2550" y="5206"/>
                    <a:pt x="2503" y="5347"/>
                    <a:pt x="2463" y="5487"/>
                  </a:cubicBezTo>
                  <a:cubicBezTo>
                    <a:pt x="2463" y="5487"/>
                    <a:pt x="2463" y="5494"/>
                    <a:pt x="2470" y="5494"/>
                  </a:cubicBezTo>
                  <a:cubicBezTo>
                    <a:pt x="2496" y="5494"/>
                    <a:pt x="2496" y="5467"/>
                    <a:pt x="2503" y="5454"/>
                  </a:cubicBezTo>
                  <a:cubicBezTo>
                    <a:pt x="2516" y="5434"/>
                    <a:pt x="2523" y="5407"/>
                    <a:pt x="2530" y="5387"/>
                  </a:cubicBezTo>
                  <a:cubicBezTo>
                    <a:pt x="2543" y="5373"/>
                    <a:pt x="2550" y="5353"/>
                    <a:pt x="2556" y="5340"/>
                  </a:cubicBezTo>
                  <a:cubicBezTo>
                    <a:pt x="2563" y="5313"/>
                    <a:pt x="2570" y="5293"/>
                    <a:pt x="2583" y="5273"/>
                  </a:cubicBezTo>
                  <a:cubicBezTo>
                    <a:pt x="2590" y="5253"/>
                    <a:pt x="2597" y="5233"/>
                    <a:pt x="2617" y="5219"/>
                  </a:cubicBezTo>
                  <a:lnTo>
                    <a:pt x="2617" y="5219"/>
                  </a:lnTo>
                  <a:cubicBezTo>
                    <a:pt x="2623" y="5293"/>
                    <a:pt x="2597" y="5360"/>
                    <a:pt x="2570" y="5427"/>
                  </a:cubicBezTo>
                  <a:cubicBezTo>
                    <a:pt x="2550" y="5500"/>
                    <a:pt x="2530" y="5567"/>
                    <a:pt x="2503" y="5634"/>
                  </a:cubicBezTo>
                  <a:cubicBezTo>
                    <a:pt x="2563" y="5594"/>
                    <a:pt x="2577" y="5567"/>
                    <a:pt x="2630" y="5460"/>
                  </a:cubicBezTo>
                  <a:cubicBezTo>
                    <a:pt x="2657" y="5393"/>
                    <a:pt x="2690" y="5326"/>
                    <a:pt x="2724" y="5253"/>
                  </a:cubicBezTo>
                  <a:cubicBezTo>
                    <a:pt x="2737" y="5273"/>
                    <a:pt x="2744" y="5280"/>
                    <a:pt x="2744" y="5293"/>
                  </a:cubicBezTo>
                  <a:cubicBezTo>
                    <a:pt x="2757" y="5467"/>
                    <a:pt x="2710" y="5621"/>
                    <a:pt x="2590" y="5748"/>
                  </a:cubicBezTo>
                  <a:cubicBezTo>
                    <a:pt x="2449" y="5909"/>
                    <a:pt x="2316" y="6069"/>
                    <a:pt x="2202" y="6250"/>
                  </a:cubicBezTo>
                  <a:cubicBezTo>
                    <a:pt x="2195" y="6256"/>
                    <a:pt x="2189" y="6263"/>
                    <a:pt x="2168" y="6277"/>
                  </a:cubicBezTo>
                  <a:cubicBezTo>
                    <a:pt x="2168" y="6250"/>
                    <a:pt x="2168" y="6236"/>
                    <a:pt x="2168" y="6230"/>
                  </a:cubicBezTo>
                  <a:cubicBezTo>
                    <a:pt x="2168" y="6129"/>
                    <a:pt x="2182" y="6036"/>
                    <a:pt x="2182" y="5942"/>
                  </a:cubicBezTo>
                  <a:cubicBezTo>
                    <a:pt x="2175" y="5835"/>
                    <a:pt x="2195" y="5735"/>
                    <a:pt x="2235" y="5634"/>
                  </a:cubicBezTo>
                  <a:cubicBezTo>
                    <a:pt x="2275" y="5547"/>
                    <a:pt x="2316" y="5460"/>
                    <a:pt x="2356" y="5367"/>
                  </a:cubicBezTo>
                  <a:cubicBezTo>
                    <a:pt x="2376" y="5326"/>
                    <a:pt x="2389" y="5286"/>
                    <a:pt x="2409" y="5246"/>
                  </a:cubicBezTo>
                  <a:cubicBezTo>
                    <a:pt x="2443" y="5159"/>
                    <a:pt x="2503" y="5099"/>
                    <a:pt x="2577" y="5059"/>
                  </a:cubicBezTo>
                  <a:cubicBezTo>
                    <a:pt x="2579" y="5057"/>
                    <a:pt x="2580" y="5056"/>
                    <a:pt x="2582" y="5056"/>
                  </a:cubicBezTo>
                  <a:close/>
                  <a:moveTo>
                    <a:pt x="2811" y="899"/>
                  </a:moveTo>
                  <a:cubicBezTo>
                    <a:pt x="2836" y="899"/>
                    <a:pt x="2861" y="901"/>
                    <a:pt x="2884" y="904"/>
                  </a:cubicBezTo>
                  <a:cubicBezTo>
                    <a:pt x="3058" y="931"/>
                    <a:pt x="3232" y="931"/>
                    <a:pt x="3413" y="944"/>
                  </a:cubicBezTo>
                  <a:cubicBezTo>
                    <a:pt x="3714" y="964"/>
                    <a:pt x="4008" y="1031"/>
                    <a:pt x="4283" y="1158"/>
                  </a:cubicBezTo>
                  <a:cubicBezTo>
                    <a:pt x="4718" y="1352"/>
                    <a:pt x="5045" y="1667"/>
                    <a:pt x="5300" y="2061"/>
                  </a:cubicBezTo>
                  <a:cubicBezTo>
                    <a:pt x="5413" y="2242"/>
                    <a:pt x="5520" y="2429"/>
                    <a:pt x="5594" y="2630"/>
                  </a:cubicBezTo>
                  <a:cubicBezTo>
                    <a:pt x="5621" y="2690"/>
                    <a:pt x="5641" y="2757"/>
                    <a:pt x="5661" y="2824"/>
                  </a:cubicBezTo>
                  <a:cubicBezTo>
                    <a:pt x="5694" y="2945"/>
                    <a:pt x="5721" y="3072"/>
                    <a:pt x="5755" y="3192"/>
                  </a:cubicBezTo>
                  <a:cubicBezTo>
                    <a:pt x="5795" y="3373"/>
                    <a:pt x="5815" y="3553"/>
                    <a:pt x="5808" y="3734"/>
                  </a:cubicBezTo>
                  <a:cubicBezTo>
                    <a:pt x="5808" y="3861"/>
                    <a:pt x="5808" y="3988"/>
                    <a:pt x="5808" y="4109"/>
                  </a:cubicBezTo>
                  <a:cubicBezTo>
                    <a:pt x="5741" y="4196"/>
                    <a:pt x="5668" y="4283"/>
                    <a:pt x="5601" y="4370"/>
                  </a:cubicBezTo>
                  <a:cubicBezTo>
                    <a:pt x="5547" y="4450"/>
                    <a:pt x="5500" y="4544"/>
                    <a:pt x="5447" y="4631"/>
                  </a:cubicBezTo>
                  <a:cubicBezTo>
                    <a:pt x="5440" y="4637"/>
                    <a:pt x="5433" y="4651"/>
                    <a:pt x="5433" y="4657"/>
                  </a:cubicBezTo>
                  <a:cubicBezTo>
                    <a:pt x="5420" y="4684"/>
                    <a:pt x="5407" y="4711"/>
                    <a:pt x="5427" y="4731"/>
                  </a:cubicBezTo>
                  <a:cubicBezTo>
                    <a:pt x="5439" y="4747"/>
                    <a:pt x="5452" y="4752"/>
                    <a:pt x="5465" y="4752"/>
                  </a:cubicBezTo>
                  <a:cubicBezTo>
                    <a:pt x="5480" y="4752"/>
                    <a:pt x="5496" y="4745"/>
                    <a:pt x="5514" y="4738"/>
                  </a:cubicBezTo>
                  <a:cubicBezTo>
                    <a:pt x="5527" y="4731"/>
                    <a:pt x="5547" y="4724"/>
                    <a:pt x="5561" y="4718"/>
                  </a:cubicBezTo>
                  <a:lnTo>
                    <a:pt x="5561" y="4718"/>
                  </a:lnTo>
                  <a:cubicBezTo>
                    <a:pt x="5581" y="4751"/>
                    <a:pt x="5561" y="4764"/>
                    <a:pt x="5547" y="4785"/>
                  </a:cubicBezTo>
                  <a:cubicBezTo>
                    <a:pt x="5541" y="4805"/>
                    <a:pt x="5527" y="4825"/>
                    <a:pt x="5520" y="4845"/>
                  </a:cubicBezTo>
                  <a:cubicBezTo>
                    <a:pt x="5500" y="4885"/>
                    <a:pt x="5474" y="4925"/>
                    <a:pt x="5460" y="4965"/>
                  </a:cubicBezTo>
                  <a:cubicBezTo>
                    <a:pt x="5407" y="5132"/>
                    <a:pt x="5333" y="5286"/>
                    <a:pt x="5219" y="5420"/>
                  </a:cubicBezTo>
                  <a:cubicBezTo>
                    <a:pt x="5112" y="5547"/>
                    <a:pt x="4999" y="5674"/>
                    <a:pt x="4871" y="5781"/>
                  </a:cubicBezTo>
                  <a:cubicBezTo>
                    <a:pt x="4677" y="5942"/>
                    <a:pt x="4463" y="6076"/>
                    <a:pt x="4229" y="6170"/>
                  </a:cubicBezTo>
                  <a:cubicBezTo>
                    <a:pt x="4075" y="6230"/>
                    <a:pt x="3928" y="6290"/>
                    <a:pt x="3794" y="6384"/>
                  </a:cubicBezTo>
                  <a:cubicBezTo>
                    <a:pt x="3781" y="6390"/>
                    <a:pt x="3767" y="6390"/>
                    <a:pt x="3747" y="6397"/>
                  </a:cubicBezTo>
                  <a:cubicBezTo>
                    <a:pt x="3674" y="6250"/>
                    <a:pt x="3587" y="6109"/>
                    <a:pt x="3580" y="5942"/>
                  </a:cubicBezTo>
                  <a:cubicBezTo>
                    <a:pt x="3580" y="5775"/>
                    <a:pt x="3547" y="5607"/>
                    <a:pt x="3493" y="5447"/>
                  </a:cubicBezTo>
                  <a:cubicBezTo>
                    <a:pt x="3486" y="5434"/>
                    <a:pt x="3486" y="5427"/>
                    <a:pt x="3486" y="5413"/>
                  </a:cubicBezTo>
                  <a:cubicBezTo>
                    <a:pt x="3486" y="5407"/>
                    <a:pt x="3493" y="5407"/>
                    <a:pt x="3493" y="5400"/>
                  </a:cubicBezTo>
                  <a:cubicBezTo>
                    <a:pt x="3554" y="5421"/>
                    <a:pt x="3616" y="5429"/>
                    <a:pt x="3678" y="5429"/>
                  </a:cubicBezTo>
                  <a:cubicBezTo>
                    <a:pt x="3754" y="5429"/>
                    <a:pt x="3831" y="5418"/>
                    <a:pt x="3908" y="5407"/>
                  </a:cubicBezTo>
                  <a:cubicBezTo>
                    <a:pt x="3976" y="5394"/>
                    <a:pt x="4043" y="5388"/>
                    <a:pt x="4109" y="5388"/>
                  </a:cubicBezTo>
                  <a:cubicBezTo>
                    <a:pt x="4213" y="5388"/>
                    <a:pt x="4317" y="5402"/>
                    <a:pt x="4423" y="5427"/>
                  </a:cubicBezTo>
                  <a:cubicBezTo>
                    <a:pt x="4477" y="5440"/>
                    <a:pt x="4537" y="5467"/>
                    <a:pt x="4590" y="5480"/>
                  </a:cubicBezTo>
                  <a:cubicBezTo>
                    <a:pt x="4637" y="5494"/>
                    <a:pt x="4684" y="5514"/>
                    <a:pt x="4731" y="5521"/>
                  </a:cubicBezTo>
                  <a:cubicBezTo>
                    <a:pt x="4734" y="5521"/>
                    <a:pt x="4737" y="5521"/>
                    <a:pt x="4740" y="5521"/>
                  </a:cubicBezTo>
                  <a:cubicBezTo>
                    <a:pt x="4782" y="5521"/>
                    <a:pt x="4810" y="5478"/>
                    <a:pt x="4791" y="5440"/>
                  </a:cubicBezTo>
                  <a:cubicBezTo>
                    <a:pt x="4784" y="5420"/>
                    <a:pt x="4778" y="5407"/>
                    <a:pt x="4764" y="5387"/>
                  </a:cubicBezTo>
                  <a:cubicBezTo>
                    <a:pt x="4644" y="5213"/>
                    <a:pt x="4510" y="5059"/>
                    <a:pt x="4330" y="4938"/>
                  </a:cubicBezTo>
                  <a:cubicBezTo>
                    <a:pt x="4184" y="4835"/>
                    <a:pt x="4021" y="4776"/>
                    <a:pt x="3842" y="4776"/>
                  </a:cubicBezTo>
                  <a:cubicBezTo>
                    <a:pt x="3824" y="4776"/>
                    <a:pt x="3806" y="4777"/>
                    <a:pt x="3788" y="4778"/>
                  </a:cubicBezTo>
                  <a:cubicBezTo>
                    <a:pt x="3741" y="4785"/>
                    <a:pt x="3701" y="4785"/>
                    <a:pt x="3654" y="4785"/>
                  </a:cubicBezTo>
                  <a:cubicBezTo>
                    <a:pt x="3627" y="4785"/>
                    <a:pt x="3594" y="4785"/>
                    <a:pt x="3573" y="4771"/>
                  </a:cubicBezTo>
                  <a:cubicBezTo>
                    <a:pt x="3521" y="4732"/>
                    <a:pt x="3449" y="4731"/>
                    <a:pt x="3389" y="4699"/>
                  </a:cubicBezTo>
                  <a:lnTo>
                    <a:pt x="3389" y="4699"/>
                  </a:lnTo>
                  <a:cubicBezTo>
                    <a:pt x="3474" y="4560"/>
                    <a:pt x="3500" y="4415"/>
                    <a:pt x="3500" y="4256"/>
                  </a:cubicBezTo>
                  <a:cubicBezTo>
                    <a:pt x="3493" y="4149"/>
                    <a:pt x="3520" y="4049"/>
                    <a:pt x="3573" y="3955"/>
                  </a:cubicBezTo>
                  <a:cubicBezTo>
                    <a:pt x="3594" y="3908"/>
                    <a:pt x="3614" y="3861"/>
                    <a:pt x="3627" y="3808"/>
                  </a:cubicBezTo>
                  <a:cubicBezTo>
                    <a:pt x="3646" y="3739"/>
                    <a:pt x="3601" y="3700"/>
                    <a:pt x="3541" y="3700"/>
                  </a:cubicBezTo>
                  <a:cubicBezTo>
                    <a:pt x="3536" y="3700"/>
                    <a:pt x="3531" y="3700"/>
                    <a:pt x="3527" y="3701"/>
                  </a:cubicBezTo>
                  <a:cubicBezTo>
                    <a:pt x="3500" y="3707"/>
                    <a:pt x="3473" y="3721"/>
                    <a:pt x="3453" y="3734"/>
                  </a:cubicBezTo>
                  <a:cubicBezTo>
                    <a:pt x="3426" y="3754"/>
                    <a:pt x="3406" y="3781"/>
                    <a:pt x="3379" y="3808"/>
                  </a:cubicBezTo>
                  <a:cubicBezTo>
                    <a:pt x="3266" y="3928"/>
                    <a:pt x="3159" y="4049"/>
                    <a:pt x="3045" y="4169"/>
                  </a:cubicBezTo>
                  <a:cubicBezTo>
                    <a:pt x="2971" y="4243"/>
                    <a:pt x="2931" y="4330"/>
                    <a:pt x="2884" y="4417"/>
                  </a:cubicBezTo>
                  <a:cubicBezTo>
                    <a:pt x="2871" y="4430"/>
                    <a:pt x="2864" y="4450"/>
                    <a:pt x="2851" y="4483"/>
                  </a:cubicBezTo>
                  <a:cubicBezTo>
                    <a:pt x="2831" y="4457"/>
                    <a:pt x="2817" y="4443"/>
                    <a:pt x="2811" y="4430"/>
                  </a:cubicBezTo>
                  <a:cubicBezTo>
                    <a:pt x="2717" y="4310"/>
                    <a:pt x="2603" y="4249"/>
                    <a:pt x="2456" y="4236"/>
                  </a:cubicBezTo>
                  <a:cubicBezTo>
                    <a:pt x="2369" y="4223"/>
                    <a:pt x="2289" y="4223"/>
                    <a:pt x="2209" y="4216"/>
                  </a:cubicBezTo>
                  <a:cubicBezTo>
                    <a:pt x="2135" y="4216"/>
                    <a:pt x="2075" y="4209"/>
                    <a:pt x="2015" y="4162"/>
                  </a:cubicBezTo>
                  <a:cubicBezTo>
                    <a:pt x="2008" y="4156"/>
                    <a:pt x="1994" y="4149"/>
                    <a:pt x="1988" y="4149"/>
                  </a:cubicBezTo>
                  <a:cubicBezTo>
                    <a:pt x="1965" y="4137"/>
                    <a:pt x="1945" y="4131"/>
                    <a:pt x="1928" y="4131"/>
                  </a:cubicBezTo>
                  <a:cubicBezTo>
                    <a:pt x="1890" y="4131"/>
                    <a:pt x="1869" y="4160"/>
                    <a:pt x="1874" y="4216"/>
                  </a:cubicBezTo>
                  <a:cubicBezTo>
                    <a:pt x="1881" y="4263"/>
                    <a:pt x="1894" y="4316"/>
                    <a:pt x="1914" y="4356"/>
                  </a:cubicBezTo>
                  <a:cubicBezTo>
                    <a:pt x="1974" y="4477"/>
                    <a:pt x="2048" y="4591"/>
                    <a:pt x="2148" y="4691"/>
                  </a:cubicBezTo>
                  <a:cubicBezTo>
                    <a:pt x="2175" y="4711"/>
                    <a:pt x="2202" y="4738"/>
                    <a:pt x="2222" y="4758"/>
                  </a:cubicBezTo>
                  <a:cubicBezTo>
                    <a:pt x="2282" y="4831"/>
                    <a:pt x="2356" y="4892"/>
                    <a:pt x="2449" y="4925"/>
                  </a:cubicBezTo>
                  <a:cubicBezTo>
                    <a:pt x="2463" y="4932"/>
                    <a:pt x="2476" y="4945"/>
                    <a:pt x="2503" y="4959"/>
                  </a:cubicBezTo>
                  <a:cubicBezTo>
                    <a:pt x="2490" y="4979"/>
                    <a:pt x="2476" y="4999"/>
                    <a:pt x="2463" y="5012"/>
                  </a:cubicBezTo>
                  <a:cubicBezTo>
                    <a:pt x="2389" y="5072"/>
                    <a:pt x="2329" y="5153"/>
                    <a:pt x="2302" y="5246"/>
                  </a:cubicBezTo>
                  <a:cubicBezTo>
                    <a:pt x="2289" y="5280"/>
                    <a:pt x="2282" y="5306"/>
                    <a:pt x="2262" y="5333"/>
                  </a:cubicBezTo>
                  <a:cubicBezTo>
                    <a:pt x="2195" y="5440"/>
                    <a:pt x="2162" y="5554"/>
                    <a:pt x="2115" y="5674"/>
                  </a:cubicBezTo>
                  <a:cubicBezTo>
                    <a:pt x="2081" y="5741"/>
                    <a:pt x="2075" y="5808"/>
                    <a:pt x="2075" y="5882"/>
                  </a:cubicBezTo>
                  <a:cubicBezTo>
                    <a:pt x="2075" y="5949"/>
                    <a:pt x="2081" y="6016"/>
                    <a:pt x="2075" y="6083"/>
                  </a:cubicBezTo>
                  <a:cubicBezTo>
                    <a:pt x="2075" y="6163"/>
                    <a:pt x="2061" y="6236"/>
                    <a:pt x="2048" y="6310"/>
                  </a:cubicBezTo>
                  <a:cubicBezTo>
                    <a:pt x="2048" y="6337"/>
                    <a:pt x="2041" y="6370"/>
                    <a:pt x="2035" y="6397"/>
                  </a:cubicBezTo>
                  <a:cubicBezTo>
                    <a:pt x="2035" y="6433"/>
                    <a:pt x="2058" y="6457"/>
                    <a:pt x="2088" y="6457"/>
                  </a:cubicBezTo>
                  <a:cubicBezTo>
                    <a:pt x="2097" y="6457"/>
                    <a:pt x="2106" y="6455"/>
                    <a:pt x="2115" y="6451"/>
                  </a:cubicBezTo>
                  <a:cubicBezTo>
                    <a:pt x="2148" y="6424"/>
                    <a:pt x="2182" y="6404"/>
                    <a:pt x="2215" y="6377"/>
                  </a:cubicBezTo>
                  <a:cubicBezTo>
                    <a:pt x="2242" y="6350"/>
                    <a:pt x="2262" y="6317"/>
                    <a:pt x="2282" y="6283"/>
                  </a:cubicBezTo>
                  <a:cubicBezTo>
                    <a:pt x="2376" y="6149"/>
                    <a:pt x="2476" y="6029"/>
                    <a:pt x="2583" y="5909"/>
                  </a:cubicBezTo>
                  <a:cubicBezTo>
                    <a:pt x="2664" y="5815"/>
                    <a:pt x="2751" y="5728"/>
                    <a:pt x="2797" y="5607"/>
                  </a:cubicBezTo>
                  <a:cubicBezTo>
                    <a:pt x="2844" y="5641"/>
                    <a:pt x="2851" y="5694"/>
                    <a:pt x="2878" y="5728"/>
                  </a:cubicBezTo>
                  <a:cubicBezTo>
                    <a:pt x="2911" y="5768"/>
                    <a:pt x="2938" y="5815"/>
                    <a:pt x="2965" y="5855"/>
                  </a:cubicBezTo>
                  <a:cubicBezTo>
                    <a:pt x="2991" y="5895"/>
                    <a:pt x="3018" y="5942"/>
                    <a:pt x="3045" y="5982"/>
                  </a:cubicBezTo>
                  <a:cubicBezTo>
                    <a:pt x="3072" y="6029"/>
                    <a:pt x="3092" y="6076"/>
                    <a:pt x="3112" y="6123"/>
                  </a:cubicBezTo>
                  <a:cubicBezTo>
                    <a:pt x="3139" y="6170"/>
                    <a:pt x="3159" y="6210"/>
                    <a:pt x="3179" y="6256"/>
                  </a:cubicBezTo>
                  <a:cubicBezTo>
                    <a:pt x="3205" y="6303"/>
                    <a:pt x="3226" y="6350"/>
                    <a:pt x="3252" y="6397"/>
                  </a:cubicBezTo>
                  <a:cubicBezTo>
                    <a:pt x="3272" y="6444"/>
                    <a:pt x="3306" y="6477"/>
                    <a:pt x="3306" y="6531"/>
                  </a:cubicBezTo>
                  <a:cubicBezTo>
                    <a:pt x="3246" y="6558"/>
                    <a:pt x="3185" y="6571"/>
                    <a:pt x="3119" y="6571"/>
                  </a:cubicBezTo>
                  <a:cubicBezTo>
                    <a:pt x="2951" y="6584"/>
                    <a:pt x="2784" y="6598"/>
                    <a:pt x="2610" y="6604"/>
                  </a:cubicBezTo>
                  <a:cubicBezTo>
                    <a:pt x="2597" y="6605"/>
                    <a:pt x="2584" y="6605"/>
                    <a:pt x="2571" y="6605"/>
                  </a:cubicBezTo>
                  <a:cubicBezTo>
                    <a:pt x="2378" y="6605"/>
                    <a:pt x="2197" y="6559"/>
                    <a:pt x="2021" y="6477"/>
                  </a:cubicBezTo>
                  <a:cubicBezTo>
                    <a:pt x="1814" y="6384"/>
                    <a:pt x="1613" y="6270"/>
                    <a:pt x="1432" y="6129"/>
                  </a:cubicBezTo>
                  <a:cubicBezTo>
                    <a:pt x="1372" y="6083"/>
                    <a:pt x="1305" y="6036"/>
                    <a:pt x="1245" y="5996"/>
                  </a:cubicBezTo>
                  <a:cubicBezTo>
                    <a:pt x="1151" y="5935"/>
                    <a:pt x="1058" y="5868"/>
                    <a:pt x="984" y="5781"/>
                  </a:cubicBezTo>
                  <a:cubicBezTo>
                    <a:pt x="904" y="5681"/>
                    <a:pt x="830" y="5581"/>
                    <a:pt x="743" y="5480"/>
                  </a:cubicBezTo>
                  <a:cubicBezTo>
                    <a:pt x="717" y="5447"/>
                    <a:pt x="696" y="5407"/>
                    <a:pt x="656" y="5387"/>
                  </a:cubicBezTo>
                  <a:cubicBezTo>
                    <a:pt x="643" y="5380"/>
                    <a:pt x="630" y="5353"/>
                    <a:pt x="623" y="5340"/>
                  </a:cubicBezTo>
                  <a:cubicBezTo>
                    <a:pt x="596" y="5266"/>
                    <a:pt x="549" y="5199"/>
                    <a:pt x="502" y="5139"/>
                  </a:cubicBezTo>
                  <a:cubicBezTo>
                    <a:pt x="409" y="5019"/>
                    <a:pt x="349" y="4885"/>
                    <a:pt x="302" y="4744"/>
                  </a:cubicBezTo>
                  <a:cubicBezTo>
                    <a:pt x="288" y="4691"/>
                    <a:pt x="275" y="4631"/>
                    <a:pt x="262" y="4570"/>
                  </a:cubicBezTo>
                  <a:cubicBezTo>
                    <a:pt x="255" y="4530"/>
                    <a:pt x="248" y="4490"/>
                    <a:pt x="248" y="4450"/>
                  </a:cubicBezTo>
                  <a:cubicBezTo>
                    <a:pt x="255" y="4376"/>
                    <a:pt x="248" y="4303"/>
                    <a:pt x="235" y="4236"/>
                  </a:cubicBezTo>
                  <a:cubicBezTo>
                    <a:pt x="215" y="4115"/>
                    <a:pt x="195" y="3995"/>
                    <a:pt x="175" y="3881"/>
                  </a:cubicBezTo>
                  <a:cubicBezTo>
                    <a:pt x="121" y="3614"/>
                    <a:pt x="155" y="3359"/>
                    <a:pt x="235" y="3112"/>
                  </a:cubicBezTo>
                  <a:cubicBezTo>
                    <a:pt x="422" y="2557"/>
                    <a:pt x="723" y="2075"/>
                    <a:pt x="1151" y="1680"/>
                  </a:cubicBezTo>
                  <a:cubicBezTo>
                    <a:pt x="1325" y="1520"/>
                    <a:pt x="1506" y="1372"/>
                    <a:pt x="1707" y="1252"/>
                  </a:cubicBezTo>
                  <a:cubicBezTo>
                    <a:pt x="1908" y="1138"/>
                    <a:pt x="2115" y="1038"/>
                    <a:pt x="2336" y="984"/>
                  </a:cubicBezTo>
                  <a:cubicBezTo>
                    <a:pt x="2470" y="951"/>
                    <a:pt x="2603" y="917"/>
                    <a:pt x="2737" y="904"/>
                  </a:cubicBezTo>
                  <a:cubicBezTo>
                    <a:pt x="2761" y="901"/>
                    <a:pt x="2786" y="899"/>
                    <a:pt x="2811" y="899"/>
                  </a:cubicBezTo>
                  <a:close/>
                  <a:moveTo>
                    <a:pt x="5855" y="4597"/>
                  </a:moveTo>
                  <a:cubicBezTo>
                    <a:pt x="5895" y="4651"/>
                    <a:pt x="5935" y="4698"/>
                    <a:pt x="5975" y="4751"/>
                  </a:cubicBezTo>
                  <a:cubicBezTo>
                    <a:pt x="6029" y="4811"/>
                    <a:pt x="6082" y="4878"/>
                    <a:pt x="6136" y="4938"/>
                  </a:cubicBezTo>
                  <a:cubicBezTo>
                    <a:pt x="6176" y="4972"/>
                    <a:pt x="6216" y="5005"/>
                    <a:pt x="6263" y="5032"/>
                  </a:cubicBezTo>
                  <a:cubicBezTo>
                    <a:pt x="6323" y="5072"/>
                    <a:pt x="6377" y="5119"/>
                    <a:pt x="6430" y="5166"/>
                  </a:cubicBezTo>
                  <a:cubicBezTo>
                    <a:pt x="6437" y="5173"/>
                    <a:pt x="6437" y="5186"/>
                    <a:pt x="6450" y="5199"/>
                  </a:cubicBezTo>
                  <a:cubicBezTo>
                    <a:pt x="6410" y="5240"/>
                    <a:pt x="6377" y="5273"/>
                    <a:pt x="6337" y="5313"/>
                  </a:cubicBezTo>
                  <a:cubicBezTo>
                    <a:pt x="6243" y="5400"/>
                    <a:pt x="6149" y="5494"/>
                    <a:pt x="6049" y="5581"/>
                  </a:cubicBezTo>
                  <a:cubicBezTo>
                    <a:pt x="5915" y="5708"/>
                    <a:pt x="5795" y="5842"/>
                    <a:pt x="5674" y="5989"/>
                  </a:cubicBezTo>
                  <a:cubicBezTo>
                    <a:pt x="5520" y="6170"/>
                    <a:pt x="5360" y="6350"/>
                    <a:pt x="5206" y="6537"/>
                  </a:cubicBezTo>
                  <a:cubicBezTo>
                    <a:pt x="5045" y="6738"/>
                    <a:pt x="4878" y="6939"/>
                    <a:pt x="4731" y="7153"/>
                  </a:cubicBezTo>
                  <a:cubicBezTo>
                    <a:pt x="4617" y="7327"/>
                    <a:pt x="4503" y="7508"/>
                    <a:pt x="4470" y="7722"/>
                  </a:cubicBezTo>
                  <a:cubicBezTo>
                    <a:pt x="4456" y="7727"/>
                    <a:pt x="4442" y="7729"/>
                    <a:pt x="4429" y="7729"/>
                  </a:cubicBezTo>
                  <a:cubicBezTo>
                    <a:pt x="4388" y="7729"/>
                    <a:pt x="4353" y="7707"/>
                    <a:pt x="4323" y="7682"/>
                  </a:cubicBezTo>
                  <a:cubicBezTo>
                    <a:pt x="4309" y="7662"/>
                    <a:pt x="4296" y="7641"/>
                    <a:pt x="4283" y="7621"/>
                  </a:cubicBezTo>
                  <a:cubicBezTo>
                    <a:pt x="4115" y="7327"/>
                    <a:pt x="3968" y="7019"/>
                    <a:pt x="3868" y="6685"/>
                  </a:cubicBezTo>
                  <a:cubicBezTo>
                    <a:pt x="3848" y="6624"/>
                    <a:pt x="3821" y="6564"/>
                    <a:pt x="3794" y="6491"/>
                  </a:cubicBezTo>
                  <a:cubicBezTo>
                    <a:pt x="3888" y="6444"/>
                    <a:pt x="3975" y="6390"/>
                    <a:pt x="4069" y="6357"/>
                  </a:cubicBezTo>
                  <a:cubicBezTo>
                    <a:pt x="4129" y="6337"/>
                    <a:pt x="4189" y="6310"/>
                    <a:pt x="4249" y="6290"/>
                  </a:cubicBezTo>
                  <a:cubicBezTo>
                    <a:pt x="4604" y="6149"/>
                    <a:pt x="4918" y="5949"/>
                    <a:pt x="5173" y="5654"/>
                  </a:cubicBezTo>
                  <a:cubicBezTo>
                    <a:pt x="5213" y="5607"/>
                    <a:pt x="5253" y="5561"/>
                    <a:pt x="5300" y="5514"/>
                  </a:cubicBezTo>
                  <a:cubicBezTo>
                    <a:pt x="5427" y="5367"/>
                    <a:pt x="5500" y="5199"/>
                    <a:pt x="5567" y="5025"/>
                  </a:cubicBezTo>
                  <a:cubicBezTo>
                    <a:pt x="5607" y="4932"/>
                    <a:pt x="5614" y="4831"/>
                    <a:pt x="5614" y="4731"/>
                  </a:cubicBezTo>
                  <a:cubicBezTo>
                    <a:pt x="5614" y="4718"/>
                    <a:pt x="5614" y="4704"/>
                    <a:pt x="5614" y="4684"/>
                  </a:cubicBezTo>
                  <a:cubicBezTo>
                    <a:pt x="5641" y="4678"/>
                    <a:pt x="5668" y="4664"/>
                    <a:pt x="5688" y="4657"/>
                  </a:cubicBezTo>
                  <a:cubicBezTo>
                    <a:pt x="5741" y="4637"/>
                    <a:pt x="5795" y="4617"/>
                    <a:pt x="5855" y="4597"/>
                  </a:cubicBezTo>
                  <a:close/>
                  <a:moveTo>
                    <a:pt x="7835" y="9642"/>
                  </a:moveTo>
                  <a:cubicBezTo>
                    <a:pt x="7835" y="9644"/>
                    <a:pt x="7835" y="9647"/>
                    <a:pt x="7835" y="9649"/>
                  </a:cubicBezTo>
                  <a:lnTo>
                    <a:pt x="7835" y="9649"/>
                  </a:lnTo>
                  <a:cubicBezTo>
                    <a:pt x="7837" y="9647"/>
                    <a:pt x="7840" y="9644"/>
                    <a:pt x="7842" y="9642"/>
                  </a:cubicBezTo>
                  <a:close/>
                  <a:moveTo>
                    <a:pt x="6016" y="9214"/>
                  </a:moveTo>
                  <a:lnTo>
                    <a:pt x="6016" y="9214"/>
                  </a:lnTo>
                  <a:cubicBezTo>
                    <a:pt x="6042" y="9227"/>
                    <a:pt x="6062" y="9234"/>
                    <a:pt x="6076" y="9247"/>
                  </a:cubicBezTo>
                  <a:cubicBezTo>
                    <a:pt x="6149" y="9314"/>
                    <a:pt x="6230" y="9348"/>
                    <a:pt x="6317" y="9381"/>
                  </a:cubicBezTo>
                  <a:cubicBezTo>
                    <a:pt x="6444" y="9428"/>
                    <a:pt x="6564" y="9481"/>
                    <a:pt x="6685" y="9535"/>
                  </a:cubicBezTo>
                  <a:cubicBezTo>
                    <a:pt x="6758" y="9562"/>
                    <a:pt x="6812" y="9608"/>
                    <a:pt x="6845" y="9682"/>
                  </a:cubicBezTo>
                  <a:cubicBezTo>
                    <a:pt x="6872" y="9729"/>
                    <a:pt x="6912" y="9769"/>
                    <a:pt x="6946" y="9816"/>
                  </a:cubicBezTo>
                  <a:cubicBezTo>
                    <a:pt x="6933" y="9825"/>
                    <a:pt x="6923" y="9829"/>
                    <a:pt x="6912" y="9829"/>
                  </a:cubicBezTo>
                  <a:cubicBezTo>
                    <a:pt x="6899" y="9829"/>
                    <a:pt x="6887" y="9823"/>
                    <a:pt x="6872" y="9816"/>
                  </a:cubicBezTo>
                  <a:cubicBezTo>
                    <a:pt x="6838" y="9789"/>
                    <a:pt x="6805" y="9762"/>
                    <a:pt x="6778" y="9736"/>
                  </a:cubicBezTo>
                  <a:cubicBezTo>
                    <a:pt x="6725" y="9695"/>
                    <a:pt x="6671" y="9662"/>
                    <a:pt x="6611" y="9642"/>
                  </a:cubicBezTo>
                  <a:cubicBezTo>
                    <a:pt x="6603" y="9639"/>
                    <a:pt x="6594" y="9638"/>
                    <a:pt x="6587" y="9638"/>
                  </a:cubicBezTo>
                  <a:cubicBezTo>
                    <a:pt x="6575" y="9638"/>
                    <a:pt x="6565" y="9641"/>
                    <a:pt x="6557" y="9649"/>
                  </a:cubicBezTo>
                  <a:cubicBezTo>
                    <a:pt x="6591" y="9675"/>
                    <a:pt x="6631" y="9702"/>
                    <a:pt x="6665" y="9729"/>
                  </a:cubicBezTo>
                  <a:cubicBezTo>
                    <a:pt x="6698" y="9756"/>
                    <a:pt x="6725" y="9789"/>
                    <a:pt x="6758" y="9816"/>
                  </a:cubicBezTo>
                  <a:cubicBezTo>
                    <a:pt x="6785" y="9836"/>
                    <a:pt x="6818" y="9849"/>
                    <a:pt x="6859" y="9876"/>
                  </a:cubicBezTo>
                  <a:cubicBezTo>
                    <a:pt x="6838" y="9896"/>
                    <a:pt x="6818" y="9910"/>
                    <a:pt x="6805" y="9930"/>
                  </a:cubicBezTo>
                  <a:cubicBezTo>
                    <a:pt x="6693" y="9850"/>
                    <a:pt x="6649" y="9825"/>
                    <a:pt x="6582" y="9825"/>
                  </a:cubicBezTo>
                  <a:cubicBezTo>
                    <a:pt x="6565" y="9825"/>
                    <a:pt x="6546" y="9827"/>
                    <a:pt x="6524" y="9829"/>
                  </a:cubicBezTo>
                  <a:cubicBezTo>
                    <a:pt x="6578" y="9876"/>
                    <a:pt x="6658" y="9869"/>
                    <a:pt x="6718" y="9936"/>
                  </a:cubicBezTo>
                  <a:cubicBezTo>
                    <a:pt x="6700" y="9936"/>
                    <a:pt x="6688" y="9939"/>
                    <a:pt x="6678" y="9939"/>
                  </a:cubicBezTo>
                  <a:cubicBezTo>
                    <a:pt x="6673" y="9939"/>
                    <a:pt x="6669" y="9939"/>
                    <a:pt x="6665" y="9936"/>
                  </a:cubicBezTo>
                  <a:cubicBezTo>
                    <a:pt x="6551" y="9889"/>
                    <a:pt x="6424" y="9849"/>
                    <a:pt x="6317" y="9789"/>
                  </a:cubicBezTo>
                  <a:cubicBezTo>
                    <a:pt x="6230" y="9742"/>
                    <a:pt x="6169" y="9662"/>
                    <a:pt x="6129" y="9575"/>
                  </a:cubicBezTo>
                  <a:cubicBezTo>
                    <a:pt x="6089" y="9495"/>
                    <a:pt x="6062" y="9401"/>
                    <a:pt x="6029" y="9314"/>
                  </a:cubicBezTo>
                  <a:cubicBezTo>
                    <a:pt x="6022" y="9287"/>
                    <a:pt x="6022" y="9254"/>
                    <a:pt x="6016" y="9214"/>
                  </a:cubicBezTo>
                  <a:close/>
                  <a:moveTo>
                    <a:pt x="7280" y="10217"/>
                  </a:moveTo>
                  <a:cubicBezTo>
                    <a:pt x="7287" y="10217"/>
                    <a:pt x="7300" y="10224"/>
                    <a:pt x="7300" y="10224"/>
                  </a:cubicBezTo>
                  <a:cubicBezTo>
                    <a:pt x="7307" y="10244"/>
                    <a:pt x="7307" y="10264"/>
                    <a:pt x="7314" y="10284"/>
                  </a:cubicBezTo>
                  <a:cubicBezTo>
                    <a:pt x="7300" y="10271"/>
                    <a:pt x="7287" y="10257"/>
                    <a:pt x="7273" y="10237"/>
                  </a:cubicBezTo>
                  <a:cubicBezTo>
                    <a:pt x="7273" y="10237"/>
                    <a:pt x="7273" y="10224"/>
                    <a:pt x="7280" y="10217"/>
                  </a:cubicBezTo>
                  <a:close/>
                  <a:moveTo>
                    <a:pt x="4704" y="8418"/>
                  </a:moveTo>
                  <a:cubicBezTo>
                    <a:pt x="4718" y="8451"/>
                    <a:pt x="4724" y="8464"/>
                    <a:pt x="4724" y="8478"/>
                  </a:cubicBezTo>
                  <a:cubicBezTo>
                    <a:pt x="4724" y="8705"/>
                    <a:pt x="4751" y="8933"/>
                    <a:pt x="4771" y="9154"/>
                  </a:cubicBezTo>
                  <a:cubicBezTo>
                    <a:pt x="4791" y="9327"/>
                    <a:pt x="4831" y="9501"/>
                    <a:pt x="4878" y="9662"/>
                  </a:cubicBezTo>
                  <a:cubicBezTo>
                    <a:pt x="4898" y="9722"/>
                    <a:pt x="4925" y="9776"/>
                    <a:pt x="4952" y="9829"/>
                  </a:cubicBezTo>
                  <a:cubicBezTo>
                    <a:pt x="4992" y="9910"/>
                    <a:pt x="5025" y="9983"/>
                    <a:pt x="5065" y="10063"/>
                  </a:cubicBezTo>
                  <a:cubicBezTo>
                    <a:pt x="5072" y="10077"/>
                    <a:pt x="5079" y="10097"/>
                    <a:pt x="5086" y="10124"/>
                  </a:cubicBezTo>
                  <a:cubicBezTo>
                    <a:pt x="5012" y="10137"/>
                    <a:pt x="4952" y="10157"/>
                    <a:pt x="4885" y="10177"/>
                  </a:cubicBezTo>
                  <a:cubicBezTo>
                    <a:pt x="4751" y="10211"/>
                    <a:pt x="4624" y="10251"/>
                    <a:pt x="4490" y="10284"/>
                  </a:cubicBezTo>
                  <a:cubicBezTo>
                    <a:pt x="4390" y="10318"/>
                    <a:pt x="4296" y="10378"/>
                    <a:pt x="4196" y="10431"/>
                  </a:cubicBezTo>
                  <a:cubicBezTo>
                    <a:pt x="4169" y="10445"/>
                    <a:pt x="4142" y="10465"/>
                    <a:pt x="4115" y="10478"/>
                  </a:cubicBezTo>
                  <a:cubicBezTo>
                    <a:pt x="4082" y="10465"/>
                    <a:pt x="4102" y="10445"/>
                    <a:pt x="4102" y="10431"/>
                  </a:cubicBezTo>
                  <a:cubicBezTo>
                    <a:pt x="4115" y="10291"/>
                    <a:pt x="4129" y="10157"/>
                    <a:pt x="4142" y="10023"/>
                  </a:cubicBezTo>
                  <a:cubicBezTo>
                    <a:pt x="4169" y="9809"/>
                    <a:pt x="4216" y="9602"/>
                    <a:pt x="4276" y="9394"/>
                  </a:cubicBezTo>
                  <a:cubicBezTo>
                    <a:pt x="4323" y="9207"/>
                    <a:pt x="4396" y="9040"/>
                    <a:pt x="4497" y="8879"/>
                  </a:cubicBezTo>
                  <a:cubicBezTo>
                    <a:pt x="4577" y="8739"/>
                    <a:pt x="4651" y="8592"/>
                    <a:pt x="4704" y="8418"/>
                  </a:cubicBezTo>
                  <a:close/>
                  <a:moveTo>
                    <a:pt x="6838" y="10612"/>
                  </a:moveTo>
                  <a:cubicBezTo>
                    <a:pt x="6832" y="10625"/>
                    <a:pt x="6832" y="10632"/>
                    <a:pt x="6825" y="10646"/>
                  </a:cubicBezTo>
                  <a:cubicBezTo>
                    <a:pt x="6825" y="10646"/>
                    <a:pt x="6818" y="10646"/>
                    <a:pt x="6812" y="10652"/>
                  </a:cubicBezTo>
                  <a:cubicBezTo>
                    <a:pt x="6818" y="10639"/>
                    <a:pt x="6825" y="10625"/>
                    <a:pt x="6832" y="10612"/>
                  </a:cubicBezTo>
                  <a:close/>
                  <a:moveTo>
                    <a:pt x="6457" y="10646"/>
                  </a:moveTo>
                  <a:cubicBezTo>
                    <a:pt x="6464" y="10646"/>
                    <a:pt x="6464" y="10652"/>
                    <a:pt x="6471" y="10659"/>
                  </a:cubicBezTo>
                  <a:cubicBezTo>
                    <a:pt x="6430" y="10739"/>
                    <a:pt x="6397" y="10819"/>
                    <a:pt x="6397" y="10913"/>
                  </a:cubicBezTo>
                  <a:cubicBezTo>
                    <a:pt x="6390" y="10993"/>
                    <a:pt x="6384" y="11080"/>
                    <a:pt x="6384" y="11181"/>
                  </a:cubicBezTo>
                  <a:cubicBezTo>
                    <a:pt x="6343" y="11167"/>
                    <a:pt x="6323" y="11161"/>
                    <a:pt x="6303" y="11147"/>
                  </a:cubicBezTo>
                  <a:cubicBezTo>
                    <a:pt x="6243" y="11121"/>
                    <a:pt x="6176" y="11087"/>
                    <a:pt x="6116" y="11060"/>
                  </a:cubicBezTo>
                  <a:cubicBezTo>
                    <a:pt x="6076" y="11040"/>
                    <a:pt x="6036" y="11027"/>
                    <a:pt x="6002" y="11000"/>
                  </a:cubicBezTo>
                  <a:cubicBezTo>
                    <a:pt x="5862" y="10906"/>
                    <a:pt x="5721" y="10806"/>
                    <a:pt x="5581" y="10699"/>
                  </a:cubicBezTo>
                  <a:cubicBezTo>
                    <a:pt x="5594" y="10692"/>
                    <a:pt x="5601" y="10686"/>
                    <a:pt x="5607" y="10686"/>
                  </a:cubicBezTo>
                  <a:cubicBezTo>
                    <a:pt x="5621" y="10686"/>
                    <a:pt x="5634" y="10679"/>
                    <a:pt x="5648" y="10679"/>
                  </a:cubicBezTo>
                  <a:cubicBezTo>
                    <a:pt x="5922" y="10672"/>
                    <a:pt x="6190" y="10659"/>
                    <a:pt x="6457" y="10646"/>
                  </a:cubicBezTo>
                  <a:close/>
                  <a:moveTo>
                    <a:pt x="6731" y="10632"/>
                  </a:moveTo>
                  <a:lnTo>
                    <a:pt x="6731" y="10632"/>
                  </a:lnTo>
                  <a:cubicBezTo>
                    <a:pt x="6752" y="10679"/>
                    <a:pt x="6731" y="10712"/>
                    <a:pt x="6725" y="10753"/>
                  </a:cubicBezTo>
                  <a:cubicBezTo>
                    <a:pt x="6725" y="10793"/>
                    <a:pt x="6698" y="10833"/>
                    <a:pt x="6718" y="10886"/>
                  </a:cubicBezTo>
                  <a:cubicBezTo>
                    <a:pt x="6731" y="10853"/>
                    <a:pt x="6752" y="10833"/>
                    <a:pt x="6765" y="10806"/>
                  </a:cubicBezTo>
                  <a:cubicBezTo>
                    <a:pt x="6772" y="10813"/>
                    <a:pt x="6778" y="10819"/>
                    <a:pt x="6772" y="10819"/>
                  </a:cubicBezTo>
                  <a:cubicBezTo>
                    <a:pt x="6731" y="11014"/>
                    <a:pt x="6624" y="11174"/>
                    <a:pt x="6517" y="11335"/>
                  </a:cubicBezTo>
                  <a:lnTo>
                    <a:pt x="6491" y="11335"/>
                  </a:lnTo>
                  <a:cubicBezTo>
                    <a:pt x="6484" y="11107"/>
                    <a:pt x="6497" y="10893"/>
                    <a:pt x="6551" y="10679"/>
                  </a:cubicBezTo>
                  <a:cubicBezTo>
                    <a:pt x="6556" y="10653"/>
                    <a:pt x="6565" y="10643"/>
                    <a:pt x="6600" y="10643"/>
                  </a:cubicBezTo>
                  <a:cubicBezTo>
                    <a:pt x="6610" y="10643"/>
                    <a:pt x="6623" y="10644"/>
                    <a:pt x="6638" y="10646"/>
                  </a:cubicBezTo>
                  <a:cubicBezTo>
                    <a:pt x="6638" y="10746"/>
                    <a:pt x="6584" y="10840"/>
                    <a:pt x="6591" y="10953"/>
                  </a:cubicBezTo>
                  <a:cubicBezTo>
                    <a:pt x="6624" y="10913"/>
                    <a:pt x="6631" y="10866"/>
                    <a:pt x="6638" y="10826"/>
                  </a:cubicBezTo>
                  <a:cubicBezTo>
                    <a:pt x="6651" y="10773"/>
                    <a:pt x="6665" y="10719"/>
                    <a:pt x="6678" y="10666"/>
                  </a:cubicBezTo>
                  <a:cubicBezTo>
                    <a:pt x="6685" y="10646"/>
                    <a:pt x="6685" y="10646"/>
                    <a:pt x="6731" y="10632"/>
                  </a:cubicBezTo>
                  <a:close/>
                  <a:moveTo>
                    <a:pt x="6952" y="10612"/>
                  </a:moveTo>
                  <a:cubicBezTo>
                    <a:pt x="6959" y="10625"/>
                    <a:pt x="6966" y="10632"/>
                    <a:pt x="6966" y="10639"/>
                  </a:cubicBezTo>
                  <a:cubicBezTo>
                    <a:pt x="6979" y="10766"/>
                    <a:pt x="7019" y="10873"/>
                    <a:pt x="7086" y="10973"/>
                  </a:cubicBezTo>
                  <a:cubicBezTo>
                    <a:pt x="7099" y="10993"/>
                    <a:pt x="7106" y="11007"/>
                    <a:pt x="7113" y="11027"/>
                  </a:cubicBezTo>
                  <a:cubicBezTo>
                    <a:pt x="7166" y="11167"/>
                    <a:pt x="7200" y="11315"/>
                    <a:pt x="7233" y="11462"/>
                  </a:cubicBezTo>
                  <a:cubicBezTo>
                    <a:pt x="7190" y="11468"/>
                    <a:pt x="7161" y="11472"/>
                    <a:pt x="7137" y="11472"/>
                  </a:cubicBezTo>
                  <a:cubicBezTo>
                    <a:pt x="7113" y="11472"/>
                    <a:pt x="7093" y="11468"/>
                    <a:pt x="7066" y="11462"/>
                  </a:cubicBezTo>
                  <a:cubicBezTo>
                    <a:pt x="7033" y="11455"/>
                    <a:pt x="6999" y="11442"/>
                    <a:pt x="6966" y="11435"/>
                  </a:cubicBezTo>
                  <a:cubicBezTo>
                    <a:pt x="6879" y="11408"/>
                    <a:pt x="6792" y="11368"/>
                    <a:pt x="6698" y="11348"/>
                  </a:cubicBezTo>
                  <a:cubicBezTo>
                    <a:pt x="6685" y="11348"/>
                    <a:pt x="6671" y="11335"/>
                    <a:pt x="6651" y="11328"/>
                  </a:cubicBezTo>
                  <a:cubicBezTo>
                    <a:pt x="6671" y="11288"/>
                    <a:pt x="6685" y="11254"/>
                    <a:pt x="6705" y="11221"/>
                  </a:cubicBezTo>
                  <a:cubicBezTo>
                    <a:pt x="6798" y="11087"/>
                    <a:pt x="6859" y="10933"/>
                    <a:pt x="6892" y="10766"/>
                  </a:cubicBezTo>
                  <a:cubicBezTo>
                    <a:pt x="6905" y="10719"/>
                    <a:pt x="6919" y="10666"/>
                    <a:pt x="6952" y="10612"/>
                  </a:cubicBezTo>
                  <a:close/>
                  <a:moveTo>
                    <a:pt x="8109" y="5784"/>
                  </a:moveTo>
                  <a:cubicBezTo>
                    <a:pt x="8285" y="5784"/>
                    <a:pt x="8565" y="5829"/>
                    <a:pt x="8685" y="5875"/>
                  </a:cubicBezTo>
                  <a:cubicBezTo>
                    <a:pt x="8812" y="5922"/>
                    <a:pt x="8946" y="5975"/>
                    <a:pt x="9073" y="6029"/>
                  </a:cubicBezTo>
                  <a:cubicBezTo>
                    <a:pt x="9120" y="6056"/>
                    <a:pt x="9174" y="6083"/>
                    <a:pt x="9214" y="6116"/>
                  </a:cubicBezTo>
                  <a:cubicBezTo>
                    <a:pt x="9354" y="6216"/>
                    <a:pt x="9488" y="6323"/>
                    <a:pt x="9615" y="6430"/>
                  </a:cubicBezTo>
                  <a:cubicBezTo>
                    <a:pt x="9689" y="6491"/>
                    <a:pt x="9762" y="6558"/>
                    <a:pt x="9829" y="6631"/>
                  </a:cubicBezTo>
                  <a:cubicBezTo>
                    <a:pt x="9983" y="6812"/>
                    <a:pt x="10117" y="6999"/>
                    <a:pt x="10204" y="7220"/>
                  </a:cubicBezTo>
                  <a:cubicBezTo>
                    <a:pt x="10251" y="7320"/>
                    <a:pt x="10291" y="7421"/>
                    <a:pt x="10331" y="7521"/>
                  </a:cubicBezTo>
                  <a:cubicBezTo>
                    <a:pt x="10391" y="7668"/>
                    <a:pt x="10425" y="7829"/>
                    <a:pt x="10445" y="7983"/>
                  </a:cubicBezTo>
                  <a:cubicBezTo>
                    <a:pt x="10458" y="8083"/>
                    <a:pt x="10465" y="8183"/>
                    <a:pt x="10478" y="8284"/>
                  </a:cubicBezTo>
                  <a:cubicBezTo>
                    <a:pt x="10498" y="8478"/>
                    <a:pt x="10472" y="8665"/>
                    <a:pt x="10451" y="8852"/>
                  </a:cubicBezTo>
                  <a:cubicBezTo>
                    <a:pt x="10438" y="8926"/>
                    <a:pt x="10431" y="9006"/>
                    <a:pt x="10418" y="9087"/>
                  </a:cubicBezTo>
                  <a:cubicBezTo>
                    <a:pt x="10358" y="9441"/>
                    <a:pt x="10244" y="9782"/>
                    <a:pt x="10057" y="10090"/>
                  </a:cubicBezTo>
                  <a:cubicBezTo>
                    <a:pt x="9990" y="10197"/>
                    <a:pt x="9916" y="10304"/>
                    <a:pt x="9843" y="10405"/>
                  </a:cubicBezTo>
                  <a:cubicBezTo>
                    <a:pt x="9582" y="10773"/>
                    <a:pt x="9234" y="11034"/>
                    <a:pt x="8832" y="11214"/>
                  </a:cubicBezTo>
                  <a:cubicBezTo>
                    <a:pt x="8638" y="11301"/>
                    <a:pt x="8438" y="11375"/>
                    <a:pt x="8237" y="11442"/>
                  </a:cubicBezTo>
                  <a:cubicBezTo>
                    <a:pt x="8056" y="11509"/>
                    <a:pt x="7862" y="11522"/>
                    <a:pt x="7675" y="11522"/>
                  </a:cubicBezTo>
                  <a:cubicBezTo>
                    <a:pt x="7648" y="11455"/>
                    <a:pt x="7615" y="11395"/>
                    <a:pt x="7595" y="11328"/>
                  </a:cubicBezTo>
                  <a:cubicBezTo>
                    <a:pt x="7568" y="11234"/>
                    <a:pt x="7595" y="11134"/>
                    <a:pt x="7621" y="11040"/>
                  </a:cubicBezTo>
                  <a:cubicBezTo>
                    <a:pt x="7641" y="10993"/>
                    <a:pt x="7661" y="10947"/>
                    <a:pt x="7682" y="10893"/>
                  </a:cubicBezTo>
                  <a:cubicBezTo>
                    <a:pt x="7702" y="10833"/>
                    <a:pt x="7728" y="10766"/>
                    <a:pt x="7742" y="10699"/>
                  </a:cubicBezTo>
                  <a:cubicBezTo>
                    <a:pt x="7762" y="10572"/>
                    <a:pt x="7742" y="10452"/>
                    <a:pt x="7675" y="10338"/>
                  </a:cubicBezTo>
                  <a:cubicBezTo>
                    <a:pt x="7661" y="10311"/>
                    <a:pt x="7648" y="10278"/>
                    <a:pt x="7628" y="10244"/>
                  </a:cubicBezTo>
                  <a:cubicBezTo>
                    <a:pt x="7655" y="10237"/>
                    <a:pt x="7675" y="10237"/>
                    <a:pt x="7695" y="10237"/>
                  </a:cubicBezTo>
                  <a:cubicBezTo>
                    <a:pt x="7705" y="10238"/>
                    <a:pt x="7716" y="10238"/>
                    <a:pt x="7726" y="10238"/>
                  </a:cubicBezTo>
                  <a:cubicBezTo>
                    <a:pt x="7862" y="10238"/>
                    <a:pt x="7991" y="10198"/>
                    <a:pt x="8103" y="10124"/>
                  </a:cubicBezTo>
                  <a:cubicBezTo>
                    <a:pt x="8264" y="10030"/>
                    <a:pt x="8411" y="9923"/>
                    <a:pt x="8538" y="9803"/>
                  </a:cubicBezTo>
                  <a:cubicBezTo>
                    <a:pt x="8665" y="9682"/>
                    <a:pt x="8799" y="9575"/>
                    <a:pt x="8959" y="9495"/>
                  </a:cubicBezTo>
                  <a:cubicBezTo>
                    <a:pt x="9020" y="9468"/>
                    <a:pt x="9073" y="9421"/>
                    <a:pt x="9100" y="9354"/>
                  </a:cubicBezTo>
                  <a:cubicBezTo>
                    <a:pt x="9120" y="9307"/>
                    <a:pt x="9100" y="9267"/>
                    <a:pt x="9046" y="9261"/>
                  </a:cubicBezTo>
                  <a:cubicBezTo>
                    <a:pt x="9006" y="9261"/>
                    <a:pt x="8969" y="9258"/>
                    <a:pt x="8933" y="9258"/>
                  </a:cubicBezTo>
                  <a:cubicBezTo>
                    <a:pt x="8915" y="9258"/>
                    <a:pt x="8897" y="9258"/>
                    <a:pt x="8879" y="9261"/>
                  </a:cubicBezTo>
                  <a:cubicBezTo>
                    <a:pt x="8823" y="9270"/>
                    <a:pt x="8767" y="9275"/>
                    <a:pt x="8711" y="9275"/>
                  </a:cubicBezTo>
                  <a:cubicBezTo>
                    <a:pt x="8647" y="9275"/>
                    <a:pt x="8582" y="9268"/>
                    <a:pt x="8518" y="9254"/>
                  </a:cubicBezTo>
                  <a:cubicBezTo>
                    <a:pt x="8458" y="9241"/>
                    <a:pt x="8400" y="9236"/>
                    <a:pt x="8342" y="9236"/>
                  </a:cubicBezTo>
                  <a:cubicBezTo>
                    <a:pt x="8250" y="9236"/>
                    <a:pt x="8160" y="9248"/>
                    <a:pt x="8070" y="9261"/>
                  </a:cubicBezTo>
                  <a:cubicBezTo>
                    <a:pt x="8003" y="9267"/>
                    <a:pt x="7942" y="9294"/>
                    <a:pt x="7889" y="9321"/>
                  </a:cubicBezTo>
                  <a:cubicBezTo>
                    <a:pt x="7795" y="9368"/>
                    <a:pt x="7702" y="9421"/>
                    <a:pt x="7621" y="9488"/>
                  </a:cubicBezTo>
                  <a:cubicBezTo>
                    <a:pt x="7568" y="9535"/>
                    <a:pt x="7514" y="9562"/>
                    <a:pt x="7441" y="9562"/>
                  </a:cubicBezTo>
                  <a:cubicBezTo>
                    <a:pt x="7454" y="9515"/>
                    <a:pt x="7461" y="9481"/>
                    <a:pt x="7474" y="9441"/>
                  </a:cubicBezTo>
                  <a:cubicBezTo>
                    <a:pt x="7494" y="9341"/>
                    <a:pt x="7501" y="9247"/>
                    <a:pt x="7494" y="9147"/>
                  </a:cubicBezTo>
                  <a:cubicBezTo>
                    <a:pt x="7487" y="9053"/>
                    <a:pt x="7454" y="8959"/>
                    <a:pt x="7387" y="8893"/>
                  </a:cubicBezTo>
                  <a:cubicBezTo>
                    <a:pt x="7314" y="8806"/>
                    <a:pt x="7260" y="8712"/>
                    <a:pt x="7233" y="8605"/>
                  </a:cubicBezTo>
                  <a:cubicBezTo>
                    <a:pt x="7213" y="8531"/>
                    <a:pt x="7193" y="8458"/>
                    <a:pt x="7166" y="8391"/>
                  </a:cubicBezTo>
                  <a:cubicBezTo>
                    <a:pt x="7153" y="8344"/>
                    <a:pt x="7133" y="8304"/>
                    <a:pt x="7106" y="8270"/>
                  </a:cubicBezTo>
                  <a:cubicBezTo>
                    <a:pt x="7089" y="8243"/>
                    <a:pt x="7068" y="8229"/>
                    <a:pt x="7046" y="8229"/>
                  </a:cubicBezTo>
                  <a:cubicBezTo>
                    <a:pt x="7026" y="8229"/>
                    <a:pt x="7005" y="8241"/>
                    <a:pt x="6986" y="8264"/>
                  </a:cubicBezTo>
                  <a:cubicBezTo>
                    <a:pt x="6979" y="8277"/>
                    <a:pt x="6972" y="8290"/>
                    <a:pt x="6966" y="8304"/>
                  </a:cubicBezTo>
                  <a:cubicBezTo>
                    <a:pt x="6892" y="8451"/>
                    <a:pt x="6832" y="8592"/>
                    <a:pt x="6805" y="8752"/>
                  </a:cubicBezTo>
                  <a:cubicBezTo>
                    <a:pt x="6785" y="8846"/>
                    <a:pt x="6765" y="8946"/>
                    <a:pt x="6758" y="9040"/>
                  </a:cubicBezTo>
                  <a:cubicBezTo>
                    <a:pt x="6738" y="9167"/>
                    <a:pt x="6745" y="9287"/>
                    <a:pt x="6772" y="9408"/>
                  </a:cubicBezTo>
                  <a:cubicBezTo>
                    <a:pt x="6778" y="9435"/>
                    <a:pt x="6778" y="9461"/>
                    <a:pt x="6785" y="9488"/>
                  </a:cubicBezTo>
                  <a:cubicBezTo>
                    <a:pt x="6685" y="9441"/>
                    <a:pt x="6598" y="9401"/>
                    <a:pt x="6504" y="9354"/>
                  </a:cubicBezTo>
                  <a:cubicBezTo>
                    <a:pt x="6457" y="9334"/>
                    <a:pt x="6410" y="9314"/>
                    <a:pt x="6357" y="9301"/>
                  </a:cubicBezTo>
                  <a:cubicBezTo>
                    <a:pt x="6270" y="9274"/>
                    <a:pt x="6190" y="9227"/>
                    <a:pt x="6123" y="9174"/>
                  </a:cubicBezTo>
                  <a:cubicBezTo>
                    <a:pt x="6096" y="9147"/>
                    <a:pt x="6069" y="9127"/>
                    <a:pt x="6036" y="9113"/>
                  </a:cubicBezTo>
                  <a:cubicBezTo>
                    <a:pt x="6022" y="9106"/>
                    <a:pt x="6009" y="9102"/>
                    <a:pt x="5997" y="9102"/>
                  </a:cubicBezTo>
                  <a:cubicBezTo>
                    <a:pt x="5968" y="9102"/>
                    <a:pt x="5945" y="9124"/>
                    <a:pt x="5935" y="9167"/>
                  </a:cubicBezTo>
                  <a:cubicBezTo>
                    <a:pt x="5929" y="9200"/>
                    <a:pt x="5922" y="9241"/>
                    <a:pt x="5935" y="9274"/>
                  </a:cubicBezTo>
                  <a:cubicBezTo>
                    <a:pt x="5975" y="9455"/>
                    <a:pt x="6022" y="9635"/>
                    <a:pt x="6156" y="9776"/>
                  </a:cubicBezTo>
                  <a:cubicBezTo>
                    <a:pt x="6210" y="9836"/>
                    <a:pt x="6270" y="9883"/>
                    <a:pt x="6350" y="9916"/>
                  </a:cubicBezTo>
                  <a:cubicBezTo>
                    <a:pt x="6417" y="9943"/>
                    <a:pt x="6484" y="9970"/>
                    <a:pt x="6557" y="10003"/>
                  </a:cubicBezTo>
                  <a:cubicBezTo>
                    <a:pt x="6564" y="10003"/>
                    <a:pt x="6571" y="10010"/>
                    <a:pt x="6591" y="10023"/>
                  </a:cubicBezTo>
                  <a:cubicBezTo>
                    <a:pt x="6564" y="10030"/>
                    <a:pt x="6544" y="10037"/>
                    <a:pt x="6531" y="10043"/>
                  </a:cubicBezTo>
                  <a:cubicBezTo>
                    <a:pt x="6471" y="10050"/>
                    <a:pt x="6410" y="10057"/>
                    <a:pt x="6350" y="10057"/>
                  </a:cubicBezTo>
                  <a:cubicBezTo>
                    <a:pt x="6283" y="10057"/>
                    <a:pt x="6216" y="10050"/>
                    <a:pt x="6149" y="10050"/>
                  </a:cubicBezTo>
                  <a:cubicBezTo>
                    <a:pt x="6087" y="10046"/>
                    <a:pt x="6024" y="10044"/>
                    <a:pt x="5962" y="10044"/>
                  </a:cubicBezTo>
                  <a:cubicBezTo>
                    <a:pt x="5732" y="10044"/>
                    <a:pt x="5506" y="10069"/>
                    <a:pt x="5280" y="10090"/>
                  </a:cubicBezTo>
                  <a:cubicBezTo>
                    <a:pt x="5239" y="10097"/>
                    <a:pt x="5206" y="10097"/>
                    <a:pt x="5166" y="10104"/>
                  </a:cubicBezTo>
                  <a:cubicBezTo>
                    <a:pt x="5139" y="10023"/>
                    <a:pt x="5112" y="9950"/>
                    <a:pt x="5086" y="9876"/>
                  </a:cubicBezTo>
                  <a:cubicBezTo>
                    <a:pt x="5052" y="9803"/>
                    <a:pt x="5012" y="9736"/>
                    <a:pt x="4992" y="9669"/>
                  </a:cubicBezTo>
                  <a:cubicBezTo>
                    <a:pt x="4938" y="9501"/>
                    <a:pt x="4905" y="9327"/>
                    <a:pt x="4885" y="9147"/>
                  </a:cubicBezTo>
                  <a:cubicBezTo>
                    <a:pt x="4878" y="9040"/>
                    <a:pt x="4858" y="8939"/>
                    <a:pt x="4858" y="8832"/>
                  </a:cubicBezTo>
                  <a:cubicBezTo>
                    <a:pt x="4845" y="8605"/>
                    <a:pt x="4838" y="8384"/>
                    <a:pt x="4838" y="8157"/>
                  </a:cubicBezTo>
                  <a:cubicBezTo>
                    <a:pt x="4831" y="8050"/>
                    <a:pt x="4865" y="7949"/>
                    <a:pt x="4898" y="7849"/>
                  </a:cubicBezTo>
                  <a:cubicBezTo>
                    <a:pt x="4938" y="7715"/>
                    <a:pt x="4999" y="7595"/>
                    <a:pt x="5086" y="7488"/>
                  </a:cubicBezTo>
                  <a:cubicBezTo>
                    <a:pt x="5239" y="7307"/>
                    <a:pt x="5380" y="7120"/>
                    <a:pt x="5534" y="6939"/>
                  </a:cubicBezTo>
                  <a:cubicBezTo>
                    <a:pt x="5674" y="6772"/>
                    <a:pt x="5842" y="6624"/>
                    <a:pt x="6002" y="6477"/>
                  </a:cubicBezTo>
                  <a:cubicBezTo>
                    <a:pt x="6116" y="6370"/>
                    <a:pt x="6230" y="6270"/>
                    <a:pt x="6337" y="6163"/>
                  </a:cubicBezTo>
                  <a:cubicBezTo>
                    <a:pt x="6370" y="6136"/>
                    <a:pt x="6404" y="6109"/>
                    <a:pt x="6444" y="6089"/>
                  </a:cubicBezTo>
                  <a:cubicBezTo>
                    <a:pt x="6524" y="6062"/>
                    <a:pt x="6598" y="6022"/>
                    <a:pt x="6678" y="5989"/>
                  </a:cubicBezTo>
                  <a:cubicBezTo>
                    <a:pt x="6731" y="5962"/>
                    <a:pt x="6792" y="5942"/>
                    <a:pt x="6845" y="5922"/>
                  </a:cubicBezTo>
                  <a:cubicBezTo>
                    <a:pt x="6865" y="5915"/>
                    <a:pt x="6885" y="5915"/>
                    <a:pt x="6899" y="5909"/>
                  </a:cubicBezTo>
                  <a:cubicBezTo>
                    <a:pt x="7012" y="5848"/>
                    <a:pt x="7140" y="5835"/>
                    <a:pt x="7260" y="5815"/>
                  </a:cubicBezTo>
                  <a:cubicBezTo>
                    <a:pt x="7300" y="5808"/>
                    <a:pt x="7334" y="5808"/>
                    <a:pt x="7374" y="5808"/>
                  </a:cubicBezTo>
                  <a:cubicBezTo>
                    <a:pt x="7447" y="5808"/>
                    <a:pt x="7520" y="5809"/>
                    <a:pt x="7593" y="5809"/>
                  </a:cubicBezTo>
                  <a:cubicBezTo>
                    <a:pt x="7738" y="5809"/>
                    <a:pt x="7882" y="5806"/>
                    <a:pt x="8029" y="5788"/>
                  </a:cubicBezTo>
                  <a:cubicBezTo>
                    <a:pt x="8052" y="5785"/>
                    <a:pt x="8079" y="5784"/>
                    <a:pt x="8109" y="5784"/>
                  </a:cubicBezTo>
                  <a:close/>
                  <a:moveTo>
                    <a:pt x="7015" y="4194"/>
                  </a:moveTo>
                  <a:cubicBezTo>
                    <a:pt x="7037" y="4194"/>
                    <a:pt x="7045" y="4207"/>
                    <a:pt x="7039" y="4229"/>
                  </a:cubicBezTo>
                  <a:cubicBezTo>
                    <a:pt x="7039" y="4263"/>
                    <a:pt x="7039" y="4296"/>
                    <a:pt x="7033" y="4330"/>
                  </a:cubicBezTo>
                  <a:cubicBezTo>
                    <a:pt x="7019" y="4443"/>
                    <a:pt x="6999" y="4557"/>
                    <a:pt x="6979" y="4671"/>
                  </a:cubicBezTo>
                  <a:cubicBezTo>
                    <a:pt x="7033" y="4597"/>
                    <a:pt x="7059" y="4497"/>
                    <a:pt x="7099" y="4236"/>
                  </a:cubicBezTo>
                  <a:cubicBezTo>
                    <a:pt x="7104" y="4234"/>
                    <a:pt x="7109" y="4233"/>
                    <a:pt x="7113" y="4233"/>
                  </a:cubicBezTo>
                  <a:cubicBezTo>
                    <a:pt x="7125" y="4233"/>
                    <a:pt x="7133" y="4241"/>
                    <a:pt x="7133" y="4256"/>
                  </a:cubicBezTo>
                  <a:cubicBezTo>
                    <a:pt x="7133" y="4303"/>
                    <a:pt x="7126" y="4350"/>
                    <a:pt x="7113" y="4390"/>
                  </a:cubicBezTo>
                  <a:cubicBezTo>
                    <a:pt x="7073" y="4557"/>
                    <a:pt x="7033" y="4718"/>
                    <a:pt x="6992" y="4885"/>
                  </a:cubicBezTo>
                  <a:cubicBezTo>
                    <a:pt x="6992" y="4898"/>
                    <a:pt x="6992" y="4905"/>
                    <a:pt x="6992" y="4925"/>
                  </a:cubicBezTo>
                  <a:cubicBezTo>
                    <a:pt x="7059" y="4811"/>
                    <a:pt x="7166" y="4443"/>
                    <a:pt x="7186" y="4263"/>
                  </a:cubicBezTo>
                  <a:cubicBezTo>
                    <a:pt x="7206" y="4263"/>
                    <a:pt x="7200" y="4283"/>
                    <a:pt x="7200" y="4296"/>
                  </a:cubicBezTo>
                  <a:cubicBezTo>
                    <a:pt x="7200" y="4323"/>
                    <a:pt x="7200" y="4350"/>
                    <a:pt x="7193" y="4370"/>
                  </a:cubicBezTo>
                  <a:cubicBezTo>
                    <a:pt x="7173" y="4457"/>
                    <a:pt x="7186" y="4530"/>
                    <a:pt x="7227" y="4604"/>
                  </a:cubicBezTo>
                  <a:cubicBezTo>
                    <a:pt x="7233" y="4611"/>
                    <a:pt x="7240" y="4617"/>
                    <a:pt x="7247" y="4631"/>
                  </a:cubicBezTo>
                  <a:cubicBezTo>
                    <a:pt x="7213" y="4731"/>
                    <a:pt x="7173" y="4825"/>
                    <a:pt x="7126" y="4912"/>
                  </a:cubicBezTo>
                  <a:cubicBezTo>
                    <a:pt x="6939" y="5266"/>
                    <a:pt x="6718" y="5587"/>
                    <a:pt x="6437" y="5875"/>
                  </a:cubicBezTo>
                  <a:cubicBezTo>
                    <a:pt x="6263" y="6062"/>
                    <a:pt x="6076" y="6243"/>
                    <a:pt x="5888" y="6410"/>
                  </a:cubicBezTo>
                  <a:cubicBezTo>
                    <a:pt x="5627" y="6638"/>
                    <a:pt x="5400" y="6885"/>
                    <a:pt x="5193" y="7146"/>
                  </a:cubicBezTo>
                  <a:cubicBezTo>
                    <a:pt x="5019" y="7367"/>
                    <a:pt x="4851" y="7588"/>
                    <a:pt x="4704" y="7829"/>
                  </a:cubicBezTo>
                  <a:cubicBezTo>
                    <a:pt x="4657" y="7909"/>
                    <a:pt x="4631" y="7983"/>
                    <a:pt x="4624" y="8076"/>
                  </a:cubicBezTo>
                  <a:cubicBezTo>
                    <a:pt x="4611" y="8150"/>
                    <a:pt x="4597" y="8224"/>
                    <a:pt x="4590" y="8297"/>
                  </a:cubicBezTo>
                  <a:cubicBezTo>
                    <a:pt x="4584" y="8397"/>
                    <a:pt x="4557" y="8491"/>
                    <a:pt x="4510" y="8578"/>
                  </a:cubicBezTo>
                  <a:cubicBezTo>
                    <a:pt x="4463" y="8672"/>
                    <a:pt x="4423" y="8759"/>
                    <a:pt x="4370" y="8846"/>
                  </a:cubicBezTo>
                  <a:cubicBezTo>
                    <a:pt x="4243" y="9067"/>
                    <a:pt x="4162" y="9307"/>
                    <a:pt x="4109" y="9555"/>
                  </a:cubicBezTo>
                  <a:cubicBezTo>
                    <a:pt x="4062" y="9762"/>
                    <a:pt x="4028" y="9976"/>
                    <a:pt x="4028" y="10191"/>
                  </a:cubicBezTo>
                  <a:cubicBezTo>
                    <a:pt x="4035" y="10284"/>
                    <a:pt x="4022" y="10371"/>
                    <a:pt x="4022" y="10465"/>
                  </a:cubicBezTo>
                  <a:cubicBezTo>
                    <a:pt x="4022" y="10492"/>
                    <a:pt x="4028" y="10512"/>
                    <a:pt x="4035" y="10532"/>
                  </a:cubicBezTo>
                  <a:cubicBezTo>
                    <a:pt x="4047" y="10538"/>
                    <a:pt x="4059" y="10540"/>
                    <a:pt x="4070" y="10540"/>
                  </a:cubicBezTo>
                  <a:cubicBezTo>
                    <a:pt x="4096" y="10540"/>
                    <a:pt x="4119" y="10528"/>
                    <a:pt x="4142" y="10518"/>
                  </a:cubicBezTo>
                  <a:cubicBezTo>
                    <a:pt x="4416" y="10438"/>
                    <a:pt x="4697" y="10358"/>
                    <a:pt x="4972" y="10271"/>
                  </a:cubicBezTo>
                  <a:cubicBezTo>
                    <a:pt x="5126" y="10231"/>
                    <a:pt x="5286" y="10211"/>
                    <a:pt x="5440" y="10197"/>
                  </a:cubicBezTo>
                  <a:cubicBezTo>
                    <a:pt x="5594" y="10184"/>
                    <a:pt x="5741" y="10170"/>
                    <a:pt x="5895" y="10170"/>
                  </a:cubicBezTo>
                  <a:cubicBezTo>
                    <a:pt x="5932" y="10169"/>
                    <a:pt x="5970" y="10168"/>
                    <a:pt x="6008" y="10168"/>
                  </a:cubicBezTo>
                  <a:cubicBezTo>
                    <a:pt x="6101" y="10168"/>
                    <a:pt x="6195" y="10172"/>
                    <a:pt x="6290" y="10177"/>
                  </a:cubicBezTo>
                  <a:cubicBezTo>
                    <a:pt x="6310" y="10178"/>
                    <a:pt x="6330" y="10179"/>
                    <a:pt x="6350" y="10179"/>
                  </a:cubicBezTo>
                  <a:cubicBezTo>
                    <a:pt x="6442" y="10179"/>
                    <a:pt x="6531" y="10167"/>
                    <a:pt x="6624" y="10150"/>
                  </a:cubicBezTo>
                  <a:cubicBezTo>
                    <a:pt x="6711" y="10130"/>
                    <a:pt x="6792" y="10084"/>
                    <a:pt x="6865" y="10023"/>
                  </a:cubicBezTo>
                  <a:cubicBezTo>
                    <a:pt x="6912" y="9983"/>
                    <a:pt x="6952" y="9936"/>
                    <a:pt x="6992" y="9883"/>
                  </a:cubicBezTo>
                  <a:cubicBezTo>
                    <a:pt x="7026" y="9843"/>
                    <a:pt x="7026" y="9816"/>
                    <a:pt x="6986" y="9776"/>
                  </a:cubicBezTo>
                  <a:cubicBezTo>
                    <a:pt x="6959" y="9749"/>
                    <a:pt x="6946" y="9716"/>
                    <a:pt x="6939" y="9675"/>
                  </a:cubicBezTo>
                  <a:cubicBezTo>
                    <a:pt x="6912" y="9555"/>
                    <a:pt x="6885" y="9435"/>
                    <a:pt x="6865" y="9307"/>
                  </a:cubicBezTo>
                  <a:cubicBezTo>
                    <a:pt x="6859" y="9241"/>
                    <a:pt x="6859" y="9167"/>
                    <a:pt x="6865" y="9093"/>
                  </a:cubicBezTo>
                  <a:cubicBezTo>
                    <a:pt x="6885" y="8873"/>
                    <a:pt x="6919" y="8652"/>
                    <a:pt x="7012" y="8451"/>
                  </a:cubicBezTo>
                  <a:cubicBezTo>
                    <a:pt x="7019" y="8431"/>
                    <a:pt x="7033" y="8411"/>
                    <a:pt x="7039" y="8397"/>
                  </a:cubicBezTo>
                  <a:cubicBezTo>
                    <a:pt x="7073" y="8397"/>
                    <a:pt x="7073" y="8418"/>
                    <a:pt x="7079" y="8438"/>
                  </a:cubicBezTo>
                  <a:cubicBezTo>
                    <a:pt x="7099" y="8511"/>
                    <a:pt x="7120" y="8585"/>
                    <a:pt x="7146" y="8665"/>
                  </a:cubicBezTo>
                  <a:cubicBezTo>
                    <a:pt x="7173" y="8765"/>
                    <a:pt x="7227" y="8859"/>
                    <a:pt x="7300" y="8939"/>
                  </a:cubicBezTo>
                  <a:cubicBezTo>
                    <a:pt x="7374" y="9013"/>
                    <a:pt x="7401" y="9107"/>
                    <a:pt x="7407" y="9214"/>
                  </a:cubicBezTo>
                  <a:cubicBezTo>
                    <a:pt x="7407" y="9354"/>
                    <a:pt x="7387" y="9495"/>
                    <a:pt x="7320" y="9622"/>
                  </a:cubicBezTo>
                  <a:cubicBezTo>
                    <a:pt x="7314" y="9635"/>
                    <a:pt x="7307" y="9649"/>
                    <a:pt x="7300" y="9662"/>
                  </a:cubicBezTo>
                  <a:cubicBezTo>
                    <a:pt x="7287" y="9709"/>
                    <a:pt x="7273" y="9762"/>
                    <a:pt x="7260" y="9816"/>
                  </a:cubicBezTo>
                  <a:cubicBezTo>
                    <a:pt x="7264" y="9817"/>
                    <a:pt x="7267" y="9817"/>
                    <a:pt x="7270" y="9817"/>
                  </a:cubicBezTo>
                  <a:cubicBezTo>
                    <a:pt x="7291" y="9817"/>
                    <a:pt x="7303" y="9801"/>
                    <a:pt x="7320" y="9789"/>
                  </a:cubicBezTo>
                  <a:cubicBezTo>
                    <a:pt x="7401" y="9736"/>
                    <a:pt x="7481" y="9682"/>
                    <a:pt x="7574" y="9649"/>
                  </a:cubicBezTo>
                  <a:cubicBezTo>
                    <a:pt x="7615" y="9635"/>
                    <a:pt x="7648" y="9608"/>
                    <a:pt x="7682" y="9582"/>
                  </a:cubicBezTo>
                  <a:cubicBezTo>
                    <a:pt x="7708" y="9562"/>
                    <a:pt x="7742" y="9535"/>
                    <a:pt x="7768" y="9515"/>
                  </a:cubicBezTo>
                  <a:cubicBezTo>
                    <a:pt x="7937" y="9392"/>
                    <a:pt x="8121" y="9340"/>
                    <a:pt x="8315" y="9340"/>
                  </a:cubicBezTo>
                  <a:cubicBezTo>
                    <a:pt x="8375" y="9340"/>
                    <a:pt x="8436" y="9345"/>
                    <a:pt x="8498" y="9354"/>
                  </a:cubicBezTo>
                  <a:cubicBezTo>
                    <a:pt x="8569" y="9365"/>
                    <a:pt x="8639" y="9372"/>
                    <a:pt x="8709" y="9372"/>
                  </a:cubicBezTo>
                  <a:cubicBezTo>
                    <a:pt x="8770" y="9372"/>
                    <a:pt x="8830" y="9367"/>
                    <a:pt x="8893" y="9354"/>
                  </a:cubicBezTo>
                  <a:cubicBezTo>
                    <a:pt x="8919" y="9348"/>
                    <a:pt x="8946" y="9348"/>
                    <a:pt x="8993" y="9348"/>
                  </a:cubicBezTo>
                  <a:cubicBezTo>
                    <a:pt x="8979" y="9368"/>
                    <a:pt x="8973" y="9381"/>
                    <a:pt x="8959" y="9388"/>
                  </a:cubicBezTo>
                  <a:cubicBezTo>
                    <a:pt x="8939" y="9408"/>
                    <a:pt x="8913" y="9421"/>
                    <a:pt x="8886" y="9435"/>
                  </a:cubicBezTo>
                  <a:cubicBezTo>
                    <a:pt x="8752" y="9495"/>
                    <a:pt x="8638" y="9575"/>
                    <a:pt x="8531" y="9675"/>
                  </a:cubicBezTo>
                  <a:cubicBezTo>
                    <a:pt x="8384" y="9816"/>
                    <a:pt x="8230" y="9936"/>
                    <a:pt x="8056" y="10043"/>
                  </a:cubicBezTo>
                  <a:cubicBezTo>
                    <a:pt x="7940" y="10109"/>
                    <a:pt x="7820" y="10140"/>
                    <a:pt x="7694" y="10140"/>
                  </a:cubicBezTo>
                  <a:cubicBezTo>
                    <a:pt x="7653" y="10140"/>
                    <a:pt x="7611" y="10137"/>
                    <a:pt x="7568" y="10130"/>
                  </a:cubicBezTo>
                  <a:cubicBezTo>
                    <a:pt x="7528" y="10124"/>
                    <a:pt x="7487" y="10110"/>
                    <a:pt x="7454" y="10077"/>
                  </a:cubicBezTo>
                  <a:cubicBezTo>
                    <a:pt x="7487" y="10050"/>
                    <a:pt x="7528" y="10050"/>
                    <a:pt x="7568" y="10037"/>
                  </a:cubicBezTo>
                  <a:cubicBezTo>
                    <a:pt x="7601" y="10023"/>
                    <a:pt x="7641" y="10010"/>
                    <a:pt x="7682" y="9997"/>
                  </a:cubicBezTo>
                  <a:cubicBezTo>
                    <a:pt x="7722" y="9983"/>
                    <a:pt x="7762" y="9970"/>
                    <a:pt x="7802" y="9950"/>
                  </a:cubicBezTo>
                  <a:cubicBezTo>
                    <a:pt x="7835" y="9936"/>
                    <a:pt x="7876" y="9916"/>
                    <a:pt x="7916" y="9903"/>
                  </a:cubicBezTo>
                  <a:cubicBezTo>
                    <a:pt x="7949" y="9883"/>
                    <a:pt x="7983" y="9863"/>
                    <a:pt x="8016" y="9836"/>
                  </a:cubicBezTo>
                  <a:lnTo>
                    <a:pt x="8016" y="9836"/>
                  </a:lnTo>
                  <a:cubicBezTo>
                    <a:pt x="7956" y="9843"/>
                    <a:pt x="7909" y="9863"/>
                    <a:pt x="7855" y="9876"/>
                  </a:cubicBezTo>
                  <a:cubicBezTo>
                    <a:pt x="7795" y="9889"/>
                    <a:pt x="7735" y="9910"/>
                    <a:pt x="7682" y="9923"/>
                  </a:cubicBezTo>
                  <a:cubicBezTo>
                    <a:pt x="7621" y="9936"/>
                    <a:pt x="7568" y="9950"/>
                    <a:pt x="7514" y="9963"/>
                  </a:cubicBezTo>
                  <a:cubicBezTo>
                    <a:pt x="7461" y="9970"/>
                    <a:pt x="7407" y="9997"/>
                    <a:pt x="7334" y="10010"/>
                  </a:cubicBezTo>
                  <a:cubicBezTo>
                    <a:pt x="7354" y="9983"/>
                    <a:pt x="7360" y="9970"/>
                    <a:pt x="7367" y="9970"/>
                  </a:cubicBezTo>
                  <a:cubicBezTo>
                    <a:pt x="7534" y="9923"/>
                    <a:pt x="7668" y="9816"/>
                    <a:pt x="7802" y="9709"/>
                  </a:cubicBezTo>
                  <a:cubicBezTo>
                    <a:pt x="7820" y="9697"/>
                    <a:pt x="7833" y="9673"/>
                    <a:pt x="7835" y="9649"/>
                  </a:cubicBezTo>
                  <a:lnTo>
                    <a:pt x="7835" y="9649"/>
                  </a:lnTo>
                  <a:cubicBezTo>
                    <a:pt x="7826" y="9658"/>
                    <a:pt x="7819" y="9665"/>
                    <a:pt x="7809" y="9675"/>
                  </a:cubicBezTo>
                  <a:cubicBezTo>
                    <a:pt x="7655" y="9776"/>
                    <a:pt x="7487" y="9856"/>
                    <a:pt x="7320" y="9936"/>
                  </a:cubicBezTo>
                  <a:cubicBezTo>
                    <a:pt x="7273" y="9910"/>
                    <a:pt x="7220" y="9883"/>
                    <a:pt x="7173" y="9849"/>
                  </a:cubicBezTo>
                  <a:cubicBezTo>
                    <a:pt x="7173" y="9883"/>
                    <a:pt x="7173" y="9903"/>
                    <a:pt x="7173" y="9930"/>
                  </a:cubicBezTo>
                  <a:cubicBezTo>
                    <a:pt x="7173" y="9936"/>
                    <a:pt x="7186" y="9943"/>
                    <a:pt x="7193" y="9950"/>
                  </a:cubicBezTo>
                  <a:cubicBezTo>
                    <a:pt x="7240" y="9976"/>
                    <a:pt x="7247" y="10023"/>
                    <a:pt x="7233" y="10063"/>
                  </a:cubicBezTo>
                  <a:cubicBezTo>
                    <a:pt x="7220" y="10104"/>
                    <a:pt x="7200" y="10137"/>
                    <a:pt x="7180" y="10164"/>
                  </a:cubicBezTo>
                  <a:cubicBezTo>
                    <a:pt x="7146" y="10211"/>
                    <a:pt x="7099" y="10251"/>
                    <a:pt x="7079" y="10311"/>
                  </a:cubicBezTo>
                  <a:cubicBezTo>
                    <a:pt x="7073" y="10324"/>
                    <a:pt x="7059" y="10338"/>
                    <a:pt x="7053" y="10344"/>
                  </a:cubicBezTo>
                  <a:cubicBezTo>
                    <a:pt x="6939" y="10431"/>
                    <a:pt x="6818" y="10498"/>
                    <a:pt x="6671" y="10498"/>
                  </a:cubicBezTo>
                  <a:cubicBezTo>
                    <a:pt x="6537" y="10498"/>
                    <a:pt x="6404" y="10518"/>
                    <a:pt x="6263" y="10525"/>
                  </a:cubicBezTo>
                  <a:cubicBezTo>
                    <a:pt x="6123" y="10532"/>
                    <a:pt x="5982" y="10538"/>
                    <a:pt x="5835" y="10545"/>
                  </a:cubicBezTo>
                  <a:cubicBezTo>
                    <a:pt x="5708" y="10545"/>
                    <a:pt x="5581" y="10552"/>
                    <a:pt x="5454" y="10559"/>
                  </a:cubicBezTo>
                  <a:cubicBezTo>
                    <a:pt x="5239" y="10572"/>
                    <a:pt x="5025" y="10612"/>
                    <a:pt x="4825" y="10686"/>
                  </a:cubicBezTo>
                  <a:cubicBezTo>
                    <a:pt x="4684" y="10733"/>
                    <a:pt x="4544" y="10773"/>
                    <a:pt x="4403" y="10819"/>
                  </a:cubicBezTo>
                  <a:cubicBezTo>
                    <a:pt x="4316" y="10853"/>
                    <a:pt x="4236" y="10886"/>
                    <a:pt x="4156" y="10933"/>
                  </a:cubicBezTo>
                  <a:cubicBezTo>
                    <a:pt x="4015" y="11014"/>
                    <a:pt x="3875" y="11100"/>
                    <a:pt x="3734" y="11194"/>
                  </a:cubicBezTo>
                  <a:cubicBezTo>
                    <a:pt x="3527" y="11328"/>
                    <a:pt x="3373" y="11509"/>
                    <a:pt x="3232" y="11709"/>
                  </a:cubicBezTo>
                  <a:cubicBezTo>
                    <a:pt x="3212" y="11749"/>
                    <a:pt x="3185" y="11783"/>
                    <a:pt x="3159" y="11823"/>
                  </a:cubicBezTo>
                  <a:cubicBezTo>
                    <a:pt x="3152" y="11836"/>
                    <a:pt x="3139" y="11843"/>
                    <a:pt x="3132" y="11850"/>
                  </a:cubicBezTo>
                  <a:cubicBezTo>
                    <a:pt x="3098" y="11843"/>
                    <a:pt x="3092" y="11823"/>
                    <a:pt x="3085" y="11803"/>
                  </a:cubicBezTo>
                  <a:cubicBezTo>
                    <a:pt x="3058" y="11790"/>
                    <a:pt x="3032" y="11776"/>
                    <a:pt x="2998" y="11756"/>
                  </a:cubicBezTo>
                  <a:cubicBezTo>
                    <a:pt x="3058" y="11676"/>
                    <a:pt x="3112" y="11609"/>
                    <a:pt x="3159" y="11535"/>
                  </a:cubicBezTo>
                  <a:cubicBezTo>
                    <a:pt x="3212" y="11462"/>
                    <a:pt x="3252" y="11381"/>
                    <a:pt x="3299" y="11308"/>
                  </a:cubicBezTo>
                  <a:lnTo>
                    <a:pt x="3299" y="11308"/>
                  </a:lnTo>
                  <a:cubicBezTo>
                    <a:pt x="3286" y="11315"/>
                    <a:pt x="3272" y="11321"/>
                    <a:pt x="3266" y="11328"/>
                  </a:cubicBezTo>
                  <a:cubicBezTo>
                    <a:pt x="3172" y="11442"/>
                    <a:pt x="3065" y="11549"/>
                    <a:pt x="2998" y="11676"/>
                  </a:cubicBezTo>
                  <a:cubicBezTo>
                    <a:pt x="2998" y="11683"/>
                    <a:pt x="2991" y="11696"/>
                    <a:pt x="2985" y="11696"/>
                  </a:cubicBezTo>
                  <a:cubicBezTo>
                    <a:pt x="2975" y="11701"/>
                    <a:pt x="2966" y="11705"/>
                    <a:pt x="2956" y="11705"/>
                  </a:cubicBezTo>
                  <a:cubicBezTo>
                    <a:pt x="2952" y="11705"/>
                    <a:pt x="2948" y="11705"/>
                    <a:pt x="2945" y="11703"/>
                  </a:cubicBezTo>
                  <a:cubicBezTo>
                    <a:pt x="2938" y="11703"/>
                    <a:pt x="2931" y="11683"/>
                    <a:pt x="2931" y="11669"/>
                  </a:cubicBezTo>
                  <a:cubicBezTo>
                    <a:pt x="2945" y="11636"/>
                    <a:pt x="2965" y="11602"/>
                    <a:pt x="2985" y="11576"/>
                  </a:cubicBezTo>
                  <a:cubicBezTo>
                    <a:pt x="3159" y="11315"/>
                    <a:pt x="3292" y="11040"/>
                    <a:pt x="3426" y="10759"/>
                  </a:cubicBezTo>
                  <a:cubicBezTo>
                    <a:pt x="3453" y="10692"/>
                    <a:pt x="3480" y="10625"/>
                    <a:pt x="3486" y="10545"/>
                  </a:cubicBezTo>
                  <a:cubicBezTo>
                    <a:pt x="3486" y="10532"/>
                    <a:pt x="3480" y="10518"/>
                    <a:pt x="3466" y="10512"/>
                  </a:cubicBezTo>
                  <a:cubicBezTo>
                    <a:pt x="3446" y="10599"/>
                    <a:pt x="3413" y="10686"/>
                    <a:pt x="3366" y="10766"/>
                  </a:cubicBezTo>
                  <a:cubicBezTo>
                    <a:pt x="3239" y="11007"/>
                    <a:pt x="3112" y="11254"/>
                    <a:pt x="2985" y="11495"/>
                  </a:cubicBezTo>
                  <a:cubicBezTo>
                    <a:pt x="2958" y="11555"/>
                    <a:pt x="2931" y="11622"/>
                    <a:pt x="2904" y="11676"/>
                  </a:cubicBezTo>
                  <a:cubicBezTo>
                    <a:pt x="2893" y="11679"/>
                    <a:pt x="2881" y="11680"/>
                    <a:pt x="2871" y="11680"/>
                  </a:cubicBezTo>
                  <a:cubicBezTo>
                    <a:pt x="2818" y="11680"/>
                    <a:pt x="2775" y="11649"/>
                    <a:pt x="2733" y="11649"/>
                  </a:cubicBezTo>
                  <a:cubicBezTo>
                    <a:pt x="2730" y="11649"/>
                    <a:pt x="2727" y="11649"/>
                    <a:pt x="2724" y="11649"/>
                  </a:cubicBezTo>
                  <a:cubicBezTo>
                    <a:pt x="2704" y="11622"/>
                    <a:pt x="2717" y="11602"/>
                    <a:pt x="2730" y="11589"/>
                  </a:cubicBezTo>
                  <a:cubicBezTo>
                    <a:pt x="2838" y="11468"/>
                    <a:pt x="2924" y="11335"/>
                    <a:pt x="3005" y="11194"/>
                  </a:cubicBezTo>
                  <a:cubicBezTo>
                    <a:pt x="3065" y="11080"/>
                    <a:pt x="3132" y="10973"/>
                    <a:pt x="3192" y="10866"/>
                  </a:cubicBezTo>
                  <a:lnTo>
                    <a:pt x="3353" y="10599"/>
                  </a:lnTo>
                  <a:cubicBezTo>
                    <a:pt x="3386" y="10538"/>
                    <a:pt x="3406" y="10472"/>
                    <a:pt x="3413" y="10405"/>
                  </a:cubicBezTo>
                  <a:cubicBezTo>
                    <a:pt x="3413" y="10338"/>
                    <a:pt x="3420" y="10271"/>
                    <a:pt x="3426" y="10204"/>
                  </a:cubicBezTo>
                  <a:cubicBezTo>
                    <a:pt x="3433" y="10124"/>
                    <a:pt x="3446" y="10050"/>
                    <a:pt x="3480" y="9983"/>
                  </a:cubicBezTo>
                  <a:cubicBezTo>
                    <a:pt x="3527" y="9896"/>
                    <a:pt x="3560" y="9809"/>
                    <a:pt x="3607" y="9729"/>
                  </a:cubicBezTo>
                  <a:cubicBezTo>
                    <a:pt x="3707" y="9562"/>
                    <a:pt x="3788" y="9381"/>
                    <a:pt x="3834" y="9194"/>
                  </a:cubicBezTo>
                  <a:cubicBezTo>
                    <a:pt x="3868" y="9080"/>
                    <a:pt x="3908" y="8973"/>
                    <a:pt x="3935" y="8866"/>
                  </a:cubicBezTo>
                  <a:cubicBezTo>
                    <a:pt x="3955" y="8792"/>
                    <a:pt x="3975" y="8712"/>
                    <a:pt x="3975" y="8632"/>
                  </a:cubicBezTo>
                  <a:cubicBezTo>
                    <a:pt x="3988" y="8444"/>
                    <a:pt x="3995" y="8257"/>
                    <a:pt x="4022" y="8070"/>
                  </a:cubicBezTo>
                  <a:cubicBezTo>
                    <a:pt x="4035" y="7996"/>
                    <a:pt x="4022" y="7922"/>
                    <a:pt x="3995" y="7849"/>
                  </a:cubicBezTo>
                  <a:cubicBezTo>
                    <a:pt x="3988" y="7822"/>
                    <a:pt x="3982" y="7795"/>
                    <a:pt x="3968" y="7775"/>
                  </a:cubicBezTo>
                  <a:cubicBezTo>
                    <a:pt x="3895" y="7608"/>
                    <a:pt x="3814" y="7441"/>
                    <a:pt x="3734" y="7273"/>
                  </a:cubicBezTo>
                  <a:cubicBezTo>
                    <a:pt x="3701" y="7200"/>
                    <a:pt x="3667" y="7126"/>
                    <a:pt x="3640" y="7046"/>
                  </a:cubicBezTo>
                  <a:cubicBezTo>
                    <a:pt x="3594" y="6912"/>
                    <a:pt x="3547" y="6792"/>
                    <a:pt x="3500" y="6665"/>
                  </a:cubicBezTo>
                  <a:cubicBezTo>
                    <a:pt x="3400" y="6404"/>
                    <a:pt x="3266" y="6163"/>
                    <a:pt x="3139" y="5922"/>
                  </a:cubicBezTo>
                  <a:cubicBezTo>
                    <a:pt x="3105" y="5848"/>
                    <a:pt x="3058" y="5781"/>
                    <a:pt x="3011" y="5721"/>
                  </a:cubicBezTo>
                  <a:cubicBezTo>
                    <a:pt x="2958" y="5641"/>
                    <a:pt x="2918" y="5561"/>
                    <a:pt x="2904" y="5460"/>
                  </a:cubicBezTo>
                  <a:cubicBezTo>
                    <a:pt x="2904" y="5427"/>
                    <a:pt x="2891" y="5387"/>
                    <a:pt x="2891" y="5353"/>
                  </a:cubicBezTo>
                  <a:cubicBezTo>
                    <a:pt x="2878" y="5286"/>
                    <a:pt x="2858" y="5226"/>
                    <a:pt x="2817" y="5173"/>
                  </a:cubicBezTo>
                  <a:cubicBezTo>
                    <a:pt x="2771" y="5112"/>
                    <a:pt x="2751" y="5039"/>
                    <a:pt x="2751" y="4965"/>
                  </a:cubicBezTo>
                  <a:cubicBezTo>
                    <a:pt x="2797" y="4912"/>
                    <a:pt x="2898" y="4912"/>
                    <a:pt x="2911" y="4818"/>
                  </a:cubicBezTo>
                  <a:cubicBezTo>
                    <a:pt x="2921" y="4823"/>
                    <a:pt x="2930" y="4827"/>
                    <a:pt x="2939" y="4827"/>
                  </a:cubicBezTo>
                  <a:cubicBezTo>
                    <a:pt x="2943" y="4827"/>
                    <a:pt x="2947" y="4827"/>
                    <a:pt x="2951" y="4825"/>
                  </a:cubicBezTo>
                  <a:cubicBezTo>
                    <a:pt x="3038" y="4825"/>
                    <a:pt x="3085" y="4885"/>
                    <a:pt x="3139" y="4938"/>
                  </a:cubicBezTo>
                  <a:cubicBezTo>
                    <a:pt x="3159" y="4959"/>
                    <a:pt x="3165" y="4992"/>
                    <a:pt x="3165" y="5025"/>
                  </a:cubicBezTo>
                  <a:cubicBezTo>
                    <a:pt x="3172" y="5066"/>
                    <a:pt x="3165" y="5106"/>
                    <a:pt x="3172" y="5146"/>
                  </a:cubicBezTo>
                  <a:cubicBezTo>
                    <a:pt x="3172" y="5193"/>
                    <a:pt x="3179" y="5240"/>
                    <a:pt x="3219" y="5266"/>
                  </a:cubicBezTo>
                  <a:cubicBezTo>
                    <a:pt x="3400" y="5420"/>
                    <a:pt x="3446" y="5628"/>
                    <a:pt x="3453" y="5848"/>
                  </a:cubicBezTo>
                  <a:cubicBezTo>
                    <a:pt x="3460" y="6029"/>
                    <a:pt x="3500" y="6196"/>
                    <a:pt x="3587" y="6357"/>
                  </a:cubicBezTo>
                  <a:cubicBezTo>
                    <a:pt x="3614" y="6410"/>
                    <a:pt x="3634" y="6464"/>
                    <a:pt x="3660" y="6517"/>
                  </a:cubicBezTo>
                  <a:cubicBezTo>
                    <a:pt x="3707" y="6611"/>
                    <a:pt x="3747" y="6705"/>
                    <a:pt x="3774" y="6798"/>
                  </a:cubicBezTo>
                  <a:cubicBezTo>
                    <a:pt x="3868" y="7066"/>
                    <a:pt x="3975" y="7314"/>
                    <a:pt x="4115" y="7554"/>
                  </a:cubicBezTo>
                  <a:cubicBezTo>
                    <a:pt x="4149" y="7601"/>
                    <a:pt x="4176" y="7648"/>
                    <a:pt x="4202" y="7695"/>
                  </a:cubicBezTo>
                  <a:cubicBezTo>
                    <a:pt x="4256" y="7775"/>
                    <a:pt x="4330" y="7815"/>
                    <a:pt x="4423" y="7815"/>
                  </a:cubicBezTo>
                  <a:cubicBezTo>
                    <a:pt x="4490" y="7815"/>
                    <a:pt x="4510" y="7795"/>
                    <a:pt x="4524" y="7728"/>
                  </a:cubicBezTo>
                  <a:cubicBezTo>
                    <a:pt x="4530" y="7695"/>
                    <a:pt x="4544" y="7668"/>
                    <a:pt x="4564" y="7641"/>
                  </a:cubicBezTo>
                  <a:cubicBezTo>
                    <a:pt x="4631" y="7568"/>
                    <a:pt x="4677" y="7481"/>
                    <a:pt x="4724" y="7401"/>
                  </a:cubicBezTo>
                  <a:cubicBezTo>
                    <a:pt x="4845" y="7193"/>
                    <a:pt x="4992" y="7006"/>
                    <a:pt x="5132" y="6818"/>
                  </a:cubicBezTo>
                  <a:cubicBezTo>
                    <a:pt x="5300" y="6598"/>
                    <a:pt x="5480" y="6397"/>
                    <a:pt x="5654" y="6190"/>
                  </a:cubicBezTo>
                  <a:cubicBezTo>
                    <a:pt x="5735" y="6103"/>
                    <a:pt x="5808" y="6009"/>
                    <a:pt x="5882" y="5922"/>
                  </a:cubicBezTo>
                  <a:cubicBezTo>
                    <a:pt x="6009" y="5768"/>
                    <a:pt x="6163" y="5641"/>
                    <a:pt x="6310" y="5507"/>
                  </a:cubicBezTo>
                  <a:cubicBezTo>
                    <a:pt x="6397" y="5427"/>
                    <a:pt x="6477" y="5340"/>
                    <a:pt x="6564" y="5260"/>
                  </a:cubicBezTo>
                  <a:cubicBezTo>
                    <a:pt x="6644" y="5186"/>
                    <a:pt x="6705" y="5099"/>
                    <a:pt x="6765" y="5005"/>
                  </a:cubicBezTo>
                  <a:cubicBezTo>
                    <a:pt x="6798" y="4952"/>
                    <a:pt x="6818" y="4898"/>
                    <a:pt x="6832" y="4838"/>
                  </a:cubicBezTo>
                  <a:cubicBezTo>
                    <a:pt x="6885" y="4644"/>
                    <a:pt x="6932" y="4450"/>
                    <a:pt x="6986" y="4256"/>
                  </a:cubicBezTo>
                  <a:cubicBezTo>
                    <a:pt x="6986" y="4236"/>
                    <a:pt x="6999" y="4216"/>
                    <a:pt x="6999" y="4196"/>
                  </a:cubicBezTo>
                  <a:cubicBezTo>
                    <a:pt x="7005" y="4195"/>
                    <a:pt x="7010" y="4194"/>
                    <a:pt x="7015" y="4194"/>
                  </a:cubicBezTo>
                  <a:close/>
                  <a:moveTo>
                    <a:pt x="2643" y="11756"/>
                  </a:moveTo>
                  <a:cubicBezTo>
                    <a:pt x="2777" y="11770"/>
                    <a:pt x="2904" y="11803"/>
                    <a:pt x="3005" y="11910"/>
                  </a:cubicBezTo>
                  <a:cubicBezTo>
                    <a:pt x="3045" y="11944"/>
                    <a:pt x="3058" y="11990"/>
                    <a:pt x="3058" y="12037"/>
                  </a:cubicBezTo>
                  <a:cubicBezTo>
                    <a:pt x="3058" y="12051"/>
                    <a:pt x="3052" y="12071"/>
                    <a:pt x="3038" y="12077"/>
                  </a:cubicBezTo>
                  <a:cubicBezTo>
                    <a:pt x="3014" y="12102"/>
                    <a:pt x="2983" y="12119"/>
                    <a:pt x="2947" y="12119"/>
                  </a:cubicBezTo>
                  <a:cubicBezTo>
                    <a:pt x="2933" y="12119"/>
                    <a:pt x="2919" y="12116"/>
                    <a:pt x="2904" y="12111"/>
                  </a:cubicBezTo>
                  <a:cubicBezTo>
                    <a:pt x="2891" y="12104"/>
                    <a:pt x="2871" y="12097"/>
                    <a:pt x="2858" y="12091"/>
                  </a:cubicBezTo>
                  <a:cubicBezTo>
                    <a:pt x="2858" y="12091"/>
                    <a:pt x="2851" y="12091"/>
                    <a:pt x="2851" y="12097"/>
                  </a:cubicBezTo>
                  <a:cubicBezTo>
                    <a:pt x="2817" y="12071"/>
                    <a:pt x="2777" y="12044"/>
                    <a:pt x="2744" y="12017"/>
                  </a:cubicBezTo>
                  <a:cubicBezTo>
                    <a:pt x="2697" y="11977"/>
                    <a:pt x="2650" y="11937"/>
                    <a:pt x="2610" y="11897"/>
                  </a:cubicBezTo>
                  <a:cubicBezTo>
                    <a:pt x="2590" y="11890"/>
                    <a:pt x="2583" y="11877"/>
                    <a:pt x="2570" y="11863"/>
                  </a:cubicBezTo>
                  <a:cubicBezTo>
                    <a:pt x="2550" y="11843"/>
                    <a:pt x="2550" y="11823"/>
                    <a:pt x="2556" y="11796"/>
                  </a:cubicBezTo>
                  <a:cubicBezTo>
                    <a:pt x="2570" y="11776"/>
                    <a:pt x="2583" y="11763"/>
                    <a:pt x="2610" y="11763"/>
                  </a:cubicBezTo>
                  <a:cubicBezTo>
                    <a:pt x="2623" y="11756"/>
                    <a:pt x="2630" y="11756"/>
                    <a:pt x="2643" y="11756"/>
                  </a:cubicBezTo>
                  <a:close/>
                  <a:moveTo>
                    <a:pt x="7334" y="10130"/>
                  </a:moveTo>
                  <a:cubicBezTo>
                    <a:pt x="7414" y="10150"/>
                    <a:pt x="7461" y="10204"/>
                    <a:pt x="7501" y="10271"/>
                  </a:cubicBezTo>
                  <a:cubicBezTo>
                    <a:pt x="7528" y="10318"/>
                    <a:pt x="7554" y="10358"/>
                    <a:pt x="7581" y="10411"/>
                  </a:cubicBezTo>
                  <a:cubicBezTo>
                    <a:pt x="7635" y="10525"/>
                    <a:pt x="7641" y="10646"/>
                    <a:pt x="7595" y="10773"/>
                  </a:cubicBezTo>
                  <a:cubicBezTo>
                    <a:pt x="7574" y="10840"/>
                    <a:pt x="7541" y="10913"/>
                    <a:pt x="7521" y="10980"/>
                  </a:cubicBezTo>
                  <a:cubicBezTo>
                    <a:pt x="7501" y="11054"/>
                    <a:pt x="7481" y="11121"/>
                    <a:pt x="7474" y="11187"/>
                  </a:cubicBezTo>
                  <a:cubicBezTo>
                    <a:pt x="7461" y="11261"/>
                    <a:pt x="7467" y="11335"/>
                    <a:pt x="7494" y="11402"/>
                  </a:cubicBezTo>
                  <a:cubicBezTo>
                    <a:pt x="7501" y="11415"/>
                    <a:pt x="7501" y="11428"/>
                    <a:pt x="7508" y="11442"/>
                  </a:cubicBezTo>
                  <a:cubicBezTo>
                    <a:pt x="7635" y="11736"/>
                    <a:pt x="7635" y="12037"/>
                    <a:pt x="7554" y="12338"/>
                  </a:cubicBezTo>
                  <a:cubicBezTo>
                    <a:pt x="7554" y="12345"/>
                    <a:pt x="7548" y="12352"/>
                    <a:pt x="7548" y="12358"/>
                  </a:cubicBezTo>
                  <a:cubicBezTo>
                    <a:pt x="7545" y="12359"/>
                    <a:pt x="7542" y="12359"/>
                    <a:pt x="7540" y="12359"/>
                  </a:cubicBezTo>
                  <a:cubicBezTo>
                    <a:pt x="7521" y="12359"/>
                    <a:pt x="7520" y="12337"/>
                    <a:pt x="7514" y="12325"/>
                  </a:cubicBezTo>
                  <a:cubicBezTo>
                    <a:pt x="7427" y="12104"/>
                    <a:pt x="7380" y="11877"/>
                    <a:pt x="7360" y="11642"/>
                  </a:cubicBezTo>
                  <a:cubicBezTo>
                    <a:pt x="7347" y="11468"/>
                    <a:pt x="7314" y="11301"/>
                    <a:pt x="7273" y="11134"/>
                  </a:cubicBezTo>
                  <a:cubicBezTo>
                    <a:pt x="7247" y="11047"/>
                    <a:pt x="7220" y="10960"/>
                    <a:pt x="7166" y="10886"/>
                  </a:cubicBezTo>
                  <a:cubicBezTo>
                    <a:pt x="7113" y="10799"/>
                    <a:pt x="7086" y="10706"/>
                    <a:pt x="7086" y="10605"/>
                  </a:cubicBezTo>
                  <a:cubicBezTo>
                    <a:pt x="7086" y="10552"/>
                    <a:pt x="7079" y="10492"/>
                    <a:pt x="7073" y="10431"/>
                  </a:cubicBezTo>
                  <a:cubicBezTo>
                    <a:pt x="7120" y="10385"/>
                    <a:pt x="7160" y="10324"/>
                    <a:pt x="7227" y="10278"/>
                  </a:cubicBezTo>
                  <a:cubicBezTo>
                    <a:pt x="7260" y="10365"/>
                    <a:pt x="7267" y="10452"/>
                    <a:pt x="7287" y="10538"/>
                  </a:cubicBezTo>
                  <a:cubicBezTo>
                    <a:pt x="7300" y="10619"/>
                    <a:pt x="7300" y="10706"/>
                    <a:pt x="7340" y="10786"/>
                  </a:cubicBezTo>
                  <a:cubicBezTo>
                    <a:pt x="7340" y="10733"/>
                    <a:pt x="7347" y="10686"/>
                    <a:pt x="7347" y="10639"/>
                  </a:cubicBezTo>
                  <a:cubicBezTo>
                    <a:pt x="7340" y="10552"/>
                    <a:pt x="7334" y="10465"/>
                    <a:pt x="7327" y="10378"/>
                  </a:cubicBezTo>
                  <a:cubicBezTo>
                    <a:pt x="7320" y="10358"/>
                    <a:pt x="7327" y="10338"/>
                    <a:pt x="7327" y="10318"/>
                  </a:cubicBezTo>
                  <a:cubicBezTo>
                    <a:pt x="7314" y="10311"/>
                    <a:pt x="7307" y="10298"/>
                    <a:pt x="7314" y="10284"/>
                  </a:cubicBezTo>
                  <a:lnTo>
                    <a:pt x="7314" y="10284"/>
                  </a:lnTo>
                  <a:cubicBezTo>
                    <a:pt x="7320" y="10298"/>
                    <a:pt x="7320" y="10304"/>
                    <a:pt x="7327" y="10318"/>
                  </a:cubicBezTo>
                  <a:cubicBezTo>
                    <a:pt x="7367" y="10365"/>
                    <a:pt x="7374" y="10425"/>
                    <a:pt x="7387" y="10478"/>
                  </a:cubicBezTo>
                  <a:cubicBezTo>
                    <a:pt x="7401" y="10525"/>
                    <a:pt x="7401" y="10572"/>
                    <a:pt x="7427" y="10612"/>
                  </a:cubicBezTo>
                  <a:cubicBezTo>
                    <a:pt x="7441" y="10492"/>
                    <a:pt x="7401" y="10338"/>
                    <a:pt x="7314" y="10177"/>
                  </a:cubicBezTo>
                  <a:cubicBezTo>
                    <a:pt x="7314" y="10164"/>
                    <a:pt x="7320" y="10157"/>
                    <a:pt x="7320" y="10144"/>
                  </a:cubicBezTo>
                  <a:cubicBezTo>
                    <a:pt x="7327" y="10137"/>
                    <a:pt x="7334" y="10130"/>
                    <a:pt x="7334" y="10130"/>
                  </a:cubicBezTo>
                  <a:close/>
                  <a:moveTo>
                    <a:pt x="8002" y="0"/>
                  </a:moveTo>
                  <a:cubicBezTo>
                    <a:pt x="7813" y="0"/>
                    <a:pt x="7630" y="50"/>
                    <a:pt x="7441" y="88"/>
                  </a:cubicBezTo>
                  <a:cubicBezTo>
                    <a:pt x="7434" y="88"/>
                    <a:pt x="7427" y="88"/>
                    <a:pt x="7421" y="94"/>
                  </a:cubicBezTo>
                  <a:cubicBezTo>
                    <a:pt x="7160" y="195"/>
                    <a:pt x="6899" y="309"/>
                    <a:pt x="6678" y="489"/>
                  </a:cubicBezTo>
                  <a:cubicBezTo>
                    <a:pt x="6658" y="509"/>
                    <a:pt x="6631" y="529"/>
                    <a:pt x="6604" y="543"/>
                  </a:cubicBezTo>
                  <a:cubicBezTo>
                    <a:pt x="6450" y="643"/>
                    <a:pt x="6323" y="763"/>
                    <a:pt x="6210" y="911"/>
                  </a:cubicBezTo>
                  <a:cubicBezTo>
                    <a:pt x="6103" y="1058"/>
                    <a:pt x="5989" y="1205"/>
                    <a:pt x="5875" y="1352"/>
                  </a:cubicBezTo>
                  <a:cubicBezTo>
                    <a:pt x="5741" y="1546"/>
                    <a:pt x="5641" y="1754"/>
                    <a:pt x="5587" y="1988"/>
                  </a:cubicBezTo>
                  <a:cubicBezTo>
                    <a:pt x="5567" y="2061"/>
                    <a:pt x="5561" y="2135"/>
                    <a:pt x="5547" y="2222"/>
                  </a:cubicBezTo>
                  <a:cubicBezTo>
                    <a:pt x="5527" y="2189"/>
                    <a:pt x="5514" y="2175"/>
                    <a:pt x="5500" y="2148"/>
                  </a:cubicBezTo>
                  <a:cubicBezTo>
                    <a:pt x="5353" y="1908"/>
                    <a:pt x="5186" y="1680"/>
                    <a:pt x="4985" y="1479"/>
                  </a:cubicBezTo>
                  <a:cubicBezTo>
                    <a:pt x="4758" y="1265"/>
                    <a:pt x="4490" y="1105"/>
                    <a:pt x="4202" y="991"/>
                  </a:cubicBezTo>
                  <a:cubicBezTo>
                    <a:pt x="4142" y="971"/>
                    <a:pt x="4075" y="937"/>
                    <a:pt x="4015" y="924"/>
                  </a:cubicBezTo>
                  <a:cubicBezTo>
                    <a:pt x="3808" y="877"/>
                    <a:pt x="3600" y="830"/>
                    <a:pt x="3386" y="824"/>
                  </a:cubicBezTo>
                  <a:cubicBezTo>
                    <a:pt x="3259" y="817"/>
                    <a:pt x="3132" y="804"/>
                    <a:pt x="3005" y="797"/>
                  </a:cubicBezTo>
                  <a:cubicBezTo>
                    <a:pt x="2985" y="790"/>
                    <a:pt x="2965" y="790"/>
                    <a:pt x="2938" y="784"/>
                  </a:cubicBezTo>
                  <a:cubicBezTo>
                    <a:pt x="2895" y="771"/>
                    <a:pt x="2853" y="766"/>
                    <a:pt x="2811" y="766"/>
                  </a:cubicBezTo>
                  <a:cubicBezTo>
                    <a:pt x="2786" y="766"/>
                    <a:pt x="2762" y="768"/>
                    <a:pt x="2737" y="770"/>
                  </a:cubicBezTo>
                  <a:cubicBezTo>
                    <a:pt x="2577" y="790"/>
                    <a:pt x="2423" y="830"/>
                    <a:pt x="2262" y="871"/>
                  </a:cubicBezTo>
                  <a:cubicBezTo>
                    <a:pt x="2055" y="931"/>
                    <a:pt x="1861" y="1018"/>
                    <a:pt x="1673" y="1125"/>
                  </a:cubicBezTo>
                  <a:cubicBezTo>
                    <a:pt x="1372" y="1312"/>
                    <a:pt x="1098" y="1540"/>
                    <a:pt x="864" y="1807"/>
                  </a:cubicBezTo>
                  <a:cubicBezTo>
                    <a:pt x="770" y="1908"/>
                    <a:pt x="683" y="2008"/>
                    <a:pt x="603" y="2122"/>
                  </a:cubicBezTo>
                  <a:cubicBezTo>
                    <a:pt x="395" y="2423"/>
                    <a:pt x="228" y="2744"/>
                    <a:pt x="114" y="3099"/>
                  </a:cubicBezTo>
                  <a:cubicBezTo>
                    <a:pt x="34" y="3346"/>
                    <a:pt x="1" y="3600"/>
                    <a:pt x="48" y="3861"/>
                  </a:cubicBezTo>
                  <a:cubicBezTo>
                    <a:pt x="68" y="3988"/>
                    <a:pt x="88" y="4115"/>
                    <a:pt x="114" y="4243"/>
                  </a:cubicBezTo>
                  <a:cubicBezTo>
                    <a:pt x="121" y="4310"/>
                    <a:pt x="128" y="4376"/>
                    <a:pt x="128" y="4443"/>
                  </a:cubicBezTo>
                  <a:cubicBezTo>
                    <a:pt x="121" y="4497"/>
                    <a:pt x="134" y="4550"/>
                    <a:pt x="141" y="4604"/>
                  </a:cubicBezTo>
                  <a:cubicBezTo>
                    <a:pt x="148" y="4637"/>
                    <a:pt x="161" y="4678"/>
                    <a:pt x="168" y="4711"/>
                  </a:cubicBezTo>
                  <a:cubicBezTo>
                    <a:pt x="215" y="4905"/>
                    <a:pt x="302" y="5086"/>
                    <a:pt x="436" y="5240"/>
                  </a:cubicBezTo>
                  <a:cubicBezTo>
                    <a:pt x="489" y="5293"/>
                    <a:pt x="529" y="5360"/>
                    <a:pt x="549" y="5434"/>
                  </a:cubicBezTo>
                  <a:cubicBezTo>
                    <a:pt x="556" y="5454"/>
                    <a:pt x="563" y="5474"/>
                    <a:pt x="583" y="5494"/>
                  </a:cubicBezTo>
                  <a:cubicBezTo>
                    <a:pt x="690" y="5628"/>
                    <a:pt x="804" y="5755"/>
                    <a:pt x="911" y="5889"/>
                  </a:cubicBezTo>
                  <a:cubicBezTo>
                    <a:pt x="971" y="5962"/>
                    <a:pt x="1038" y="6016"/>
                    <a:pt x="1118" y="6069"/>
                  </a:cubicBezTo>
                  <a:cubicBezTo>
                    <a:pt x="1192" y="6116"/>
                    <a:pt x="1272" y="6163"/>
                    <a:pt x="1339" y="6223"/>
                  </a:cubicBezTo>
                  <a:cubicBezTo>
                    <a:pt x="1419" y="6283"/>
                    <a:pt x="1506" y="6343"/>
                    <a:pt x="1593" y="6390"/>
                  </a:cubicBezTo>
                  <a:cubicBezTo>
                    <a:pt x="1727" y="6477"/>
                    <a:pt x="1874" y="6551"/>
                    <a:pt x="2021" y="6618"/>
                  </a:cubicBezTo>
                  <a:cubicBezTo>
                    <a:pt x="2199" y="6690"/>
                    <a:pt x="2381" y="6730"/>
                    <a:pt x="2568" y="6730"/>
                  </a:cubicBezTo>
                  <a:cubicBezTo>
                    <a:pt x="2607" y="6730"/>
                    <a:pt x="2645" y="6728"/>
                    <a:pt x="2684" y="6725"/>
                  </a:cubicBezTo>
                  <a:cubicBezTo>
                    <a:pt x="2777" y="6718"/>
                    <a:pt x="2864" y="6711"/>
                    <a:pt x="2958" y="6705"/>
                  </a:cubicBezTo>
                  <a:cubicBezTo>
                    <a:pt x="3085" y="6698"/>
                    <a:pt x="3219" y="6685"/>
                    <a:pt x="3339" y="6618"/>
                  </a:cubicBezTo>
                  <a:cubicBezTo>
                    <a:pt x="3379" y="6671"/>
                    <a:pt x="3393" y="6732"/>
                    <a:pt x="3420" y="6785"/>
                  </a:cubicBezTo>
                  <a:cubicBezTo>
                    <a:pt x="3500" y="7013"/>
                    <a:pt x="3567" y="7247"/>
                    <a:pt x="3694" y="7454"/>
                  </a:cubicBezTo>
                  <a:cubicBezTo>
                    <a:pt x="3707" y="7481"/>
                    <a:pt x="3714" y="7514"/>
                    <a:pt x="3727" y="7541"/>
                  </a:cubicBezTo>
                  <a:cubicBezTo>
                    <a:pt x="3747" y="7595"/>
                    <a:pt x="3774" y="7648"/>
                    <a:pt x="3801" y="7702"/>
                  </a:cubicBezTo>
                  <a:cubicBezTo>
                    <a:pt x="3908" y="7896"/>
                    <a:pt x="3941" y="8096"/>
                    <a:pt x="3908" y="8317"/>
                  </a:cubicBezTo>
                  <a:cubicBezTo>
                    <a:pt x="3895" y="8418"/>
                    <a:pt x="3888" y="8518"/>
                    <a:pt x="3875" y="8618"/>
                  </a:cubicBezTo>
                  <a:cubicBezTo>
                    <a:pt x="3861" y="8685"/>
                    <a:pt x="3848" y="8759"/>
                    <a:pt x="3828" y="8826"/>
                  </a:cubicBezTo>
                  <a:cubicBezTo>
                    <a:pt x="3794" y="8946"/>
                    <a:pt x="3754" y="9067"/>
                    <a:pt x="3714" y="9180"/>
                  </a:cubicBezTo>
                  <a:cubicBezTo>
                    <a:pt x="3674" y="9307"/>
                    <a:pt x="3640" y="9428"/>
                    <a:pt x="3580" y="9542"/>
                  </a:cubicBezTo>
                  <a:cubicBezTo>
                    <a:pt x="3513" y="9649"/>
                    <a:pt x="3460" y="9769"/>
                    <a:pt x="3400" y="9876"/>
                  </a:cubicBezTo>
                  <a:cubicBezTo>
                    <a:pt x="3346" y="9976"/>
                    <a:pt x="3319" y="10077"/>
                    <a:pt x="3306" y="10177"/>
                  </a:cubicBezTo>
                  <a:cubicBezTo>
                    <a:pt x="3299" y="10237"/>
                    <a:pt x="3292" y="10298"/>
                    <a:pt x="3292" y="10358"/>
                  </a:cubicBezTo>
                  <a:cubicBezTo>
                    <a:pt x="3292" y="10431"/>
                    <a:pt x="3272" y="10492"/>
                    <a:pt x="3239" y="10552"/>
                  </a:cubicBezTo>
                  <a:cubicBezTo>
                    <a:pt x="3192" y="10632"/>
                    <a:pt x="3145" y="10719"/>
                    <a:pt x="3098" y="10799"/>
                  </a:cubicBezTo>
                  <a:cubicBezTo>
                    <a:pt x="3025" y="10920"/>
                    <a:pt x="2958" y="11040"/>
                    <a:pt x="2884" y="11161"/>
                  </a:cubicBezTo>
                  <a:cubicBezTo>
                    <a:pt x="2838" y="11234"/>
                    <a:pt x="2797" y="11315"/>
                    <a:pt x="2744" y="11388"/>
                  </a:cubicBezTo>
                  <a:cubicBezTo>
                    <a:pt x="2677" y="11475"/>
                    <a:pt x="2603" y="11555"/>
                    <a:pt x="2536" y="11642"/>
                  </a:cubicBezTo>
                  <a:cubicBezTo>
                    <a:pt x="2503" y="11676"/>
                    <a:pt x="2476" y="11709"/>
                    <a:pt x="2456" y="11749"/>
                  </a:cubicBezTo>
                  <a:cubicBezTo>
                    <a:pt x="2416" y="11830"/>
                    <a:pt x="2429" y="11890"/>
                    <a:pt x="2496" y="11950"/>
                  </a:cubicBezTo>
                  <a:cubicBezTo>
                    <a:pt x="2570" y="12017"/>
                    <a:pt x="2643" y="12077"/>
                    <a:pt x="2717" y="12131"/>
                  </a:cubicBezTo>
                  <a:cubicBezTo>
                    <a:pt x="2751" y="12164"/>
                    <a:pt x="2797" y="12184"/>
                    <a:pt x="2844" y="12204"/>
                  </a:cubicBezTo>
                  <a:cubicBezTo>
                    <a:pt x="2878" y="12218"/>
                    <a:pt x="2918" y="12225"/>
                    <a:pt x="2951" y="12225"/>
                  </a:cubicBezTo>
                  <a:cubicBezTo>
                    <a:pt x="3025" y="12225"/>
                    <a:pt x="3078" y="12191"/>
                    <a:pt x="3132" y="12144"/>
                  </a:cubicBezTo>
                  <a:cubicBezTo>
                    <a:pt x="3172" y="12104"/>
                    <a:pt x="3172" y="12057"/>
                    <a:pt x="3172" y="12004"/>
                  </a:cubicBezTo>
                  <a:cubicBezTo>
                    <a:pt x="3165" y="11957"/>
                    <a:pt x="3192" y="11923"/>
                    <a:pt x="3219" y="11883"/>
                  </a:cubicBezTo>
                  <a:cubicBezTo>
                    <a:pt x="3259" y="11843"/>
                    <a:pt x="3292" y="11796"/>
                    <a:pt x="3326" y="11756"/>
                  </a:cubicBezTo>
                  <a:cubicBezTo>
                    <a:pt x="3453" y="11602"/>
                    <a:pt x="3587" y="11448"/>
                    <a:pt x="3747" y="11335"/>
                  </a:cubicBezTo>
                  <a:cubicBezTo>
                    <a:pt x="3901" y="11221"/>
                    <a:pt x="4055" y="11127"/>
                    <a:pt x="4222" y="11040"/>
                  </a:cubicBezTo>
                  <a:cubicBezTo>
                    <a:pt x="4296" y="11000"/>
                    <a:pt x="4376" y="10967"/>
                    <a:pt x="4457" y="10940"/>
                  </a:cubicBezTo>
                  <a:cubicBezTo>
                    <a:pt x="4604" y="10886"/>
                    <a:pt x="4744" y="10846"/>
                    <a:pt x="4892" y="10799"/>
                  </a:cubicBezTo>
                  <a:cubicBezTo>
                    <a:pt x="5052" y="10739"/>
                    <a:pt x="5226" y="10712"/>
                    <a:pt x="5400" y="10692"/>
                  </a:cubicBezTo>
                  <a:lnTo>
                    <a:pt x="5487" y="10692"/>
                  </a:lnTo>
                  <a:cubicBezTo>
                    <a:pt x="5547" y="10806"/>
                    <a:pt x="5627" y="10893"/>
                    <a:pt x="5735" y="10953"/>
                  </a:cubicBezTo>
                  <a:cubicBezTo>
                    <a:pt x="5775" y="10973"/>
                    <a:pt x="5815" y="11000"/>
                    <a:pt x="5848" y="11027"/>
                  </a:cubicBezTo>
                  <a:cubicBezTo>
                    <a:pt x="5929" y="11087"/>
                    <a:pt x="6016" y="11127"/>
                    <a:pt x="6109" y="11161"/>
                  </a:cubicBezTo>
                  <a:cubicBezTo>
                    <a:pt x="6203" y="11194"/>
                    <a:pt x="6297" y="11248"/>
                    <a:pt x="6390" y="11288"/>
                  </a:cubicBezTo>
                  <a:cubicBezTo>
                    <a:pt x="6384" y="11355"/>
                    <a:pt x="6384" y="11415"/>
                    <a:pt x="6377" y="11468"/>
                  </a:cubicBezTo>
                  <a:cubicBezTo>
                    <a:pt x="6377" y="11495"/>
                    <a:pt x="6377" y="11522"/>
                    <a:pt x="6377" y="11549"/>
                  </a:cubicBezTo>
                  <a:cubicBezTo>
                    <a:pt x="6381" y="11576"/>
                    <a:pt x="6405" y="11591"/>
                    <a:pt x="6428" y="11591"/>
                  </a:cubicBezTo>
                  <a:cubicBezTo>
                    <a:pt x="6439" y="11591"/>
                    <a:pt x="6449" y="11588"/>
                    <a:pt x="6457" y="11582"/>
                  </a:cubicBezTo>
                  <a:cubicBezTo>
                    <a:pt x="6477" y="11555"/>
                    <a:pt x="6504" y="11529"/>
                    <a:pt x="6524" y="11502"/>
                  </a:cubicBezTo>
                  <a:cubicBezTo>
                    <a:pt x="6551" y="11462"/>
                    <a:pt x="6578" y="11422"/>
                    <a:pt x="6611" y="11381"/>
                  </a:cubicBezTo>
                  <a:cubicBezTo>
                    <a:pt x="6789" y="11504"/>
                    <a:pt x="6978" y="11571"/>
                    <a:pt x="7183" y="11571"/>
                  </a:cubicBezTo>
                  <a:cubicBezTo>
                    <a:pt x="7202" y="11571"/>
                    <a:pt x="7221" y="11570"/>
                    <a:pt x="7240" y="11569"/>
                  </a:cubicBezTo>
                  <a:cubicBezTo>
                    <a:pt x="7247" y="11596"/>
                    <a:pt x="7247" y="11616"/>
                    <a:pt x="7253" y="11629"/>
                  </a:cubicBezTo>
                  <a:cubicBezTo>
                    <a:pt x="7273" y="11937"/>
                    <a:pt x="7360" y="12225"/>
                    <a:pt x="7474" y="12506"/>
                  </a:cubicBezTo>
                  <a:cubicBezTo>
                    <a:pt x="7474" y="12512"/>
                    <a:pt x="7481" y="12526"/>
                    <a:pt x="7487" y="12539"/>
                  </a:cubicBezTo>
                  <a:cubicBezTo>
                    <a:pt x="7498" y="12561"/>
                    <a:pt x="7521" y="12573"/>
                    <a:pt x="7544" y="12573"/>
                  </a:cubicBezTo>
                  <a:cubicBezTo>
                    <a:pt x="7563" y="12573"/>
                    <a:pt x="7582" y="12564"/>
                    <a:pt x="7595" y="12546"/>
                  </a:cubicBezTo>
                  <a:cubicBezTo>
                    <a:pt x="7615" y="12512"/>
                    <a:pt x="7628" y="12485"/>
                    <a:pt x="7635" y="12452"/>
                  </a:cubicBezTo>
                  <a:cubicBezTo>
                    <a:pt x="7715" y="12198"/>
                    <a:pt x="7755" y="11937"/>
                    <a:pt x="7702" y="11669"/>
                  </a:cubicBezTo>
                  <a:cubicBezTo>
                    <a:pt x="7695" y="11649"/>
                    <a:pt x="7695" y="11629"/>
                    <a:pt x="7695" y="11602"/>
                  </a:cubicBezTo>
                  <a:cubicBezTo>
                    <a:pt x="7728" y="11602"/>
                    <a:pt x="7748" y="11609"/>
                    <a:pt x="7775" y="11609"/>
                  </a:cubicBezTo>
                  <a:cubicBezTo>
                    <a:pt x="7956" y="11609"/>
                    <a:pt x="8136" y="11589"/>
                    <a:pt x="8304" y="11529"/>
                  </a:cubicBezTo>
                  <a:cubicBezTo>
                    <a:pt x="8451" y="11482"/>
                    <a:pt x="8591" y="11435"/>
                    <a:pt x="8732" y="11375"/>
                  </a:cubicBezTo>
                  <a:cubicBezTo>
                    <a:pt x="9174" y="11194"/>
                    <a:pt x="9562" y="10933"/>
                    <a:pt x="9863" y="10552"/>
                  </a:cubicBezTo>
                  <a:cubicBezTo>
                    <a:pt x="10137" y="10204"/>
                    <a:pt x="10351" y="9823"/>
                    <a:pt x="10458" y="9388"/>
                  </a:cubicBezTo>
                  <a:cubicBezTo>
                    <a:pt x="10505" y="9220"/>
                    <a:pt x="10525" y="9046"/>
                    <a:pt x="10552" y="8873"/>
                  </a:cubicBezTo>
                  <a:cubicBezTo>
                    <a:pt x="10585" y="8618"/>
                    <a:pt x="10592" y="8364"/>
                    <a:pt x="10565" y="8110"/>
                  </a:cubicBezTo>
                  <a:cubicBezTo>
                    <a:pt x="10538" y="7835"/>
                    <a:pt x="10478" y="7575"/>
                    <a:pt x="10371" y="7320"/>
                  </a:cubicBezTo>
                  <a:cubicBezTo>
                    <a:pt x="10264" y="7073"/>
                    <a:pt x="10137" y="6832"/>
                    <a:pt x="9970" y="6618"/>
                  </a:cubicBezTo>
                  <a:cubicBezTo>
                    <a:pt x="9836" y="6457"/>
                    <a:pt x="9689" y="6310"/>
                    <a:pt x="9508" y="6210"/>
                  </a:cubicBezTo>
                  <a:cubicBezTo>
                    <a:pt x="9434" y="6170"/>
                    <a:pt x="9361" y="6129"/>
                    <a:pt x="9287" y="6089"/>
                  </a:cubicBezTo>
                  <a:cubicBezTo>
                    <a:pt x="9247" y="6062"/>
                    <a:pt x="9214" y="6036"/>
                    <a:pt x="9180" y="5989"/>
                  </a:cubicBezTo>
                  <a:cubicBezTo>
                    <a:pt x="9247" y="5969"/>
                    <a:pt x="9307" y="5962"/>
                    <a:pt x="9361" y="5949"/>
                  </a:cubicBezTo>
                  <a:cubicBezTo>
                    <a:pt x="9568" y="5889"/>
                    <a:pt x="9769" y="5815"/>
                    <a:pt x="9963" y="5715"/>
                  </a:cubicBezTo>
                  <a:cubicBezTo>
                    <a:pt x="10037" y="5674"/>
                    <a:pt x="10110" y="5628"/>
                    <a:pt x="10177" y="5574"/>
                  </a:cubicBezTo>
                  <a:cubicBezTo>
                    <a:pt x="10284" y="5500"/>
                    <a:pt x="10371" y="5407"/>
                    <a:pt x="10445" y="5300"/>
                  </a:cubicBezTo>
                  <a:cubicBezTo>
                    <a:pt x="10525" y="5199"/>
                    <a:pt x="10599" y="5099"/>
                    <a:pt x="10679" y="4992"/>
                  </a:cubicBezTo>
                  <a:cubicBezTo>
                    <a:pt x="10866" y="4738"/>
                    <a:pt x="11000" y="4457"/>
                    <a:pt x="11100" y="4162"/>
                  </a:cubicBezTo>
                  <a:cubicBezTo>
                    <a:pt x="11181" y="3928"/>
                    <a:pt x="11234" y="3681"/>
                    <a:pt x="11274" y="3433"/>
                  </a:cubicBezTo>
                  <a:cubicBezTo>
                    <a:pt x="11294" y="3293"/>
                    <a:pt x="11301" y="3152"/>
                    <a:pt x="11288" y="3005"/>
                  </a:cubicBezTo>
                  <a:cubicBezTo>
                    <a:pt x="11274" y="2844"/>
                    <a:pt x="11254" y="2684"/>
                    <a:pt x="11234" y="2523"/>
                  </a:cubicBezTo>
                  <a:cubicBezTo>
                    <a:pt x="11221" y="2443"/>
                    <a:pt x="11194" y="2363"/>
                    <a:pt x="11161" y="2282"/>
                  </a:cubicBezTo>
                  <a:cubicBezTo>
                    <a:pt x="11080" y="2068"/>
                    <a:pt x="11000" y="1854"/>
                    <a:pt x="10880" y="1660"/>
                  </a:cubicBezTo>
                  <a:cubicBezTo>
                    <a:pt x="10866" y="1647"/>
                    <a:pt x="10860" y="1627"/>
                    <a:pt x="10853" y="1607"/>
                  </a:cubicBezTo>
                  <a:cubicBezTo>
                    <a:pt x="10679" y="1265"/>
                    <a:pt x="10425" y="984"/>
                    <a:pt x="10117" y="743"/>
                  </a:cubicBezTo>
                  <a:cubicBezTo>
                    <a:pt x="10057" y="697"/>
                    <a:pt x="9996" y="650"/>
                    <a:pt x="9930" y="603"/>
                  </a:cubicBezTo>
                  <a:cubicBezTo>
                    <a:pt x="9662" y="402"/>
                    <a:pt x="9374" y="242"/>
                    <a:pt x="9046" y="161"/>
                  </a:cubicBezTo>
                  <a:cubicBezTo>
                    <a:pt x="9006" y="148"/>
                    <a:pt x="8959" y="135"/>
                    <a:pt x="8913" y="128"/>
                  </a:cubicBezTo>
                  <a:cubicBezTo>
                    <a:pt x="8625" y="48"/>
                    <a:pt x="8331" y="1"/>
                    <a:pt x="8036" y="1"/>
                  </a:cubicBezTo>
                  <a:cubicBezTo>
                    <a:pt x="8025" y="0"/>
                    <a:pt x="8013" y="0"/>
                    <a:pt x="8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2"/>
            <p:cNvSpPr/>
            <p:nvPr/>
          </p:nvSpPr>
          <p:spPr>
            <a:xfrm>
              <a:off x="1698411" y="2109547"/>
              <a:ext cx="3669" cy="30259"/>
            </a:xfrm>
            <a:custGeom>
              <a:avLst/>
              <a:gdLst/>
              <a:ahLst/>
              <a:cxnLst/>
              <a:rect l="l" t="t" r="r" b="b"/>
              <a:pathLst>
                <a:path w="121" h="998" extrusionOk="0">
                  <a:moveTo>
                    <a:pt x="0" y="1"/>
                  </a:moveTo>
                  <a:cubicBezTo>
                    <a:pt x="0" y="28"/>
                    <a:pt x="0" y="61"/>
                    <a:pt x="0" y="88"/>
                  </a:cubicBezTo>
                  <a:cubicBezTo>
                    <a:pt x="47" y="356"/>
                    <a:pt x="54" y="623"/>
                    <a:pt x="13" y="897"/>
                  </a:cubicBezTo>
                  <a:cubicBezTo>
                    <a:pt x="13" y="911"/>
                    <a:pt x="7" y="924"/>
                    <a:pt x="7" y="938"/>
                  </a:cubicBezTo>
                  <a:cubicBezTo>
                    <a:pt x="13" y="958"/>
                    <a:pt x="13" y="971"/>
                    <a:pt x="20" y="998"/>
                  </a:cubicBezTo>
                  <a:cubicBezTo>
                    <a:pt x="33" y="971"/>
                    <a:pt x="40" y="964"/>
                    <a:pt x="47" y="958"/>
                  </a:cubicBezTo>
                  <a:cubicBezTo>
                    <a:pt x="54" y="938"/>
                    <a:pt x="60" y="918"/>
                    <a:pt x="67" y="904"/>
                  </a:cubicBezTo>
                  <a:cubicBezTo>
                    <a:pt x="100" y="750"/>
                    <a:pt x="120" y="596"/>
                    <a:pt x="100" y="442"/>
                  </a:cubicBezTo>
                  <a:cubicBezTo>
                    <a:pt x="87" y="322"/>
                    <a:pt x="60" y="202"/>
                    <a:pt x="40" y="81"/>
                  </a:cubicBezTo>
                  <a:cubicBezTo>
                    <a:pt x="33" y="54"/>
                    <a:pt x="13" y="2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2"/>
            <p:cNvSpPr/>
            <p:nvPr/>
          </p:nvSpPr>
          <p:spPr>
            <a:xfrm>
              <a:off x="1680340" y="2155816"/>
              <a:ext cx="12007" cy="21921"/>
            </a:xfrm>
            <a:custGeom>
              <a:avLst/>
              <a:gdLst/>
              <a:ahLst/>
              <a:cxnLst/>
              <a:rect l="l" t="t" r="r" b="b"/>
              <a:pathLst>
                <a:path w="396" h="723" extrusionOk="0">
                  <a:moveTo>
                    <a:pt x="395" y="0"/>
                  </a:moveTo>
                  <a:lnTo>
                    <a:pt x="395" y="0"/>
                  </a:lnTo>
                  <a:cubicBezTo>
                    <a:pt x="355" y="81"/>
                    <a:pt x="315" y="161"/>
                    <a:pt x="268" y="241"/>
                  </a:cubicBezTo>
                  <a:cubicBezTo>
                    <a:pt x="228" y="315"/>
                    <a:pt x="175" y="395"/>
                    <a:pt x="134" y="469"/>
                  </a:cubicBezTo>
                  <a:cubicBezTo>
                    <a:pt x="88" y="549"/>
                    <a:pt x="27" y="616"/>
                    <a:pt x="1" y="723"/>
                  </a:cubicBezTo>
                  <a:cubicBezTo>
                    <a:pt x="27" y="703"/>
                    <a:pt x="41" y="703"/>
                    <a:pt x="47" y="690"/>
                  </a:cubicBezTo>
                  <a:cubicBezTo>
                    <a:pt x="81" y="656"/>
                    <a:pt x="108" y="623"/>
                    <a:pt x="134" y="589"/>
                  </a:cubicBezTo>
                  <a:cubicBezTo>
                    <a:pt x="248" y="402"/>
                    <a:pt x="335" y="208"/>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2"/>
            <p:cNvSpPr/>
            <p:nvPr/>
          </p:nvSpPr>
          <p:spPr>
            <a:xfrm>
              <a:off x="1384357" y="2165154"/>
              <a:ext cx="8762" cy="18677"/>
            </a:xfrm>
            <a:custGeom>
              <a:avLst/>
              <a:gdLst/>
              <a:ahLst/>
              <a:cxnLst/>
              <a:rect l="l" t="t" r="r" b="b"/>
              <a:pathLst>
                <a:path w="289" h="616" extrusionOk="0">
                  <a:moveTo>
                    <a:pt x="8" y="0"/>
                  </a:moveTo>
                  <a:lnTo>
                    <a:pt x="8" y="0"/>
                  </a:lnTo>
                  <a:cubicBezTo>
                    <a:pt x="1" y="94"/>
                    <a:pt x="8" y="187"/>
                    <a:pt x="48" y="274"/>
                  </a:cubicBezTo>
                  <a:cubicBezTo>
                    <a:pt x="101" y="402"/>
                    <a:pt x="168" y="522"/>
                    <a:pt x="275" y="616"/>
                  </a:cubicBezTo>
                  <a:cubicBezTo>
                    <a:pt x="289" y="589"/>
                    <a:pt x="269" y="576"/>
                    <a:pt x="262" y="555"/>
                  </a:cubicBezTo>
                  <a:cubicBezTo>
                    <a:pt x="175" y="382"/>
                    <a:pt x="81" y="214"/>
                    <a:pt x="34" y="27"/>
                  </a:cubicBezTo>
                  <a:cubicBezTo>
                    <a:pt x="34" y="20"/>
                    <a:pt x="14" y="7"/>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2"/>
            <p:cNvSpPr/>
            <p:nvPr/>
          </p:nvSpPr>
          <p:spPr>
            <a:xfrm>
              <a:off x="1380749" y="2102028"/>
              <a:ext cx="8914" cy="20739"/>
            </a:xfrm>
            <a:custGeom>
              <a:avLst/>
              <a:gdLst/>
              <a:ahLst/>
              <a:cxnLst/>
              <a:rect l="l" t="t" r="r" b="b"/>
              <a:pathLst>
                <a:path w="294" h="684" extrusionOk="0">
                  <a:moveTo>
                    <a:pt x="284" y="0"/>
                  </a:moveTo>
                  <a:cubicBezTo>
                    <a:pt x="264" y="0"/>
                    <a:pt x="253" y="17"/>
                    <a:pt x="247" y="28"/>
                  </a:cubicBezTo>
                  <a:cubicBezTo>
                    <a:pt x="207" y="102"/>
                    <a:pt x="173" y="169"/>
                    <a:pt x="133" y="236"/>
                  </a:cubicBezTo>
                  <a:cubicBezTo>
                    <a:pt x="66" y="363"/>
                    <a:pt x="26" y="503"/>
                    <a:pt x="6" y="644"/>
                  </a:cubicBezTo>
                  <a:cubicBezTo>
                    <a:pt x="1" y="655"/>
                    <a:pt x="4" y="666"/>
                    <a:pt x="10" y="678"/>
                  </a:cubicBezTo>
                  <a:lnTo>
                    <a:pt x="10" y="678"/>
                  </a:lnTo>
                  <a:cubicBezTo>
                    <a:pt x="28" y="646"/>
                    <a:pt x="40" y="615"/>
                    <a:pt x="53" y="583"/>
                  </a:cubicBezTo>
                  <a:cubicBezTo>
                    <a:pt x="133" y="389"/>
                    <a:pt x="214" y="195"/>
                    <a:pt x="294" y="1"/>
                  </a:cubicBezTo>
                  <a:cubicBezTo>
                    <a:pt x="290" y="0"/>
                    <a:pt x="287" y="0"/>
                    <a:pt x="284" y="0"/>
                  </a:cubicBezTo>
                  <a:close/>
                  <a:moveTo>
                    <a:pt x="10" y="678"/>
                  </a:moveTo>
                  <a:lnTo>
                    <a:pt x="10" y="678"/>
                  </a:lnTo>
                  <a:cubicBezTo>
                    <a:pt x="9" y="680"/>
                    <a:pt x="7" y="682"/>
                    <a:pt x="6" y="684"/>
                  </a:cubicBezTo>
                  <a:lnTo>
                    <a:pt x="13" y="684"/>
                  </a:lnTo>
                  <a:cubicBezTo>
                    <a:pt x="12" y="682"/>
                    <a:pt x="11" y="680"/>
                    <a:pt x="10" y="6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2"/>
            <p:cNvSpPr/>
            <p:nvPr/>
          </p:nvSpPr>
          <p:spPr>
            <a:xfrm>
              <a:off x="1379324" y="2135107"/>
              <a:ext cx="3456" cy="18495"/>
            </a:xfrm>
            <a:custGeom>
              <a:avLst/>
              <a:gdLst/>
              <a:ahLst/>
              <a:cxnLst/>
              <a:rect l="l" t="t" r="r" b="b"/>
              <a:pathLst>
                <a:path w="114" h="610" extrusionOk="0">
                  <a:moveTo>
                    <a:pt x="20" y="1"/>
                  </a:moveTo>
                  <a:cubicBezTo>
                    <a:pt x="21" y="3"/>
                    <a:pt x="21" y="4"/>
                    <a:pt x="22" y="6"/>
                  </a:cubicBezTo>
                  <a:lnTo>
                    <a:pt x="22" y="6"/>
                  </a:lnTo>
                  <a:cubicBezTo>
                    <a:pt x="23" y="4"/>
                    <a:pt x="25" y="2"/>
                    <a:pt x="26" y="1"/>
                  </a:cubicBezTo>
                  <a:close/>
                  <a:moveTo>
                    <a:pt x="22" y="6"/>
                  </a:moveTo>
                  <a:lnTo>
                    <a:pt x="22" y="6"/>
                  </a:lnTo>
                  <a:cubicBezTo>
                    <a:pt x="0" y="32"/>
                    <a:pt x="6" y="63"/>
                    <a:pt x="6" y="88"/>
                  </a:cubicBezTo>
                  <a:cubicBezTo>
                    <a:pt x="6" y="228"/>
                    <a:pt x="20" y="369"/>
                    <a:pt x="60" y="503"/>
                  </a:cubicBezTo>
                  <a:cubicBezTo>
                    <a:pt x="73" y="543"/>
                    <a:pt x="80" y="576"/>
                    <a:pt x="87" y="610"/>
                  </a:cubicBezTo>
                  <a:cubicBezTo>
                    <a:pt x="113" y="590"/>
                    <a:pt x="107" y="556"/>
                    <a:pt x="100" y="529"/>
                  </a:cubicBezTo>
                  <a:cubicBezTo>
                    <a:pt x="80" y="369"/>
                    <a:pt x="60" y="202"/>
                    <a:pt x="33" y="41"/>
                  </a:cubicBezTo>
                  <a:cubicBezTo>
                    <a:pt x="33" y="29"/>
                    <a:pt x="28" y="17"/>
                    <a:pt x="22" y="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2"/>
            <p:cNvSpPr/>
            <p:nvPr/>
          </p:nvSpPr>
          <p:spPr>
            <a:xfrm>
              <a:off x="1379384" y="2134107"/>
              <a:ext cx="1152" cy="1031"/>
            </a:xfrm>
            <a:custGeom>
              <a:avLst/>
              <a:gdLst/>
              <a:ahLst/>
              <a:cxnLst/>
              <a:rect l="l" t="t" r="r" b="b"/>
              <a:pathLst>
                <a:path w="38" h="34" extrusionOk="0">
                  <a:moveTo>
                    <a:pt x="38" y="0"/>
                  </a:moveTo>
                  <a:lnTo>
                    <a:pt x="38" y="0"/>
                  </a:lnTo>
                  <a:cubicBezTo>
                    <a:pt x="19" y="7"/>
                    <a:pt x="0" y="19"/>
                    <a:pt x="20" y="31"/>
                  </a:cubicBezTo>
                  <a:lnTo>
                    <a:pt x="20" y="31"/>
                  </a:lnTo>
                  <a:cubicBezTo>
                    <a:pt x="26" y="24"/>
                    <a:pt x="32" y="12"/>
                    <a:pt x="38" y="0"/>
                  </a:cubicBezTo>
                  <a:close/>
                  <a:moveTo>
                    <a:pt x="20" y="31"/>
                  </a:moveTo>
                  <a:cubicBezTo>
                    <a:pt x="19" y="32"/>
                    <a:pt x="18" y="33"/>
                    <a:pt x="18" y="34"/>
                  </a:cubicBezTo>
                  <a:lnTo>
                    <a:pt x="24" y="34"/>
                  </a:lnTo>
                  <a:cubicBezTo>
                    <a:pt x="23" y="33"/>
                    <a:pt x="21" y="32"/>
                    <a:pt x="20" y="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2"/>
            <p:cNvSpPr/>
            <p:nvPr/>
          </p:nvSpPr>
          <p:spPr>
            <a:xfrm>
              <a:off x="1384235" y="2163305"/>
              <a:ext cx="758" cy="1880"/>
            </a:xfrm>
            <a:custGeom>
              <a:avLst/>
              <a:gdLst/>
              <a:ahLst/>
              <a:cxnLst/>
              <a:rect l="l" t="t" r="r" b="b"/>
              <a:pathLst>
                <a:path w="25" h="62" extrusionOk="0">
                  <a:moveTo>
                    <a:pt x="18" y="1"/>
                  </a:moveTo>
                  <a:cubicBezTo>
                    <a:pt x="18" y="6"/>
                    <a:pt x="18" y="10"/>
                    <a:pt x="18" y="15"/>
                  </a:cubicBezTo>
                  <a:lnTo>
                    <a:pt x="18" y="15"/>
                  </a:lnTo>
                  <a:cubicBezTo>
                    <a:pt x="20" y="12"/>
                    <a:pt x="23" y="10"/>
                    <a:pt x="25" y="8"/>
                  </a:cubicBezTo>
                  <a:lnTo>
                    <a:pt x="18" y="1"/>
                  </a:lnTo>
                  <a:close/>
                  <a:moveTo>
                    <a:pt x="18" y="15"/>
                  </a:moveTo>
                  <a:lnTo>
                    <a:pt x="18" y="15"/>
                  </a:lnTo>
                  <a:cubicBezTo>
                    <a:pt x="8" y="28"/>
                    <a:pt x="1" y="45"/>
                    <a:pt x="12" y="61"/>
                  </a:cubicBezTo>
                  <a:cubicBezTo>
                    <a:pt x="17" y="46"/>
                    <a:pt x="18" y="30"/>
                    <a:pt x="18"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2"/>
            <p:cNvSpPr/>
            <p:nvPr/>
          </p:nvSpPr>
          <p:spPr>
            <a:xfrm>
              <a:off x="1380930" y="2122737"/>
              <a:ext cx="212" cy="637"/>
            </a:xfrm>
            <a:custGeom>
              <a:avLst/>
              <a:gdLst/>
              <a:ahLst/>
              <a:cxnLst/>
              <a:rect l="l" t="t" r="r" b="b"/>
              <a:pathLst>
                <a:path w="7" h="21" extrusionOk="0">
                  <a:moveTo>
                    <a:pt x="0" y="1"/>
                  </a:moveTo>
                  <a:cubicBezTo>
                    <a:pt x="7" y="7"/>
                    <a:pt x="7" y="14"/>
                    <a:pt x="7" y="21"/>
                  </a:cubicBezTo>
                  <a:cubicBezTo>
                    <a:pt x="7" y="14"/>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2"/>
            <p:cNvSpPr/>
            <p:nvPr/>
          </p:nvSpPr>
          <p:spPr>
            <a:xfrm>
              <a:off x="1381931" y="2153572"/>
              <a:ext cx="243" cy="30"/>
            </a:xfrm>
            <a:custGeom>
              <a:avLst/>
              <a:gdLst/>
              <a:ahLst/>
              <a:cxnLst/>
              <a:rect l="l" t="t" r="r" b="b"/>
              <a:pathLst>
                <a:path w="8" h="1" extrusionOk="0">
                  <a:moveTo>
                    <a:pt x="1" y="1"/>
                  </a:moveTo>
                  <a:cubicBezTo>
                    <a:pt x="1" y="1"/>
                    <a:pt x="7" y="1"/>
                    <a:pt x="7" y="1"/>
                  </a:cubicBezTo>
                  <a:cubicBezTo>
                    <a:pt x="7" y="1"/>
                    <a:pt x="7"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4" name="Google Shape;4124;p22"/>
          <p:cNvSpPr txBox="1">
            <a:spLocks noGrp="1"/>
          </p:cNvSpPr>
          <p:nvPr>
            <p:ph type="title" hasCustomPrompt="1"/>
          </p:nvPr>
        </p:nvSpPr>
        <p:spPr>
          <a:xfrm>
            <a:off x="713100" y="2875450"/>
            <a:ext cx="2258100" cy="768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25" name="Google Shape;4125;p22"/>
          <p:cNvSpPr txBox="1">
            <a:spLocks noGrp="1"/>
          </p:cNvSpPr>
          <p:nvPr>
            <p:ph type="subTitle" idx="1"/>
          </p:nvPr>
        </p:nvSpPr>
        <p:spPr>
          <a:xfrm>
            <a:off x="713100" y="3644352"/>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126" name="Google Shape;4126;p22"/>
          <p:cNvSpPr txBox="1">
            <a:spLocks noGrp="1"/>
          </p:cNvSpPr>
          <p:nvPr>
            <p:ph type="title" idx="2" hasCustomPrompt="1"/>
          </p:nvPr>
        </p:nvSpPr>
        <p:spPr>
          <a:xfrm>
            <a:off x="3442950" y="2875440"/>
            <a:ext cx="2258100" cy="768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27" name="Google Shape;4127;p22"/>
          <p:cNvSpPr txBox="1">
            <a:spLocks noGrp="1"/>
          </p:cNvSpPr>
          <p:nvPr>
            <p:ph type="subTitle" idx="3"/>
          </p:nvPr>
        </p:nvSpPr>
        <p:spPr>
          <a:xfrm>
            <a:off x="3442950" y="3644326"/>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128" name="Google Shape;4128;p22"/>
          <p:cNvSpPr txBox="1">
            <a:spLocks noGrp="1"/>
          </p:cNvSpPr>
          <p:nvPr>
            <p:ph type="title" idx="4" hasCustomPrompt="1"/>
          </p:nvPr>
        </p:nvSpPr>
        <p:spPr>
          <a:xfrm>
            <a:off x="6172800" y="2875446"/>
            <a:ext cx="2258100" cy="7689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29" name="Google Shape;4129;p22"/>
          <p:cNvSpPr txBox="1">
            <a:spLocks noGrp="1"/>
          </p:cNvSpPr>
          <p:nvPr>
            <p:ph type="subTitle" idx="5"/>
          </p:nvPr>
        </p:nvSpPr>
        <p:spPr>
          <a:xfrm>
            <a:off x="6172800" y="3644323"/>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130" name="Google Shape;4130;p22"/>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4131"/>
        <p:cNvGrpSpPr/>
        <p:nvPr/>
      </p:nvGrpSpPr>
      <p:grpSpPr>
        <a:xfrm>
          <a:off x="0" y="0"/>
          <a:ext cx="0" cy="0"/>
          <a:chOff x="0" y="0"/>
          <a:chExt cx="0" cy="0"/>
        </a:xfrm>
      </p:grpSpPr>
      <p:sp>
        <p:nvSpPr>
          <p:cNvPr id="4132" name="Google Shape;4132;p23"/>
          <p:cNvSpPr txBox="1"/>
          <p:nvPr/>
        </p:nvSpPr>
        <p:spPr>
          <a:xfrm>
            <a:off x="720000" y="3399513"/>
            <a:ext cx="32157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200">
                <a:solidFill>
                  <a:schemeClr val="dk1"/>
                </a:solidFill>
                <a:latin typeface="Actor"/>
                <a:ea typeface="Actor"/>
                <a:cs typeface="Actor"/>
                <a:sym typeface="Actor"/>
              </a:rPr>
              <a:t>CREDITS: This presentation template was created by </a:t>
            </a:r>
            <a:r>
              <a:rPr lang="en" sz="1200" b="1">
                <a:solidFill>
                  <a:schemeClr val="lt2"/>
                </a:solidFill>
                <a:uFill>
                  <a:noFill/>
                </a:uFill>
                <a:latin typeface="Actor"/>
                <a:ea typeface="Actor"/>
                <a:cs typeface="Actor"/>
                <a:sym typeface="Actor"/>
                <a:hlinkClick r:id="rId2">
                  <a:extLst>
                    <a:ext uri="{A12FA001-AC4F-418D-AE19-62706E023703}">
                      <ahyp:hlinkClr xmlns:ahyp="http://schemas.microsoft.com/office/drawing/2018/hyperlinkcolor" val="tx"/>
                    </a:ext>
                  </a:extLst>
                </a:hlinkClick>
              </a:rPr>
              <a:t>Slidesgo</a:t>
            </a:r>
            <a:r>
              <a:rPr lang="en" sz="1200">
                <a:solidFill>
                  <a:schemeClr val="dk1"/>
                </a:solidFill>
                <a:latin typeface="Actor"/>
                <a:ea typeface="Actor"/>
                <a:cs typeface="Actor"/>
                <a:sym typeface="Actor"/>
              </a:rPr>
              <a:t>, including icons by </a:t>
            </a:r>
            <a:r>
              <a:rPr lang="en" sz="1200" b="1">
                <a:solidFill>
                  <a:schemeClr val="lt2"/>
                </a:solidFill>
                <a:uFill>
                  <a:noFill/>
                </a:uFill>
                <a:latin typeface="Actor"/>
                <a:ea typeface="Actor"/>
                <a:cs typeface="Actor"/>
                <a:sym typeface="Actor"/>
                <a:hlinkClick r:id="rId3">
                  <a:extLst>
                    <a:ext uri="{A12FA001-AC4F-418D-AE19-62706E023703}">
                      <ahyp:hlinkClr xmlns:ahyp="http://schemas.microsoft.com/office/drawing/2018/hyperlinkcolor" val="tx"/>
                    </a:ext>
                  </a:extLst>
                </a:hlinkClick>
              </a:rPr>
              <a:t>Flaticon</a:t>
            </a:r>
            <a:r>
              <a:rPr lang="en" sz="1200">
                <a:solidFill>
                  <a:schemeClr val="dk1"/>
                </a:solidFill>
                <a:latin typeface="Actor"/>
                <a:ea typeface="Actor"/>
                <a:cs typeface="Actor"/>
                <a:sym typeface="Actor"/>
              </a:rPr>
              <a:t>, infographics and images by </a:t>
            </a:r>
            <a:r>
              <a:rPr lang="en" sz="1200" b="1">
                <a:solidFill>
                  <a:schemeClr val="lt2"/>
                </a:solidFill>
                <a:uFill>
                  <a:noFill/>
                </a:uFill>
                <a:latin typeface="Actor"/>
                <a:ea typeface="Actor"/>
                <a:cs typeface="Actor"/>
                <a:sym typeface="Actor"/>
                <a:hlinkClick r:id="rId4">
                  <a:extLst>
                    <a:ext uri="{A12FA001-AC4F-418D-AE19-62706E023703}">
                      <ahyp:hlinkClr xmlns:ahyp="http://schemas.microsoft.com/office/drawing/2018/hyperlinkcolor" val="tx"/>
                    </a:ext>
                  </a:extLst>
                </a:hlinkClick>
              </a:rPr>
              <a:t>Freepik</a:t>
            </a:r>
            <a:endParaRPr sz="1200" b="1">
              <a:solidFill>
                <a:schemeClr val="lt2"/>
              </a:solidFill>
              <a:latin typeface="Actor"/>
              <a:ea typeface="Actor"/>
              <a:cs typeface="Actor"/>
              <a:sym typeface="Actor"/>
            </a:endParaRPr>
          </a:p>
        </p:txBody>
      </p:sp>
      <p:sp>
        <p:nvSpPr>
          <p:cNvPr id="4133" name="Google Shape;4133;p23"/>
          <p:cNvSpPr txBox="1">
            <a:spLocks noGrp="1"/>
          </p:cNvSpPr>
          <p:nvPr>
            <p:ph type="title"/>
          </p:nvPr>
        </p:nvSpPr>
        <p:spPr>
          <a:xfrm>
            <a:off x="720000" y="539400"/>
            <a:ext cx="3434700" cy="87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34" name="Google Shape;4134;p23"/>
          <p:cNvSpPr txBox="1">
            <a:spLocks noGrp="1"/>
          </p:cNvSpPr>
          <p:nvPr>
            <p:ph type="subTitle" idx="1"/>
          </p:nvPr>
        </p:nvSpPr>
        <p:spPr>
          <a:xfrm>
            <a:off x="720000" y="2476325"/>
            <a:ext cx="3434700" cy="76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35" name="Google Shape;4135;p23"/>
          <p:cNvSpPr txBox="1">
            <a:spLocks noGrp="1"/>
          </p:cNvSpPr>
          <p:nvPr>
            <p:ph type="subTitle" idx="2"/>
          </p:nvPr>
        </p:nvSpPr>
        <p:spPr>
          <a:xfrm>
            <a:off x="720000" y="2067400"/>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136" name="Google Shape;4136;p23"/>
          <p:cNvGrpSpPr/>
          <p:nvPr/>
        </p:nvGrpSpPr>
        <p:grpSpPr>
          <a:xfrm rot="-9469184">
            <a:off x="7677418" y="-401355"/>
            <a:ext cx="1889712" cy="1965812"/>
            <a:chOff x="3328475" y="2884139"/>
            <a:chExt cx="479602" cy="498916"/>
          </a:xfrm>
        </p:grpSpPr>
        <p:sp>
          <p:nvSpPr>
            <p:cNvPr id="4137" name="Google Shape;4137;p23"/>
            <p:cNvSpPr/>
            <p:nvPr/>
          </p:nvSpPr>
          <p:spPr>
            <a:xfrm>
              <a:off x="3328475" y="2884139"/>
              <a:ext cx="479602" cy="498916"/>
            </a:xfrm>
            <a:custGeom>
              <a:avLst/>
              <a:gdLst/>
              <a:ahLst/>
              <a:cxnLst/>
              <a:rect l="l" t="t" r="r" b="b"/>
              <a:pathLst>
                <a:path w="15818" h="16455" extrusionOk="0">
                  <a:moveTo>
                    <a:pt x="4786" y="1884"/>
                  </a:moveTo>
                  <a:cubicBezTo>
                    <a:pt x="4930" y="1884"/>
                    <a:pt x="5070" y="1915"/>
                    <a:pt x="5206" y="1980"/>
                  </a:cubicBezTo>
                  <a:cubicBezTo>
                    <a:pt x="5239" y="1994"/>
                    <a:pt x="5280" y="2014"/>
                    <a:pt x="5313" y="2027"/>
                  </a:cubicBezTo>
                  <a:cubicBezTo>
                    <a:pt x="4992" y="2088"/>
                    <a:pt x="4677" y="2161"/>
                    <a:pt x="4356" y="2268"/>
                  </a:cubicBezTo>
                  <a:cubicBezTo>
                    <a:pt x="4370" y="2221"/>
                    <a:pt x="4376" y="2188"/>
                    <a:pt x="4396" y="2161"/>
                  </a:cubicBezTo>
                  <a:cubicBezTo>
                    <a:pt x="4443" y="2081"/>
                    <a:pt x="4497" y="2007"/>
                    <a:pt x="4550" y="1934"/>
                  </a:cubicBezTo>
                  <a:cubicBezTo>
                    <a:pt x="4570" y="1907"/>
                    <a:pt x="4604" y="1893"/>
                    <a:pt x="4644" y="1893"/>
                  </a:cubicBezTo>
                  <a:cubicBezTo>
                    <a:pt x="4692" y="1887"/>
                    <a:pt x="4739" y="1884"/>
                    <a:pt x="4786" y="1884"/>
                  </a:cubicBezTo>
                  <a:close/>
                  <a:moveTo>
                    <a:pt x="8210" y="3098"/>
                  </a:moveTo>
                  <a:lnTo>
                    <a:pt x="8210" y="3098"/>
                  </a:lnTo>
                  <a:cubicBezTo>
                    <a:pt x="8518" y="3191"/>
                    <a:pt x="8959" y="3452"/>
                    <a:pt x="9006" y="3566"/>
                  </a:cubicBezTo>
                  <a:cubicBezTo>
                    <a:pt x="8859" y="3486"/>
                    <a:pt x="8699" y="3399"/>
                    <a:pt x="8538" y="3319"/>
                  </a:cubicBezTo>
                  <a:cubicBezTo>
                    <a:pt x="8484" y="3285"/>
                    <a:pt x="8424" y="3258"/>
                    <a:pt x="8371" y="3232"/>
                  </a:cubicBezTo>
                  <a:cubicBezTo>
                    <a:pt x="8304" y="3198"/>
                    <a:pt x="8264" y="3145"/>
                    <a:pt x="8210" y="3098"/>
                  </a:cubicBezTo>
                  <a:close/>
                  <a:moveTo>
                    <a:pt x="8371" y="3258"/>
                  </a:moveTo>
                  <a:cubicBezTo>
                    <a:pt x="8538" y="3352"/>
                    <a:pt x="8692" y="3439"/>
                    <a:pt x="8852" y="3526"/>
                  </a:cubicBezTo>
                  <a:cubicBezTo>
                    <a:pt x="8899" y="3553"/>
                    <a:pt x="8953" y="3580"/>
                    <a:pt x="9000" y="3600"/>
                  </a:cubicBezTo>
                  <a:cubicBezTo>
                    <a:pt x="9033" y="3613"/>
                    <a:pt x="9040" y="3626"/>
                    <a:pt x="9026" y="3660"/>
                  </a:cubicBezTo>
                  <a:cubicBezTo>
                    <a:pt x="8913" y="3600"/>
                    <a:pt x="8799" y="3539"/>
                    <a:pt x="8685" y="3486"/>
                  </a:cubicBezTo>
                  <a:cubicBezTo>
                    <a:pt x="8638" y="3459"/>
                    <a:pt x="8592" y="3432"/>
                    <a:pt x="8545" y="3419"/>
                  </a:cubicBezTo>
                  <a:cubicBezTo>
                    <a:pt x="8458" y="3392"/>
                    <a:pt x="8411" y="3339"/>
                    <a:pt x="8371" y="3258"/>
                  </a:cubicBezTo>
                  <a:close/>
                  <a:moveTo>
                    <a:pt x="8531" y="3459"/>
                  </a:moveTo>
                  <a:cubicBezTo>
                    <a:pt x="8618" y="3506"/>
                    <a:pt x="8705" y="3553"/>
                    <a:pt x="8792" y="3600"/>
                  </a:cubicBezTo>
                  <a:cubicBezTo>
                    <a:pt x="8959" y="3680"/>
                    <a:pt x="9013" y="3720"/>
                    <a:pt x="9040" y="3767"/>
                  </a:cubicBezTo>
                  <a:cubicBezTo>
                    <a:pt x="8980" y="3740"/>
                    <a:pt x="8933" y="3713"/>
                    <a:pt x="8879" y="3687"/>
                  </a:cubicBezTo>
                  <a:cubicBezTo>
                    <a:pt x="8792" y="3640"/>
                    <a:pt x="8705" y="3600"/>
                    <a:pt x="8612" y="3553"/>
                  </a:cubicBezTo>
                  <a:cubicBezTo>
                    <a:pt x="8571" y="3539"/>
                    <a:pt x="8545" y="3506"/>
                    <a:pt x="8531" y="3459"/>
                  </a:cubicBezTo>
                  <a:close/>
                  <a:moveTo>
                    <a:pt x="11167" y="3807"/>
                  </a:moveTo>
                  <a:cubicBezTo>
                    <a:pt x="11167" y="3814"/>
                    <a:pt x="11167" y="3820"/>
                    <a:pt x="11167" y="3827"/>
                  </a:cubicBezTo>
                  <a:lnTo>
                    <a:pt x="11094" y="3854"/>
                  </a:lnTo>
                  <a:cubicBezTo>
                    <a:pt x="11100" y="3807"/>
                    <a:pt x="11141" y="3820"/>
                    <a:pt x="11167" y="3807"/>
                  </a:cubicBezTo>
                  <a:close/>
                  <a:moveTo>
                    <a:pt x="8712" y="3693"/>
                  </a:moveTo>
                  <a:cubicBezTo>
                    <a:pt x="8926" y="3780"/>
                    <a:pt x="9020" y="3840"/>
                    <a:pt x="9046" y="3901"/>
                  </a:cubicBezTo>
                  <a:cubicBezTo>
                    <a:pt x="8926" y="3827"/>
                    <a:pt x="8819" y="3760"/>
                    <a:pt x="8712" y="3693"/>
                  </a:cubicBezTo>
                  <a:close/>
                  <a:moveTo>
                    <a:pt x="11261" y="3881"/>
                  </a:moveTo>
                  <a:cubicBezTo>
                    <a:pt x="11221" y="3907"/>
                    <a:pt x="11181" y="3927"/>
                    <a:pt x="11134" y="3954"/>
                  </a:cubicBezTo>
                  <a:cubicBezTo>
                    <a:pt x="11121" y="3941"/>
                    <a:pt x="11107" y="3934"/>
                    <a:pt x="11080" y="3914"/>
                  </a:cubicBezTo>
                  <a:cubicBezTo>
                    <a:pt x="11141" y="3887"/>
                    <a:pt x="11201" y="3881"/>
                    <a:pt x="11261" y="3881"/>
                  </a:cubicBezTo>
                  <a:close/>
                  <a:moveTo>
                    <a:pt x="13358" y="3855"/>
                  </a:moveTo>
                  <a:cubicBezTo>
                    <a:pt x="13396" y="3855"/>
                    <a:pt x="13433" y="3863"/>
                    <a:pt x="13476" y="3867"/>
                  </a:cubicBezTo>
                  <a:cubicBezTo>
                    <a:pt x="13355" y="3914"/>
                    <a:pt x="13255" y="3948"/>
                    <a:pt x="13148" y="3988"/>
                  </a:cubicBezTo>
                  <a:cubicBezTo>
                    <a:pt x="13134" y="3990"/>
                    <a:pt x="13119" y="3992"/>
                    <a:pt x="13104" y="3992"/>
                  </a:cubicBezTo>
                  <a:cubicBezTo>
                    <a:pt x="13082" y="3992"/>
                    <a:pt x="13060" y="3989"/>
                    <a:pt x="13041" y="3981"/>
                  </a:cubicBezTo>
                  <a:cubicBezTo>
                    <a:pt x="13047" y="3974"/>
                    <a:pt x="13061" y="3968"/>
                    <a:pt x="13074" y="3968"/>
                  </a:cubicBezTo>
                  <a:cubicBezTo>
                    <a:pt x="13141" y="3934"/>
                    <a:pt x="13215" y="3914"/>
                    <a:pt x="13275" y="3874"/>
                  </a:cubicBezTo>
                  <a:cubicBezTo>
                    <a:pt x="13303" y="3860"/>
                    <a:pt x="13331" y="3855"/>
                    <a:pt x="13358" y="3855"/>
                  </a:cubicBezTo>
                  <a:close/>
                  <a:moveTo>
                    <a:pt x="12640" y="3790"/>
                  </a:moveTo>
                  <a:cubicBezTo>
                    <a:pt x="12664" y="3790"/>
                    <a:pt x="12688" y="3791"/>
                    <a:pt x="12713" y="3794"/>
                  </a:cubicBezTo>
                  <a:cubicBezTo>
                    <a:pt x="12887" y="3814"/>
                    <a:pt x="13068" y="3820"/>
                    <a:pt x="13241" y="3834"/>
                  </a:cubicBezTo>
                  <a:cubicBezTo>
                    <a:pt x="13241" y="3840"/>
                    <a:pt x="13248" y="3847"/>
                    <a:pt x="13248" y="3854"/>
                  </a:cubicBezTo>
                  <a:cubicBezTo>
                    <a:pt x="13081" y="3894"/>
                    <a:pt x="12940" y="3994"/>
                    <a:pt x="12766" y="4021"/>
                  </a:cubicBezTo>
                  <a:cubicBezTo>
                    <a:pt x="12766" y="4014"/>
                    <a:pt x="12766" y="4008"/>
                    <a:pt x="12760" y="4001"/>
                  </a:cubicBezTo>
                  <a:cubicBezTo>
                    <a:pt x="12860" y="3954"/>
                    <a:pt x="12960" y="3914"/>
                    <a:pt x="13054" y="3874"/>
                  </a:cubicBezTo>
                  <a:cubicBezTo>
                    <a:pt x="13054" y="3867"/>
                    <a:pt x="13054" y="3867"/>
                    <a:pt x="13054" y="3861"/>
                  </a:cubicBezTo>
                  <a:cubicBezTo>
                    <a:pt x="13041" y="3861"/>
                    <a:pt x="13027" y="3861"/>
                    <a:pt x="13014" y="3867"/>
                  </a:cubicBezTo>
                  <a:cubicBezTo>
                    <a:pt x="12887" y="3907"/>
                    <a:pt x="12766" y="3941"/>
                    <a:pt x="12646" y="3994"/>
                  </a:cubicBezTo>
                  <a:cubicBezTo>
                    <a:pt x="12593" y="4015"/>
                    <a:pt x="12542" y="4023"/>
                    <a:pt x="12489" y="4023"/>
                  </a:cubicBezTo>
                  <a:cubicBezTo>
                    <a:pt x="12456" y="4023"/>
                    <a:pt x="12421" y="4020"/>
                    <a:pt x="12385" y="4014"/>
                  </a:cubicBezTo>
                  <a:cubicBezTo>
                    <a:pt x="12532" y="3961"/>
                    <a:pt x="12673" y="3907"/>
                    <a:pt x="12813" y="3861"/>
                  </a:cubicBezTo>
                  <a:cubicBezTo>
                    <a:pt x="12795" y="3857"/>
                    <a:pt x="12776" y="3855"/>
                    <a:pt x="12757" y="3855"/>
                  </a:cubicBezTo>
                  <a:cubicBezTo>
                    <a:pt x="12710" y="3855"/>
                    <a:pt x="12663" y="3866"/>
                    <a:pt x="12619" y="3881"/>
                  </a:cubicBezTo>
                  <a:cubicBezTo>
                    <a:pt x="12499" y="3921"/>
                    <a:pt x="12385" y="3961"/>
                    <a:pt x="12265" y="4001"/>
                  </a:cubicBezTo>
                  <a:cubicBezTo>
                    <a:pt x="12243" y="4010"/>
                    <a:pt x="12230" y="4015"/>
                    <a:pt x="12212" y="4015"/>
                  </a:cubicBezTo>
                  <a:cubicBezTo>
                    <a:pt x="12191" y="4015"/>
                    <a:pt x="12165" y="4009"/>
                    <a:pt x="12111" y="3994"/>
                  </a:cubicBezTo>
                  <a:cubicBezTo>
                    <a:pt x="12151" y="3968"/>
                    <a:pt x="12184" y="3954"/>
                    <a:pt x="12225" y="3934"/>
                  </a:cubicBezTo>
                  <a:cubicBezTo>
                    <a:pt x="12265" y="3914"/>
                    <a:pt x="12311" y="3894"/>
                    <a:pt x="12358" y="3867"/>
                  </a:cubicBezTo>
                  <a:cubicBezTo>
                    <a:pt x="12445" y="3813"/>
                    <a:pt x="12540" y="3790"/>
                    <a:pt x="12640" y="3790"/>
                  </a:cubicBezTo>
                  <a:close/>
                  <a:moveTo>
                    <a:pt x="8792" y="3794"/>
                  </a:moveTo>
                  <a:lnTo>
                    <a:pt x="8792" y="3794"/>
                  </a:lnTo>
                  <a:cubicBezTo>
                    <a:pt x="8826" y="3814"/>
                    <a:pt x="8852" y="3834"/>
                    <a:pt x="8879" y="3847"/>
                  </a:cubicBezTo>
                  <a:cubicBezTo>
                    <a:pt x="8919" y="3881"/>
                    <a:pt x="8966" y="3921"/>
                    <a:pt x="9013" y="3954"/>
                  </a:cubicBezTo>
                  <a:cubicBezTo>
                    <a:pt x="9040" y="3974"/>
                    <a:pt x="9046" y="3994"/>
                    <a:pt x="9026" y="4028"/>
                  </a:cubicBezTo>
                  <a:cubicBezTo>
                    <a:pt x="8859" y="3927"/>
                    <a:pt x="8839" y="3907"/>
                    <a:pt x="8792" y="3794"/>
                  </a:cubicBezTo>
                  <a:close/>
                  <a:moveTo>
                    <a:pt x="13573" y="3882"/>
                  </a:moveTo>
                  <a:cubicBezTo>
                    <a:pt x="13598" y="3882"/>
                    <a:pt x="13624" y="3886"/>
                    <a:pt x="13650" y="3894"/>
                  </a:cubicBezTo>
                  <a:cubicBezTo>
                    <a:pt x="13710" y="3914"/>
                    <a:pt x="13783" y="3921"/>
                    <a:pt x="13830" y="3974"/>
                  </a:cubicBezTo>
                  <a:cubicBezTo>
                    <a:pt x="13844" y="3988"/>
                    <a:pt x="13844" y="4008"/>
                    <a:pt x="13850" y="4021"/>
                  </a:cubicBezTo>
                  <a:cubicBezTo>
                    <a:pt x="13870" y="4028"/>
                    <a:pt x="13890" y="4034"/>
                    <a:pt x="13911" y="4048"/>
                  </a:cubicBezTo>
                  <a:cubicBezTo>
                    <a:pt x="13904" y="4055"/>
                    <a:pt x="13904" y="4061"/>
                    <a:pt x="13897" y="4068"/>
                  </a:cubicBezTo>
                  <a:cubicBezTo>
                    <a:pt x="13870" y="4055"/>
                    <a:pt x="13837" y="4041"/>
                    <a:pt x="13810" y="4028"/>
                  </a:cubicBezTo>
                  <a:cubicBezTo>
                    <a:pt x="13777" y="4021"/>
                    <a:pt x="13737" y="4014"/>
                    <a:pt x="13703" y="4008"/>
                  </a:cubicBezTo>
                  <a:cubicBezTo>
                    <a:pt x="13670" y="4008"/>
                    <a:pt x="13636" y="4001"/>
                    <a:pt x="13609" y="3968"/>
                  </a:cubicBezTo>
                  <a:cubicBezTo>
                    <a:pt x="13650" y="3968"/>
                    <a:pt x="13683" y="3961"/>
                    <a:pt x="13717" y="3954"/>
                  </a:cubicBezTo>
                  <a:cubicBezTo>
                    <a:pt x="13688" y="3939"/>
                    <a:pt x="13660" y="3933"/>
                    <a:pt x="13632" y="3933"/>
                  </a:cubicBezTo>
                  <a:cubicBezTo>
                    <a:pt x="13600" y="3933"/>
                    <a:pt x="13568" y="3940"/>
                    <a:pt x="13536" y="3948"/>
                  </a:cubicBezTo>
                  <a:cubicBezTo>
                    <a:pt x="13516" y="3950"/>
                    <a:pt x="13498" y="3952"/>
                    <a:pt x="13480" y="3952"/>
                  </a:cubicBezTo>
                  <a:cubicBezTo>
                    <a:pt x="13453" y="3952"/>
                    <a:pt x="13427" y="3949"/>
                    <a:pt x="13395" y="3941"/>
                  </a:cubicBezTo>
                  <a:cubicBezTo>
                    <a:pt x="13456" y="3903"/>
                    <a:pt x="13514" y="3882"/>
                    <a:pt x="13573" y="3882"/>
                  </a:cubicBezTo>
                  <a:close/>
                  <a:moveTo>
                    <a:pt x="12234" y="3777"/>
                  </a:moveTo>
                  <a:cubicBezTo>
                    <a:pt x="12282" y="3777"/>
                    <a:pt x="12330" y="3778"/>
                    <a:pt x="12378" y="3780"/>
                  </a:cubicBezTo>
                  <a:cubicBezTo>
                    <a:pt x="12398" y="3780"/>
                    <a:pt x="12412" y="3787"/>
                    <a:pt x="12432" y="3800"/>
                  </a:cubicBezTo>
                  <a:cubicBezTo>
                    <a:pt x="12398" y="3814"/>
                    <a:pt x="12365" y="3820"/>
                    <a:pt x="12338" y="3840"/>
                  </a:cubicBezTo>
                  <a:cubicBezTo>
                    <a:pt x="12245" y="3881"/>
                    <a:pt x="12158" y="3921"/>
                    <a:pt x="12064" y="3961"/>
                  </a:cubicBezTo>
                  <a:cubicBezTo>
                    <a:pt x="12040" y="3975"/>
                    <a:pt x="12017" y="3989"/>
                    <a:pt x="11986" y="3989"/>
                  </a:cubicBezTo>
                  <a:cubicBezTo>
                    <a:pt x="11973" y="3989"/>
                    <a:pt x="11959" y="3987"/>
                    <a:pt x="11944" y="3981"/>
                  </a:cubicBezTo>
                  <a:cubicBezTo>
                    <a:pt x="12057" y="3914"/>
                    <a:pt x="12178" y="3881"/>
                    <a:pt x="12278" y="3800"/>
                  </a:cubicBezTo>
                  <a:lnTo>
                    <a:pt x="12278" y="3800"/>
                  </a:lnTo>
                  <a:cubicBezTo>
                    <a:pt x="12057" y="3861"/>
                    <a:pt x="11863" y="3968"/>
                    <a:pt x="11656" y="4041"/>
                  </a:cubicBezTo>
                  <a:cubicBezTo>
                    <a:pt x="11649" y="4041"/>
                    <a:pt x="11649" y="4034"/>
                    <a:pt x="11649" y="4028"/>
                  </a:cubicBezTo>
                  <a:cubicBezTo>
                    <a:pt x="11770" y="3968"/>
                    <a:pt x="11890" y="3914"/>
                    <a:pt x="12010" y="3854"/>
                  </a:cubicBezTo>
                  <a:cubicBezTo>
                    <a:pt x="12004" y="3847"/>
                    <a:pt x="12004" y="3840"/>
                    <a:pt x="12004" y="3834"/>
                  </a:cubicBezTo>
                  <a:cubicBezTo>
                    <a:pt x="11937" y="3861"/>
                    <a:pt x="11863" y="3887"/>
                    <a:pt x="11803" y="3914"/>
                  </a:cubicBezTo>
                  <a:cubicBezTo>
                    <a:pt x="11676" y="3968"/>
                    <a:pt x="11549" y="4021"/>
                    <a:pt x="11442" y="4095"/>
                  </a:cubicBezTo>
                  <a:cubicBezTo>
                    <a:pt x="11402" y="4115"/>
                    <a:pt x="11361" y="4121"/>
                    <a:pt x="11321" y="4135"/>
                  </a:cubicBezTo>
                  <a:cubicBezTo>
                    <a:pt x="11274" y="4075"/>
                    <a:pt x="11234" y="4021"/>
                    <a:pt x="11187" y="3961"/>
                  </a:cubicBezTo>
                  <a:cubicBezTo>
                    <a:pt x="11241" y="3941"/>
                    <a:pt x="11295" y="3914"/>
                    <a:pt x="11348" y="3894"/>
                  </a:cubicBezTo>
                  <a:cubicBezTo>
                    <a:pt x="11395" y="3867"/>
                    <a:pt x="11442" y="3847"/>
                    <a:pt x="11495" y="3820"/>
                  </a:cubicBezTo>
                  <a:lnTo>
                    <a:pt x="11495" y="3820"/>
                  </a:lnTo>
                  <a:cubicBezTo>
                    <a:pt x="11462" y="3827"/>
                    <a:pt x="11428" y="3827"/>
                    <a:pt x="11402" y="3840"/>
                  </a:cubicBezTo>
                  <a:cubicBezTo>
                    <a:pt x="11369" y="3851"/>
                    <a:pt x="11337" y="3858"/>
                    <a:pt x="11305" y="3858"/>
                  </a:cubicBezTo>
                  <a:cubicBezTo>
                    <a:pt x="11277" y="3858"/>
                    <a:pt x="11249" y="3853"/>
                    <a:pt x="11221" y="3840"/>
                  </a:cubicBezTo>
                  <a:cubicBezTo>
                    <a:pt x="11234" y="3814"/>
                    <a:pt x="11261" y="3807"/>
                    <a:pt x="11295" y="3807"/>
                  </a:cubicBezTo>
                  <a:lnTo>
                    <a:pt x="11502" y="3807"/>
                  </a:lnTo>
                  <a:cubicBezTo>
                    <a:pt x="11742" y="3801"/>
                    <a:pt x="11988" y="3777"/>
                    <a:pt x="12234" y="3777"/>
                  </a:cubicBezTo>
                  <a:close/>
                  <a:moveTo>
                    <a:pt x="11966" y="4095"/>
                  </a:moveTo>
                  <a:cubicBezTo>
                    <a:pt x="11986" y="4095"/>
                    <a:pt x="12008" y="4098"/>
                    <a:pt x="12030" y="4101"/>
                  </a:cubicBezTo>
                  <a:cubicBezTo>
                    <a:pt x="12164" y="4115"/>
                    <a:pt x="12298" y="4121"/>
                    <a:pt x="12439" y="4135"/>
                  </a:cubicBezTo>
                  <a:lnTo>
                    <a:pt x="12619" y="4135"/>
                  </a:lnTo>
                  <a:lnTo>
                    <a:pt x="12619" y="4148"/>
                  </a:lnTo>
                  <a:cubicBezTo>
                    <a:pt x="12539" y="4155"/>
                    <a:pt x="12465" y="4162"/>
                    <a:pt x="12392" y="4162"/>
                  </a:cubicBezTo>
                  <a:cubicBezTo>
                    <a:pt x="12218" y="4175"/>
                    <a:pt x="12044" y="4175"/>
                    <a:pt x="11877" y="4188"/>
                  </a:cubicBezTo>
                  <a:cubicBezTo>
                    <a:pt x="11823" y="4188"/>
                    <a:pt x="11796" y="4162"/>
                    <a:pt x="11756" y="4135"/>
                  </a:cubicBezTo>
                  <a:cubicBezTo>
                    <a:pt x="11771" y="4132"/>
                    <a:pt x="11780" y="4131"/>
                    <a:pt x="11788" y="4131"/>
                  </a:cubicBezTo>
                  <a:cubicBezTo>
                    <a:pt x="11801" y="4131"/>
                    <a:pt x="11809" y="4136"/>
                    <a:pt x="11830" y="4148"/>
                  </a:cubicBezTo>
                  <a:cubicBezTo>
                    <a:pt x="11868" y="4110"/>
                    <a:pt x="11914" y="4095"/>
                    <a:pt x="11966" y="4095"/>
                  </a:cubicBezTo>
                  <a:close/>
                  <a:moveTo>
                    <a:pt x="8913" y="4014"/>
                  </a:moveTo>
                  <a:cubicBezTo>
                    <a:pt x="8946" y="4041"/>
                    <a:pt x="8986" y="4075"/>
                    <a:pt x="9020" y="4101"/>
                  </a:cubicBezTo>
                  <a:cubicBezTo>
                    <a:pt x="9013" y="4135"/>
                    <a:pt x="9006" y="4162"/>
                    <a:pt x="9000" y="4208"/>
                  </a:cubicBezTo>
                  <a:cubicBezTo>
                    <a:pt x="8959" y="4135"/>
                    <a:pt x="8926" y="4081"/>
                    <a:pt x="8899" y="4028"/>
                  </a:cubicBezTo>
                  <a:cubicBezTo>
                    <a:pt x="8906" y="4021"/>
                    <a:pt x="8906" y="4014"/>
                    <a:pt x="8913" y="4014"/>
                  </a:cubicBezTo>
                  <a:close/>
                  <a:moveTo>
                    <a:pt x="11589" y="4167"/>
                  </a:moveTo>
                  <a:cubicBezTo>
                    <a:pt x="11608" y="4167"/>
                    <a:pt x="11631" y="4191"/>
                    <a:pt x="11649" y="4208"/>
                  </a:cubicBezTo>
                  <a:cubicBezTo>
                    <a:pt x="11549" y="4235"/>
                    <a:pt x="11455" y="4262"/>
                    <a:pt x="11355" y="4289"/>
                  </a:cubicBezTo>
                  <a:cubicBezTo>
                    <a:pt x="11348" y="4255"/>
                    <a:pt x="11348" y="4242"/>
                    <a:pt x="11348" y="4222"/>
                  </a:cubicBezTo>
                  <a:lnTo>
                    <a:pt x="11348" y="4222"/>
                  </a:lnTo>
                  <a:lnTo>
                    <a:pt x="11355" y="4235"/>
                  </a:lnTo>
                  <a:cubicBezTo>
                    <a:pt x="11435" y="4215"/>
                    <a:pt x="11509" y="4188"/>
                    <a:pt x="11582" y="4168"/>
                  </a:cubicBezTo>
                  <a:cubicBezTo>
                    <a:pt x="11584" y="4168"/>
                    <a:pt x="11587" y="4167"/>
                    <a:pt x="11589" y="4167"/>
                  </a:cubicBezTo>
                  <a:close/>
                  <a:moveTo>
                    <a:pt x="7568" y="4354"/>
                  </a:moveTo>
                  <a:cubicBezTo>
                    <a:pt x="7574" y="4354"/>
                    <a:pt x="7581" y="4355"/>
                    <a:pt x="7588" y="4356"/>
                  </a:cubicBezTo>
                  <a:cubicBezTo>
                    <a:pt x="7521" y="4409"/>
                    <a:pt x="7461" y="4463"/>
                    <a:pt x="7394" y="4510"/>
                  </a:cubicBezTo>
                  <a:cubicBezTo>
                    <a:pt x="7451" y="4453"/>
                    <a:pt x="7466" y="4354"/>
                    <a:pt x="7568" y="4354"/>
                  </a:cubicBezTo>
                  <a:close/>
                  <a:moveTo>
                    <a:pt x="6190" y="2088"/>
                  </a:moveTo>
                  <a:cubicBezTo>
                    <a:pt x="6424" y="2108"/>
                    <a:pt x="6658" y="2128"/>
                    <a:pt x="6885" y="2148"/>
                  </a:cubicBezTo>
                  <a:cubicBezTo>
                    <a:pt x="7146" y="2174"/>
                    <a:pt x="7394" y="2241"/>
                    <a:pt x="7641" y="2315"/>
                  </a:cubicBezTo>
                  <a:cubicBezTo>
                    <a:pt x="7976" y="2415"/>
                    <a:pt x="8310" y="2529"/>
                    <a:pt x="8645" y="2636"/>
                  </a:cubicBezTo>
                  <a:cubicBezTo>
                    <a:pt x="8678" y="2650"/>
                    <a:pt x="8712" y="2670"/>
                    <a:pt x="8745" y="2690"/>
                  </a:cubicBezTo>
                  <a:cubicBezTo>
                    <a:pt x="8779" y="2710"/>
                    <a:pt x="8806" y="2743"/>
                    <a:pt x="8819" y="2790"/>
                  </a:cubicBezTo>
                  <a:cubicBezTo>
                    <a:pt x="8866" y="2944"/>
                    <a:pt x="8919" y="3091"/>
                    <a:pt x="8966" y="3245"/>
                  </a:cubicBezTo>
                  <a:cubicBezTo>
                    <a:pt x="8993" y="3319"/>
                    <a:pt x="9013" y="3392"/>
                    <a:pt x="9020" y="3479"/>
                  </a:cubicBezTo>
                  <a:cubicBezTo>
                    <a:pt x="8933" y="3419"/>
                    <a:pt x="8852" y="3359"/>
                    <a:pt x="8772" y="3312"/>
                  </a:cubicBezTo>
                  <a:cubicBezTo>
                    <a:pt x="8578" y="3185"/>
                    <a:pt x="8371" y="3098"/>
                    <a:pt x="8143" y="3031"/>
                  </a:cubicBezTo>
                  <a:cubicBezTo>
                    <a:pt x="8116" y="3024"/>
                    <a:pt x="8083" y="3024"/>
                    <a:pt x="8056" y="3018"/>
                  </a:cubicBezTo>
                  <a:lnTo>
                    <a:pt x="8050" y="3038"/>
                  </a:lnTo>
                  <a:cubicBezTo>
                    <a:pt x="8090" y="3091"/>
                    <a:pt x="8137" y="3138"/>
                    <a:pt x="8183" y="3198"/>
                  </a:cubicBezTo>
                  <a:cubicBezTo>
                    <a:pt x="8277" y="3319"/>
                    <a:pt x="8364" y="3439"/>
                    <a:pt x="8458" y="3559"/>
                  </a:cubicBezTo>
                  <a:cubicBezTo>
                    <a:pt x="8525" y="3640"/>
                    <a:pt x="8592" y="3720"/>
                    <a:pt x="8658" y="3807"/>
                  </a:cubicBezTo>
                  <a:cubicBezTo>
                    <a:pt x="8806" y="4001"/>
                    <a:pt x="8893" y="4222"/>
                    <a:pt x="8919" y="4463"/>
                  </a:cubicBezTo>
                  <a:cubicBezTo>
                    <a:pt x="8919" y="4476"/>
                    <a:pt x="8919" y="4483"/>
                    <a:pt x="8919" y="4496"/>
                  </a:cubicBezTo>
                  <a:cubicBezTo>
                    <a:pt x="8919" y="4496"/>
                    <a:pt x="8913" y="4503"/>
                    <a:pt x="8913" y="4510"/>
                  </a:cubicBezTo>
                  <a:cubicBezTo>
                    <a:pt x="8873" y="4510"/>
                    <a:pt x="8832" y="4496"/>
                    <a:pt x="8799" y="4476"/>
                  </a:cubicBezTo>
                  <a:cubicBezTo>
                    <a:pt x="8678" y="4396"/>
                    <a:pt x="8551" y="4322"/>
                    <a:pt x="8424" y="4242"/>
                  </a:cubicBezTo>
                  <a:cubicBezTo>
                    <a:pt x="8418" y="4235"/>
                    <a:pt x="8411" y="4235"/>
                    <a:pt x="8411" y="4229"/>
                  </a:cubicBezTo>
                  <a:cubicBezTo>
                    <a:pt x="8264" y="4075"/>
                    <a:pt x="8090" y="3948"/>
                    <a:pt x="7949" y="3794"/>
                  </a:cubicBezTo>
                  <a:cubicBezTo>
                    <a:pt x="7822" y="3653"/>
                    <a:pt x="7688" y="3519"/>
                    <a:pt x="7534" y="3399"/>
                  </a:cubicBezTo>
                  <a:cubicBezTo>
                    <a:pt x="7320" y="3232"/>
                    <a:pt x="7113" y="3051"/>
                    <a:pt x="6919" y="2857"/>
                  </a:cubicBezTo>
                  <a:cubicBezTo>
                    <a:pt x="6765" y="2703"/>
                    <a:pt x="6638" y="2522"/>
                    <a:pt x="6471" y="2375"/>
                  </a:cubicBezTo>
                  <a:cubicBezTo>
                    <a:pt x="6404" y="2308"/>
                    <a:pt x="6323" y="2248"/>
                    <a:pt x="6250" y="2188"/>
                  </a:cubicBezTo>
                  <a:cubicBezTo>
                    <a:pt x="6210" y="2161"/>
                    <a:pt x="6176" y="2134"/>
                    <a:pt x="6123" y="2094"/>
                  </a:cubicBezTo>
                  <a:cubicBezTo>
                    <a:pt x="6156" y="2094"/>
                    <a:pt x="6169" y="2088"/>
                    <a:pt x="6190" y="2088"/>
                  </a:cubicBezTo>
                  <a:close/>
                  <a:moveTo>
                    <a:pt x="9187" y="2837"/>
                  </a:moveTo>
                  <a:lnTo>
                    <a:pt x="9187" y="2837"/>
                  </a:lnTo>
                  <a:cubicBezTo>
                    <a:pt x="9843" y="3084"/>
                    <a:pt x="10465" y="3365"/>
                    <a:pt x="11040" y="3747"/>
                  </a:cubicBezTo>
                  <a:cubicBezTo>
                    <a:pt x="10913" y="3820"/>
                    <a:pt x="10793" y="3914"/>
                    <a:pt x="10632" y="3934"/>
                  </a:cubicBezTo>
                  <a:cubicBezTo>
                    <a:pt x="10585" y="3941"/>
                    <a:pt x="10545" y="3961"/>
                    <a:pt x="10512" y="4001"/>
                  </a:cubicBezTo>
                  <a:cubicBezTo>
                    <a:pt x="10498" y="4008"/>
                    <a:pt x="10492" y="4021"/>
                    <a:pt x="10478" y="4028"/>
                  </a:cubicBezTo>
                  <a:cubicBezTo>
                    <a:pt x="10365" y="4095"/>
                    <a:pt x="10291" y="4188"/>
                    <a:pt x="10211" y="4289"/>
                  </a:cubicBezTo>
                  <a:cubicBezTo>
                    <a:pt x="10157" y="4362"/>
                    <a:pt x="10090" y="4429"/>
                    <a:pt x="10023" y="4503"/>
                  </a:cubicBezTo>
                  <a:cubicBezTo>
                    <a:pt x="10010" y="4516"/>
                    <a:pt x="9983" y="4523"/>
                    <a:pt x="9963" y="4536"/>
                  </a:cubicBezTo>
                  <a:cubicBezTo>
                    <a:pt x="9869" y="4489"/>
                    <a:pt x="9829" y="4402"/>
                    <a:pt x="9796" y="4322"/>
                  </a:cubicBezTo>
                  <a:cubicBezTo>
                    <a:pt x="9709" y="4095"/>
                    <a:pt x="9615" y="3867"/>
                    <a:pt x="9542" y="3633"/>
                  </a:cubicBezTo>
                  <a:cubicBezTo>
                    <a:pt x="9481" y="3439"/>
                    <a:pt x="9381" y="3265"/>
                    <a:pt x="9294" y="3084"/>
                  </a:cubicBezTo>
                  <a:cubicBezTo>
                    <a:pt x="9267" y="3018"/>
                    <a:pt x="9234" y="2951"/>
                    <a:pt x="9200" y="2890"/>
                  </a:cubicBezTo>
                  <a:cubicBezTo>
                    <a:pt x="9200" y="2877"/>
                    <a:pt x="9194" y="2857"/>
                    <a:pt x="9187" y="2837"/>
                  </a:cubicBezTo>
                  <a:close/>
                  <a:moveTo>
                    <a:pt x="7742" y="4349"/>
                  </a:moveTo>
                  <a:cubicBezTo>
                    <a:pt x="7662" y="4436"/>
                    <a:pt x="7601" y="4516"/>
                    <a:pt x="7528" y="4603"/>
                  </a:cubicBezTo>
                  <a:cubicBezTo>
                    <a:pt x="7501" y="4596"/>
                    <a:pt x="7467" y="4596"/>
                    <a:pt x="7434" y="4596"/>
                  </a:cubicBezTo>
                  <a:cubicBezTo>
                    <a:pt x="7427" y="4590"/>
                    <a:pt x="7427" y="4583"/>
                    <a:pt x="7427" y="4576"/>
                  </a:cubicBezTo>
                  <a:cubicBezTo>
                    <a:pt x="7501" y="4510"/>
                    <a:pt x="7581" y="4436"/>
                    <a:pt x="7662" y="4369"/>
                  </a:cubicBezTo>
                  <a:cubicBezTo>
                    <a:pt x="7675" y="4356"/>
                    <a:pt x="7708" y="4356"/>
                    <a:pt x="7742" y="4349"/>
                  </a:cubicBezTo>
                  <a:close/>
                  <a:moveTo>
                    <a:pt x="10932" y="3923"/>
                  </a:moveTo>
                  <a:cubicBezTo>
                    <a:pt x="10954" y="3923"/>
                    <a:pt x="10975" y="3930"/>
                    <a:pt x="11000" y="3941"/>
                  </a:cubicBezTo>
                  <a:cubicBezTo>
                    <a:pt x="11067" y="3974"/>
                    <a:pt x="11134" y="4014"/>
                    <a:pt x="11187" y="4068"/>
                  </a:cubicBezTo>
                  <a:cubicBezTo>
                    <a:pt x="11241" y="4135"/>
                    <a:pt x="11261" y="4208"/>
                    <a:pt x="11274" y="4289"/>
                  </a:cubicBezTo>
                  <a:cubicBezTo>
                    <a:pt x="11281" y="4309"/>
                    <a:pt x="11268" y="4336"/>
                    <a:pt x="11261" y="4362"/>
                  </a:cubicBezTo>
                  <a:cubicBezTo>
                    <a:pt x="11261" y="4396"/>
                    <a:pt x="11248" y="4436"/>
                    <a:pt x="11254" y="4463"/>
                  </a:cubicBezTo>
                  <a:cubicBezTo>
                    <a:pt x="11261" y="4550"/>
                    <a:pt x="11208" y="4617"/>
                    <a:pt x="11121" y="4617"/>
                  </a:cubicBezTo>
                  <a:cubicBezTo>
                    <a:pt x="10993" y="4617"/>
                    <a:pt x="10893" y="4556"/>
                    <a:pt x="10806" y="4469"/>
                  </a:cubicBezTo>
                  <a:cubicBezTo>
                    <a:pt x="10746" y="4416"/>
                    <a:pt x="10692" y="4349"/>
                    <a:pt x="10639" y="4289"/>
                  </a:cubicBezTo>
                  <a:cubicBezTo>
                    <a:pt x="10605" y="4255"/>
                    <a:pt x="10585" y="4222"/>
                    <a:pt x="10579" y="4175"/>
                  </a:cubicBezTo>
                  <a:cubicBezTo>
                    <a:pt x="10579" y="4148"/>
                    <a:pt x="10552" y="4121"/>
                    <a:pt x="10532" y="4095"/>
                  </a:cubicBezTo>
                  <a:cubicBezTo>
                    <a:pt x="10585" y="4008"/>
                    <a:pt x="10686" y="4021"/>
                    <a:pt x="10759" y="3988"/>
                  </a:cubicBezTo>
                  <a:cubicBezTo>
                    <a:pt x="10799" y="3974"/>
                    <a:pt x="10840" y="3968"/>
                    <a:pt x="10873" y="3941"/>
                  </a:cubicBezTo>
                  <a:cubicBezTo>
                    <a:pt x="10895" y="3928"/>
                    <a:pt x="10914" y="3923"/>
                    <a:pt x="10932" y="3923"/>
                  </a:cubicBezTo>
                  <a:close/>
                  <a:moveTo>
                    <a:pt x="7851" y="4370"/>
                  </a:moveTo>
                  <a:cubicBezTo>
                    <a:pt x="7872" y="4370"/>
                    <a:pt x="7898" y="4382"/>
                    <a:pt x="7943" y="4402"/>
                  </a:cubicBezTo>
                  <a:cubicBezTo>
                    <a:pt x="7909" y="4429"/>
                    <a:pt x="7869" y="4456"/>
                    <a:pt x="7835" y="4489"/>
                  </a:cubicBezTo>
                  <a:cubicBezTo>
                    <a:pt x="7802" y="4523"/>
                    <a:pt x="7769" y="4556"/>
                    <a:pt x="7735" y="4590"/>
                  </a:cubicBezTo>
                  <a:cubicBezTo>
                    <a:pt x="7713" y="4612"/>
                    <a:pt x="7703" y="4622"/>
                    <a:pt x="7685" y="4622"/>
                  </a:cubicBezTo>
                  <a:cubicBezTo>
                    <a:pt x="7671" y="4622"/>
                    <a:pt x="7651" y="4615"/>
                    <a:pt x="7615" y="4603"/>
                  </a:cubicBezTo>
                  <a:cubicBezTo>
                    <a:pt x="7668" y="4543"/>
                    <a:pt x="7715" y="4483"/>
                    <a:pt x="7769" y="4429"/>
                  </a:cubicBezTo>
                  <a:cubicBezTo>
                    <a:pt x="7806" y="4388"/>
                    <a:pt x="7824" y="4370"/>
                    <a:pt x="7851" y="4370"/>
                  </a:cubicBezTo>
                  <a:close/>
                  <a:moveTo>
                    <a:pt x="7379" y="4354"/>
                  </a:moveTo>
                  <a:cubicBezTo>
                    <a:pt x="7393" y="4354"/>
                    <a:pt x="7406" y="4354"/>
                    <a:pt x="7421" y="4356"/>
                  </a:cubicBezTo>
                  <a:cubicBezTo>
                    <a:pt x="7387" y="4402"/>
                    <a:pt x="7354" y="4443"/>
                    <a:pt x="7320" y="4483"/>
                  </a:cubicBezTo>
                  <a:cubicBezTo>
                    <a:pt x="7307" y="4496"/>
                    <a:pt x="7294" y="4510"/>
                    <a:pt x="7287" y="4523"/>
                  </a:cubicBezTo>
                  <a:cubicBezTo>
                    <a:pt x="7220" y="4623"/>
                    <a:pt x="7200" y="4630"/>
                    <a:pt x="7059" y="4630"/>
                  </a:cubicBezTo>
                  <a:cubicBezTo>
                    <a:pt x="7093" y="4590"/>
                    <a:pt x="7120" y="4556"/>
                    <a:pt x="7153" y="4523"/>
                  </a:cubicBezTo>
                  <a:cubicBezTo>
                    <a:pt x="7180" y="4489"/>
                    <a:pt x="7220" y="4456"/>
                    <a:pt x="7247" y="4416"/>
                  </a:cubicBezTo>
                  <a:cubicBezTo>
                    <a:pt x="7279" y="4367"/>
                    <a:pt x="7324" y="4354"/>
                    <a:pt x="7379" y="4354"/>
                  </a:cubicBezTo>
                  <a:close/>
                  <a:moveTo>
                    <a:pt x="7983" y="4409"/>
                  </a:moveTo>
                  <a:cubicBezTo>
                    <a:pt x="8009" y="4436"/>
                    <a:pt x="8043" y="4463"/>
                    <a:pt x="8070" y="4483"/>
                  </a:cubicBezTo>
                  <a:cubicBezTo>
                    <a:pt x="8009" y="4550"/>
                    <a:pt x="7949" y="4617"/>
                    <a:pt x="7882" y="4683"/>
                  </a:cubicBezTo>
                  <a:cubicBezTo>
                    <a:pt x="7856" y="4670"/>
                    <a:pt x="7822" y="4663"/>
                    <a:pt x="7782" y="4650"/>
                  </a:cubicBezTo>
                  <a:cubicBezTo>
                    <a:pt x="7835" y="4556"/>
                    <a:pt x="7929" y="4503"/>
                    <a:pt x="7983" y="4409"/>
                  </a:cubicBezTo>
                  <a:close/>
                  <a:moveTo>
                    <a:pt x="7193" y="4382"/>
                  </a:moveTo>
                  <a:lnTo>
                    <a:pt x="7193" y="4382"/>
                  </a:lnTo>
                  <a:cubicBezTo>
                    <a:pt x="7140" y="4449"/>
                    <a:pt x="7093" y="4503"/>
                    <a:pt x="7039" y="4556"/>
                  </a:cubicBezTo>
                  <a:cubicBezTo>
                    <a:pt x="7033" y="4563"/>
                    <a:pt x="7026" y="4570"/>
                    <a:pt x="7019" y="4583"/>
                  </a:cubicBezTo>
                  <a:cubicBezTo>
                    <a:pt x="6979" y="4690"/>
                    <a:pt x="6879" y="4697"/>
                    <a:pt x="6778" y="4717"/>
                  </a:cubicBezTo>
                  <a:cubicBezTo>
                    <a:pt x="6818" y="4657"/>
                    <a:pt x="6859" y="4603"/>
                    <a:pt x="6905" y="4550"/>
                  </a:cubicBezTo>
                  <a:cubicBezTo>
                    <a:pt x="6912" y="4536"/>
                    <a:pt x="6926" y="4530"/>
                    <a:pt x="6926" y="4516"/>
                  </a:cubicBezTo>
                  <a:cubicBezTo>
                    <a:pt x="6986" y="4416"/>
                    <a:pt x="7086" y="4409"/>
                    <a:pt x="7193" y="4382"/>
                  </a:cubicBezTo>
                  <a:close/>
                  <a:moveTo>
                    <a:pt x="8116" y="4530"/>
                  </a:moveTo>
                  <a:cubicBezTo>
                    <a:pt x="8143" y="4556"/>
                    <a:pt x="8163" y="4576"/>
                    <a:pt x="8183" y="4596"/>
                  </a:cubicBezTo>
                  <a:cubicBezTo>
                    <a:pt x="8137" y="4643"/>
                    <a:pt x="8090" y="4683"/>
                    <a:pt x="8043" y="4724"/>
                  </a:cubicBezTo>
                  <a:cubicBezTo>
                    <a:pt x="8036" y="4728"/>
                    <a:pt x="8029" y="4730"/>
                    <a:pt x="8023" y="4730"/>
                  </a:cubicBezTo>
                  <a:cubicBezTo>
                    <a:pt x="8009" y="4730"/>
                    <a:pt x="7994" y="4721"/>
                    <a:pt x="7976" y="4704"/>
                  </a:cubicBezTo>
                  <a:cubicBezTo>
                    <a:pt x="8023" y="4650"/>
                    <a:pt x="8070" y="4596"/>
                    <a:pt x="8116" y="4530"/>
                  </a:cubicBezTo>
                  <a:close/>
                  <a:moveTo>
                    <a:pt x="6009" y="2563"/>
                  </a:moveTo>
                  <a:cubicBezTo>
                    <a:pt x="6042" y="2563"/>
                    <a:pt x="6076" y="2576"/>
                    <a:pt x="6096" y="2589"/>
                  </a:cubicBezTo>
                  <a:cubicBezTo>
                    <a:pt x="6263" y="2737"/>
                    <a:pt x="6430" y="2884"/>
                    <a:pt x="6591" y="3038"/>
                  </a:cubicBezTo>
                  <a:cubicBezTo>
                    <a:pt x="6711" y="3151"/>
                    <a:pt x="6825" y="3272"/>
                    <a:pt x="6946" y="3392"/>
                  </a:cubicBezTo>
                  <a:cubicBezTo>
                    <a:pt x="7039" y="3486"/>
                    <a:pt x="7140" y="3580"/>
                    <a:pt x="7240" y="3680"/>
                  </a:cubicBezTo>
                  <a:cubicBezTo>
                    <a:pt x="7267" y="3700"/>
                    <a:pt x="7294" y="3720"/>
                    <a:pt x="7314" y="3747"/>
                  </a:cubicBezTo>
                  <a:cubicBezTo>
                    <a:pt x="7387" y="3834"/>
                    <a:pt x="7474" y="3914"/>
                    <a:pt x="7561" y="3988"/>
                  </a:cubicBezTo>
                  <a:cubicBezTo>
                    <a:pt x="7608" y="4028"/>
                    <a:pt x="7655" y="4081"/>
                    <a:pt x="7695" y="4128"/>
                  </a:cubicBezTo>
                  <a:cubicBezTo>
                    <a:pt x="7748" y="4175"/>
                    <a:pt x="7795" y="4229"/>
                    <a:pt x="7856" y="4289"/>
                  </a:cubicBezTo>
                  <a:cubicBezTo>
                    <a:pt x="7762" y="4275"/>
                    <a:pt x="7688" y="4262"/>
                    <a:pt x="7608" y="4255"/>
                  </a:cubicBezTo>
                  <a:cubicBezTo>
                    <a:pt x="7608" y="4235"/>
                    <a:pt x="7615" y="4222"/>
                    <a:pt x="7615" y="4208"/>
                  </a:cubicBezTo>
                  <a:lnTo>
                    <a:pt x="7608" y="4208"/>
                  </a:lnTo>
                  <a:cubicBezTo>
                    <a:pt x="7554" y="4249"/>
                    <a:pt x="7501" y="4255"/>
                    <a:pt x="7441" y="4255"/>
                  </a:cubicBezTo>
                  <a:cubicBezTo>
                    <a:pt x="7053" y="4269"/>
                    <a:pt x="6725" y="4409"/>
                    <a:pt x="6457" y="4683"/>
                  </a:cubicBezTo>
                  <a:cubicBezTo>
                    <a:pt x="6437" y="4704"/>
                    <a:pt x="6417" y="4724"/>
                    <a:pt x="6397" y="4744"/>
                  </a:cubicBezTo>
                  <a:cubicBezTo>
                    <a:pt x="6384" y="4764"/>
                    <a:pt x="6364" y="4777"/>
                    <a:pt x="6350" y="4797"/>
                  </a:cubicBezTo>
                  <a:cubicBezTo>
                    <a:pt x="6283" y="4764"/>
                    <a:pt x="6216" y="4757"/>
                    <a:pt x="6143" y="4757"/>
                  </a:cubicBezTo>
                  <a:lnTo>
                    <a:pt x="6016" y="4757"/>
                  </a:lnTo>
                  <a:cubicBezTo>
                    <a:pt x="5982" y="4757"/>
                    <a:pt x="5955" y="4750"/>
                    <a:pt x="5929" y="4717"/>
                  </a:cubicBezTo>
                  <a:cubicBezTo>
                    <a:pt x="5942" y="4670"/>
                    <a:pt x="5969" y="4637"/>
                    <a:pt x="6016" y="4610"/>
                  </a:cubicBezTo>
                  <a:cubicBezTo>
                    <a:pt x="6042" y="4596"/>
                    <a:pt x="6069" y="4590"/>
                    <a:pt x="6096" y="4576"/>
                  </a:cubicBezTo>
                  <a:cubicBezTo>
                    <a:pt x="6123" y="4563"/>
                    <a:pt x="6149" y="4550"/>
                    <a:pt x="6176" y="4530"/>
                  </a:cubicBezTo>
                  <a:cubicBezTo>
                    <a:pt x="6223" y="4489"/>
                    <a:pt x="6216" y="4436"/>
                    <a:pt x="6163" y="4402"/>
                  </a:cubicBezTo>
                  <a:cubicBezTo>
                    <a:pt x="6103" y="4376"/>
                    <a:pt x="6042" y="4349"/>
                    <a:pt x="5982" y="4329"/>
                  </a:cubicBezTo>
                  <a:cubicBezTo>
                    <a:pt x="5860" y="4296"/>
                    <a:pt x="5732" y="4280"/>
                    <a:pt x="5604" y="4280"/>
                  </a:cubicBezTo>
                  <a:cubicBezTo>
                    <a:pt x="5549" y="4280"/>
                    <a:pt x="5494" y="4283"/>
                    <a:pt x="5440" y="4289"/>
                  </a:cubicBezTo>
                  <a:cubicBezTo>
                    <a:pt x="5326" y="4295"/>
                    <a:pt x="5213" y="4295"/>
                    <a:pt x="5106" y="4295"/>
                  </a:cubicBezTo>
                  <a:cubicBezTo>
                    <a:pt x="5019" y="4295"/>
                    <a:pt x="4958" y="4242"/>
                    <a:pt x="4912" y="4168"/>
                  </a:cubicBezTo>
                  <a:cubicBezTo>
                    <a:pt x="4878" y="4115"/>
                    <a:pt x="4872" y="4061"/>
                    <a:pt x="4912" y="4008"/>
                  </a:cubicBezTo>
                  <a:cubicBezTo>
                    <a:pt x="4945" y="3961"/>
                    <a:pt x="4985" y="3914"/>
                    <a:pt x="5032" y="3874"/>
                  </a:cubicBezTo>
                  <a:cubicBezTo>
                    <a:pt x="5166" y="3753"/>
                    <a:pt x="5246" y="3600"/>
                    <a:pt x="5320" y="3439"/>
                  </a:cubicBezTo>
                  <a:cubicBezTo>
                    <a:pt x="5347" y="3379"/>
                    <a:pt x="5347" y="3325"/>
                    <a:pt x="5320" y="3265"/>
                  </a:cubicBezTo>
                  <a:cubicBezTo>
                    <a:pt x="5306" y="3225"/>
                    <a:pt x="5293" y="3171"/>
                    <a:pt x="5273" y="3125"/>
                  </a:cubicBezTo>
                  <a:cubicBezTo>
                    <a:pt x="5219" y="2977"/>
                    <a:pt x="5260" y="2850"/>
                    <a:pt x="5367" y="2737"/>
                  </a:cubicBezTo>
                  <a:cubicBezTo>
                    <a:pt x="5454" y="2643"/>
                    <a:pt x="5561" y="2603"/>
                    <a:pt x="5681" y="2589"/>
                  </a:cubicBezTo>
                  <a:cubicBezTo>
                    <a:pt x="5795" y="2576"/>
                    <a:pt x="5902" y="2569"/>
                    <a:pt x="6009" y="2563"/>
                  </a:cubicBezTo>
                  <a:close/>
                  <a:moveTo>
                    <a:pt x="8210" y="4630"/>
                  </a:moveTo>
                  <a:cubicBezTo>
                    <a:pt x="8250" y="4670"/>
                    <a:pt x="8284" y="4704"/>
                    <a:pt x="8324" y="4737"/>
                  </a:cubicBezTo>
                  <a:cubicBezTo>
                    <a:pt x="8290" y="4770"/>
                    <a:pt x="8257" y="4797"/>
                    <a:pt x="8224" y="4831"/>
                  </a:cubicBezTo>
                  <a:cubicBezTo>
                    <a:pt x="8183" y="4811"/>
                    <a:pt x="8150" y="4791"/>
                    <a:pt x="8103" y="4770"/>
                  </a:cubicBezTo>
                  <a:cubicBezTo>
                    <a:pt x="8143" y="4724"/>
                    <a:pt x="8177" y="4683"/>
                    <a:pt x="8210" y="4630"/>
                  </a:cubicBezTo>
                  <a:close/>
                  <a:moveTo>
                    <a:pt x="6832" y="4530"/>
                  </a:moveTo>
                  <a:cubicBezTo>
                    <a:pt x="6778" y="4610"/>
                    <a:pt x="6725" y="4683"/>
                    <a:pt x="6671" y="4764"/>
                  </a:cubicBezTo>
                  <a:cubicBezTo>
                    <a:pt x="6658" y="4777"/>
                    <a:pt x="6645" y="4784"/>
                    <a:pt x="6631" y="4791"/>
                  </a:cubicBezTo>
                  <a:cubicBezTo>
                    <a:pt x="6584" y="4811"/>
                    <a:pt x="6537" y="4837"/>
                    <a:pt x="6477" y="4864"/>
                  </a:cubicBezTo>
                  <a:cubicBezTo>
                    <a:pt x="6564" y="4764"/>
                    <a:pt x="6638" y="4677"/>
                    <a:pt x="6711" y="4590"/>
                  </a:cubicBezTo>
                  <a:cubicBezTo>
                    <a:pt x="6745" y="4556"/>
                    <a:pt x="6785" y="4543"/>
                    <a:pt x="6832" y="4530"/>
                  </a:cubicBezTo>
                  <a:close/>
                  <a:moveTo>
                    <a:pt x="8364" y="4777"/>
                  </a:moveTo>
                  <a:cubicBezTo>
                    <a:pt x="8458" y="4864"/>
                    <a:pt x="8538" y="4958"/>
                    <a:pt x="8605" y="5051"/>
                  </a:cubicBezTo>
                  <a:cubicBezTo>
                    <a:pt x="8531" y="4991"/>
                    <a:pt x="8431" y="4971"/>
                    <a:pt x="8371" y="4891"/>
                  </a:cubicBezTo>
                  <a:cubicBezTo>
                    <a:pt x="8371" y="4891"/>
                    <a:pt x="8377" y="4884"/>
                    <a:pt x="8377" y="4878"/>
                  </a:cubicBezTo>
                  <a:cubicBezTo>
                    <a:pt x="8357" y="4871"/>
                    <a:pt x="8337" y="4864"/>
                    <a:pt x="8297" y="4851"/>
                  </a:cubicBezTo>
                  <a:cubicBezTo>
                    <a:pt x="8324" y="4824"/>
                    <a:pt x="8344" y="4804"/>
                    <a:pt x="8364" y="4777"/>
                  </a:cubicBezTo>
                  <a:close/>
                  <a:moveTo>
                    <a:pt x="11798" y="4307"/>
                  </a:moveTo>
                  <a:cubicBezTo>
                    <a:pt x="11810" y="4307"/>
                    <a:pt x="11826" y="4317"/>
                    <a:pt x="11836" y="4322"/>
                  </a:cubicBezTo>
                  <a:cubicBezTo>
                    <a:pt x="11997" y="4402"/>
                    <a:pt x="12158" y="4496"/>
                    <a:pt x="12325" y="4576"/>
                  </a:cubicBezTo>
                  <a:cubicBezTo>
                    <a:pt x="12485" y="4663"/>
                    <a:pt x="12633" y="4770"/>
                    <a:pt x="12766" y="4891"/>
                  </a:cubicBezTo>
                  <a:cubicBezTo>
                    <a:pt x="12874" y="4991"/>
                    <a:pt x="12981" y="5098"/>
                    <a:pt x="13088" y="5199"/>
                  </a:cubicBezTo>
                  <a:cubicBezTo>
                    <a:pt x="13108" y="5219"/>
                    <a:pt x="13128" y="5232"/>
                    <a:pt x="13148" y="5259"/>
                  </a:cubicBezTo>
                  <a:cubicBezTo>
                    <a:pt x="13101" y="5245"/>
                    <a:pt x="13054" y="5225"/>
                    <a:pt x="13014" y="5212"/>
                  </a:cubicBezTo>
                  <a:cubicBezTo>
                    <a:pt x="12880" y="5172"/>
                    <a:pt x="12753" y="5132"/>
                    <a:pt x="12626" y="5092"/>
                  </a:cubicBezTo>
                  <a:cubicBezTo>
                    <a:pt x="12459" y="5045"/>
                    <a:pt x="12285" y="5045"/>
                    <a:pt x="12111" y="5038"/>
                  </a:cubicBezTo>
                  <a:cubicBezTo>
                    <a:pt x="11984" y="5031"/>
                    <a:pt x="11850" y="5031"/>
                    <a:pt x="11716" y="5025"/>
                  </a:cubicBezTo>
                  <a:cubicBezTo>
                    <a:pt x="11688" y="5024"/>
                    <a:pt x="11661" y="5023"/>
                    <a:pt x="11633" y="5023"/>
                  </a:cubicBezTo>
                  <a:cubicBezTo>
                    <a:pt x="11500" y="5023"/>
                    <a:pt x="11367" y="5036"/>
                    <a:pt x="11234" y="5058"/>
                  </a:cubicBezTo>
                  <a:cubicBezTo>
                    <a:pt x="11214" y="5060"/>
                    <a:pt x="11194" y="5062"/>
                    <a:pt x="11174" y="5062"/>
                  </a:cubicBezTo>
                  <a:cubicBezTo>
                    <a:pt x="11134" y="5062"/>
                    <a:pt x="11094" y="5056"/>
                    <a:pt x="11054" y="5038"/>
                  </a:cubicBezTo>
                  <a:cubicBezTo>
                    <a:pt x="11107" y="4911"/>
                    <a:pt x="11167" y="4791"/>
                    <a:pt x="11274" y="4697"/>
                  </a:cubicBezTo>
                  <a:cubicBezTo>
                    <a:pt x="11315" y="4657"/>
                    <a:pt x="11348" y="4610"/>
                    <a:pt x="11368" y="4556"/>
                  </a:cubicBezTo>
                  <a:cubicBezTo>
                    <a:pt x="11388" y="4516"/>
                    <a:pt x="11381" y="4463"/>
                    <a:pt x="11388" y="4396"/>
                  </a:cubicBezTo>
                  <a:cubicBezTo>
                    <a:pt x="11515" y="4356"/>
                    <a:pt x="11649" y="4315"/>
                    <a:pt x="11790" y="4309"/>
                  </a:cubicBezTo>
                  <a:cubicBezTo>
                    <a:pt x="11792" y="4308"/>
                    <a:pt x="11795" y="4307"/>
                    <a:pt x="11798" y="4307"/>
                  </a:cubicBezTo>
                  <a:close/>
                  <a:moveTo>
                    <a:pt x="12870" y="5326"/>
                  </a:moveTo>
                  <a:cubicBezTo>
                    <a:pt x="12914" y="5326"/>
                    <a:pt x="12956" y="5335"/>
                    <a:pt x="13001" y="5353"/>
                  </a:cubicBezTo>
                  <a:cubicBezTo>
                    <a:pt x="13088" y="5386"/>
                    <a:pt x="13175" y="5413"/>
                    <a:pt x="13262" y="5440"/>
                  </a:cubicBezTo>
                  <a:cubicBezTo>
                    <a:pt x="13282" y="5446"/>
                    <a:pt x="13302" y="5453"/>
                    <a:pt x="13322" y="5473"/>
                  </a:cubicBezTo>
                  <a:cubicBezTo>
                    <a:pt x="13201" y="5460"/>
                    <a:pt x="13088" y="5453"/>
                    <a:pt x="12967" y="5440"/>
                  </a:cubicBezTo>
                  <a:cubicBezTo>
                    <a:pt x="12967" y="5440"/>
                    <a:pt x="12967" y="5433"/>
                    <a:pt x="12967" y="5426"/>
                  </a:cubicBezTo>
                  <a:cubicBezTo>
                    <a:pt x="12987" y="5419"/>
                    <a:pt x="13007" y="5413"/>
                    <a:pt x="13034" y="5406"/>
                  </a:cubicBezTo>
                  <a:cubicBezTo>
                    <a:pt x="13012" y="5400"/>
                    <a:pt x="12990" y="5398"/>
                    <a:pt x="12969" y="5398"/>
                  </a:cubicBezTo>
                  <a:cubicBezTo>
                    <a:pt x="12895" y="5398"/>
                    <a:pt x="12827" y="5426"/>
                    <a:pt x="12760" y="5426"/>
                  </a:cubicBezTo>
                  <a:cubicBezTo>
                    <a:pt x="12673" y="5426"/>
                    <a:pt x="12586" y="5413"/>
                    <a:pt x="12492" y="5413"/>
                  </a:cubicBezTo>
                  <a:lnTo>
                    <a:pt x="12492" y="5393"/>
                  </a:lnTo>
                  <a:cubicBezTo>
                    <a:pt x="12552" y="5379"/>
                    <a:pt x="12606" y="5366"/>
                    <a:pt x="12659" y="5359"/>
                  </a:cubicBezTo>
                  <a:cubicBezTo>
                    <a:pt x="12706" y="5346"/>
                    <a:pt x="12760" y="5346"/>
                    <a:pt x="12800" y="5332"/>
                  </a:cubicBezTo>
                  <a:cubicBezTo>
                    <a:pt x="12824" y="5328"/>
                    <a:pt x="12847" y="5326"/>
                    <a:pt x="12870" y="5326"/>
                  </a:cubicBezTo>
                  <a:close/>
                  <a:moveTo>
                    <a:pt x="12595" y="5517"/>
                  </a:moveTo>
                  <a:cubicBezTo>
                    <a:pt x="12652" y="5517"/>
                    <a:pt x="12718" y="5525"/>
                    <a:pt x="12793" y="5540"/>
                  </a:cubicBezTo>
                  <a:cubicBezTo>
                    <a:pt x="12659" y="5553"/>
                    <a:pt x="12526" y="5567"/>
                    <a:pt x="12378" y="5580"/>
                  </a:cubicBezTo>
                  <a:cubicBezTo>
                    <a:pt x="12429" y="5538"/>
                    <a:pt x="12500" y="5517"/>
                    <a:pt x="12595" y="5517"/>
                  </a:cubicBezTo>
                  <a:close/>
                  <a:moveTo>
                    <a:pt x="13035" y="5544"/>
                  </a:moveTo>
                  <a:cubicBezTo>
                    <a:pt x="13120" y="5544"/>
                    <a:pt x="13204" y="5567"/>
                    <a:pt x="13288" y="5567"/>
                  </a:cubicBezTo>
                  <a:cubicBezTo>
                    <a:pt x="13237" y="5583"/>
                    <a:pt x="13182" y="5591"/>
                    <a:pt x="13124" y="5591"/>
                  </a:cubicBezTo>
                  <a:cubicBezTo>
                    <a:pt x="13060" y="5591"/>
                    <a:pt x="12993" y="5581"/>
                    <a:pt x="12927" y="5560"/>
                  </a:cubicBezTo>
                  <a:cubicBezTo>
                    <a:pt x="12963" y="5548"/>
                    <a:pt x="12999" y="5544"/>
                    <a:pt x="13035" y="5544"/>
                  </a:cubicBezTo>
                  <a:close/>
                  <a:moveTo>
                    <a:pt x="13447" y="5589"/>
                  </a:moveTo>
                  <a:cubicBezTo>
                    <a:pt x="13554" y="5589"/>
                    <a:pt x="13658" y="5624"/>
                    <a:pt x="13763" y="5674"/>
                  </a:cubicBezTo>
                  <a:cubicBezTo>
                    <a:pt x="13609" y="5654"/>
                    <a:pt x="13449" y="5634"/>
                    <a:pt x="13295" y="5613"/>
                  </a:cubicBezTo>
                  <a:cubicBezTo>
                    <a:pt x="13346" y="5596"/>
                    <a:pt x="13397" y="5589"/>
                    <a:pt x="13447" y="5589"/>
                  </a:cubicBezTo>
                  <a:close/>
                  <a:moveTo>
                    <a:pt x="12423" y="5702"/>
                  </a:moveTo>
                  <a:cubicBezTo>
                    <a:pt x="12461" y="5702"/>
                    <a:pt x="12500" y="5704"/>
                    <a:pt x="12539" y="5707"/>
                  </a:cubicBezTo>
                  <a:cubicBezTo>
                    <a:pt x="12439" y="5727"/>
                    <a:pt x="12332" y="5747"/>
                    <a:pt x="12231" y="5774"/>
                  </a:cubicBezTo>
                  <a:cubicBezTo>
                    <a:pt x="12204" y="5781"/>
                    <a:pt x="12178" y="5781"/>
                    <a:pt x="12158" y="5794"/>
                  </a:cubicBezTo>
                  <a:cubicBezTo>
                    <a:pt x="12143" y="5802"/>
                    <a:pt x="12127" y="5805"/>
                    <a:pt x="12112" y="5805"/>
                  </a:cubicBezTo>
                  <a:cubicBezTo>
                    <a:pt x="12086" y="5805"/>
                    <a:pt x="12060" y="5795"/>
                    <a:pt x="12030" y="5774"/>
                  </a:cubicBezTo>
                  <a:cubicBezTo>
                    <a:pt x="12160" y="5722"/>
                    <a:pt x="12290" y="5702"/>
                    <a:pt x="12423" y="5702"/>
                  </a:cubicBezTo>
                  <a:close/>
                  <a:moveTo>
                    <a:pt x="12419" y="5888"/>
                  </a:moveTo>
                  <a:cubicBezTo>
                    <a:pt x="12419" y="5894"/>
                    <a:pt x="12419" y="5894"/>
                    <a:pt x="12419" y="5901"/>
                  </a:cubicBezTo>
                  <a:cubicBezTo>
                    <a:pt x="12398" y="5908"/>
                    <a:pt x="12372" y="5915"/>
                    <a:pt x="12345" y="5921"/>
                  </a:cubicBezTo>
                  <a:cubicBezTo>
                    <a:pt x="12345" y="5915"/>
                    <a:pt x="12345" y="5908"/>
                    <a:pt x="12345" y="5901"/>
                  </a:cubicBezTo>
                  <a:cubicBezTo>
                    <a:pt x="12365" y="5894"/>
                    <a:pt x="12392" y="5888"/>
                    <a:pt x="12419" y="5888"/>
                  </a:cubicBezTo>
                  <a:close/>
                  <a:moveTo>
                    <a:pt x="12780" y="5695"/>
                  </a:moveTo>
                  <a:cubicBezTo>
                    <a:pt x="12843" y="5695"/>
                    <a:pt x="12907" y="5700"/>
                    <a:pt x="12974" y="5700"/>
                  </a:cubicBezTo>
                  <a:cubicBezTo>
                    <a:pt x="13014" y="5707"/>
                    <a:pt x="13061" y="5714"/>
                    <a:pt x="13108" y="5721"/>
                  </a:cubicBezTo>
                  <a:cubicBezTo>
                    <a:pt x="13128" y="5727"/>
                    <a:pt x="13148" y="5741"/>
                    <a:pt x="13168" y="5747"/>
                  </a:cubicBezTo>
                  <a:cubicBezTo>
                    <a:pt x="13180" y="5733"/>
                    <a:pt x="13191" y="5728"/>
                    <a:pt x="13203" y="5728"/>
                  </a:cubicBezTo>
                  <a:cubicBezTo>
                    <a:pt x="13225" y="5728"/>
                    <a:pt x="13247" y="5745"/>
                    <a:pt x="13268" y="5754"/>
                  </a:cubicBezTo>
                  <a:cubicBezTo>
                    <a:pt x="13228" y="5767"/>
                    <a:pt x="13188" y="5781"/>
                    <a:pt x="13148" y="5794"/>
                  </a:cubicBezTo>
                  <a:cubicBezTo>
                    <a:pt x="13047" y="5828"/>
                    <a:pt x="12947" y="5861"/>
                    <a:pt x="12853" y="5894"/>
                  </a:cubicBezTo>
                  <a:cubicBezTo>
                    <a:pt x="12805" y="5914"/>
                    <a:pt x="12764" y="5929"/>
                    <a:pt x="12720" y="5929"/>
                  </a:cubicBezTo>
                  <a:cubicBezTo>
                    <a:pt x="12703" y="5929"/>
                    <a:pt x="12685" y="5927"/>
                    <a:pt x="12666" y="5921"/>
                  </a:cubicBezTo>
                  <a:cubicBezTo>
                    <a:pt x="12633" y="5915"/>
                    <a:pt x="12606" y="5915"/>
                    <a:pt x="12572" y="5908"/>
                  </a:cubicBezTo>
                  <a:cubicBezTo>
                    <a:pt x="12760" y="5854"/>
                    <a:pt x="12947" y="5807"/>
                    <a:pt x="13128" y="5761"/>
                  </a:cubicBezTo>
                  <a:cubicBezTo>
                    <a:pt x="13077" y="5752"/>
                    <a:pt x="13026" y="5749"/>
                    <a:pt x="12974" y="5749"/>
                  </a:cubicBezTo>
                  <a:cubicBezTo>
                    <a:pt x="12902" y="5749"/>
                    <a:pt x="12830" y="5756"/>
                    <a:pt x="12760" y="5767"/>
                  </a:cubicBezTo>
                  <a:cubicBezTo>
                    <a:pt x="12606" y="5801"/>
                    <a:pt x="12459" y="5828"/>
                    <a:pt x="12305" y="5861"/>
                  </a:cubicBezTo>
                  <a:cubicBezTo>
                    <a:pt x="12290" y="5864"/>
                    <a:pt x="12275" y="5866"/>
                    <a:pt x="12262" y="5866"/>
                  </a:cubicBezTo>
                  <a:cubicBezTo>
                    <a:pt x="12239" y="5866"/>
                    <a:pt x="12219" y="5859"/>
                    <a:pt x="12198" y="5834"/>
                  </a:cubicBezTo>
                  <a:cubicBezTo>
                    <a:pt x="12218" y="5828"/>
                    <a:pt x="12231" y="5814"/>
                    <a:pt x="12245" y="5814"/>
                  </a:cubicBezTo>
                  <a:cubicBezTo>
                    <a:pt x="12392" y="5774"/>
                    <a:pt x="12539" y="5727"/>
                    <a:pt x="12686" y="5700"/>
                  </a:cubicBezTo>
                  <a:cubicBezTo>
                    <a:pt x="12717" y="5696"/>
                    <a:pt x="12749" y="5695"/>
                    <a:pt x="12780" y="5695"/>
                  </a:cubicBezTo>
                  <a:close/>
                  <a:moveTo>
                    <a:pt x="8739" y="5540"/>
                  </a:moveTo>
                  <a:lnTo>
                    <a:pt x="8739" y="5540"/>
                  </a:lnTo>
                  <a:cubicBezTo>
                    <a:pt x="8745" y="5761"/>
                    <a:pt x="8719" y="5854"/>
                    <a:pt x="8578" y="6122"/>
                  </a:cubicBezTo>
                  <a:cubicBezTo>
                    <a:pt x="8545" y="6109"/>
                    <a:pt x="8545" y="6082"/>
                    <a:pt x="8545" y="6055"/>
                  </a:cubicBezTo>
                  <a:cubicBezTo>
                    <a:pt x="8545" y="5981"/>
                    <a:pt x="8565" y="5915"/>
                    <a:pt x="8598" y="5854"/>
                  </a:cubicBezTo>
                  <a:cubicBezTo>
                    <a:pt x="8645" y="5747"/>
                    <a:pt x="8692" y="5647"/>
                    <a:pt x="8739" y="5540"/>
                  </a:cubicBezTo>
                  <a:close/>
                  <a:moveTo>
                    <a:pt x="9604" y="6069"/>
                  </a:moveTo>
                  <a:cubicBezTo>
                    <a:pt x="9676" y="6069"/>
                    <a:pt x="9741" y="6080"/>
                    <a:pt x="9782" y="6102"/>
                  </a:cubicBezTo>
                  <a:cubicBezTo>
                    <a:pt x="9608" y="6115"/>
                    <a:pt x="9455" y="6122"/>
                    <a:pt x="9294" y="6129"/>
                  </a:cubicBezTo>
                  <a:cubicBezTo>
                    <a:pt x="9388" y="6090"/>
                    <a:pt x="9504" y="6069"/>
                    <a:pt x="9604" y="6069"/>
                  </a:cubicBezTo>
                  <a:close/>
                  <a:moveTo>
                    <a:pt x="9910" y="6143"/>
                  </a:moveTo>
                  <a:cubicBezTo>
                    <a:pt x="9939" y="6143"/>
                    <a:pt x="9957" y="6150"/>
                    <a:pt x="9990" y="6162"/>
                  </a:cubicBezTo>
                  <a:cubicBezTo>
                    <a:pt x="9926" y="6171"/>
                    <a:pt x="9869" y="6202"/>
                    <a:pt x="9805" y="6202"/>
                  </a:cubicBezTo>
                  <a:cubicBezTo>
                    <a:pt x="9775" y="6202"/>
                    <a:pt x="9743" y="6195"/>
                    <a:pt x="9709" y="6175"/>
                  </a:cubicBezTo>
                  <a:cubicBezTo>
                    <a:pt x="9823" y="6153"/>
                    <a:pt x="9874" y="6143"/>
                    <a:pt x="9910" y="6143"/>
                  </a:cubicBezTo>
                  <a:close/>
                  <a:moveTo>
                    <a:pt x="11803" y="6135"/>
                  </a:moveTo>
                  <a:cubicBezTo>
                    <a:pt x="11836" y="6142"/>
                    <a:pt x="11870" y="6149"/>
                    <a:pt x="11903" y="6155"/>
                  </a:cubicBezTo>
                  <a:cubicBezTo>
                    <a:pt x="11857" y="6216"/>
                    <a:pt x="11843" y="6222"/>
                    <a:pt x="11729" y="6222"/>
                  </a:cubicBezTo>
                  <a:cubicBezTo>
                    <a:pt x="11756" y="6189"/>
                    <a:pt x="11776" y="6162"/>
                    <a:pt x="11803" y="6135"/>
                  </a:cubicBezTo>
                  <a:close/>
                  <a:moveTo>
                    <a:pt x="11636" y="6115"/>
                  </a:moveTo>
                  <a:cubicBezTo>
                    <a:pt x="11662" y="6115"/>
                    <a:pt x="11689" y="6122"/>
                    <a:pt x="11723" y="6122"/>
                  </a:cubicBezTo>
                  <a:cubicBezTo>
                    <a:pt x="11700" y="6203"/>
                    <a:pt x="11652" y="6239"/>
                    <a:pt x="11579" y="6239"/>
                  </a:cubicBezTo>
                  <a:cubicBezTo>
                    <a:pt x="11568" y="6239"/>
                    <a:pt x="11555" y="6238"/>
                    <a:pt x="11542" y="6236"/>
                  </a:cubicBezTo>
                  <a:cubicBezTo>
                    <a:pt x="11576" y="6196"/>
                    <a:pt x="11602" y="6155"/>
                    <a:pt x="11636" y="6115"/>
                  </a:cubicBezTo>
                  <a:close/>
                  <a:moveTo>
                    <a:pt x="11979" y="6174"/>
                  </a:moveTo>
                  <a:cubicBezTo>
                    <a:pt x="12001" y="6174"/>
                    <a:pt x="12031" y="6186"/>
                    <a:pt x="12071" y="6209"/>
                  </a:cubicBezTo>
                  <a:cubicBezTo>
                    <a:pt x="12035" y="6219"/>
                    <a:pt x="12007" y="6253"/>
                    <a:pt x="11971" y="6253"/>
                  </a:cubicBezTo>
                  <a:cubicBezTo>
                    <a:pt x="11961" y="6253"/>
                    <a:pt x="11949" y="6250"/>
                    <a:pt x="11937" y="6242"/>
                  </a:cubicBezTo>
                  <a:cubicBezTo>
                    <a:pt x="11937" y="6196"/>
                    <a:pt x="11950" y="6174"/>
                    <a:pt x="11979" y="6174"/>
                  </a:cubicBezTo>
                  <a:close/>
                  <a:moveTo>
                    <a:pt x="11375" y="6135"/>
                  </a:moveTo>
                  <a:cubicBezTo>
                    <a:pt x="11348" y="6182"/>
                    <a:pt x="11335" y="6222"/>
                    <a:pt x="11315" y="6256"/>
                  </a:cubicBezTo>
                  <a:lnTo>
                    <a:pt x="11301" y="6256"/>
                  </a:lnTo>
                  <a:cubicBezTo>
                    <a:pt x="11295" y="6229"/>
                    <a:pt x="11295" y="6202"/>
                    <a:pt x="11288" y="6169"/>
                  </a:cubicBezTo>
                  <a:cubicBezTo>
                    <a:pt x="11315" y="6162"/>
                    <a:pt x="11341" y="6149"/>
                    <a:pt x="11375" y="6135"/>
                  </a:cubicBezTo>
                  <a:close/>
                  <a:moveTo>
                    <a:pt x="10080" y="6204"/>
                  </a:moveTo>
                  <a:cubicBezTo>
                    <a:pt x="10109" y="6204"/>
                    <a:pt x="10139" y="6212"/>
                    <a:pt x="10170" y="6236"/>
                  </a:cubicBezTo>
                  <a:cubicBezTo>
                    <a:pt x="10097" y="6255"/>
                    <a:pt x="10058" y="6265"/>
                    <a:pt x="10028" y="6265"/>
                  </a:cubicBezTo>
                  <a:cubicBezTo>
                    <a:pt x="9997" y="6265"/>
                    <a:pt x="9975" y="6253"/>
                    <a:pt x="9930" y="6229"/>
                  </a:cubicBezTo>
                  <a:cubicBezTo>
                    <a:pt x="9977" y="6229"/>
                    <a:pt x="10027" y="6204"/>
                    <a:pt x="10080" y="6204"/>
                  </a:cubicBezTo>
                  <a:close/>
                  <a:moveTo>
                    <a:pt x="13444" y="5763"/>
                  </a:moveTo>
                  <a:cubicBezTo>
                    <a:pt x="13457" y="5763"/>
                    <a:pt x="13470" y="5768"/>
                    <a:pt x="13482" y="5781"/>
                  </a:cubicBezTo>
                  <a:cubicBezTo>
                    <a:pt x="13549" y="5841"/>
                    <a:pt x="13616" y="5908"/>
                    <a:pt x="13683" y="5961"/>
                  </a:cubicBezTo>
                  <a:cubicBezTo>
                    <a:pt x="13783" y="6048"/>
                    <a:pt x="13857" y="6155"/>
                    <a:pt x="13931" y="6269"/>
                  </a:cubicBezTo>
                  <a:cubicBezTo>
                    <a:pt x="13857" y="6242"/>
                    <a:pt x="13797" y="6216"/>
                    <a:pt x="13723" y="6189"/>
                  </a:cubicBezTo>
                  <a:cubicBezTo>
                    <a:pt x="13737" y="6175"/>
                    <a:pt x="13743" y="6175"/>
                    <a:pt x="13750" y="6169"/>
                  </a:cubicBezTo>
                  <a:cubicBezTo>
                    <a:pt x="13757" y="6162"/>
                    <a:pt x="13763" y="6162"/>
                    <a:pt x="13777" y="6155"/>
                  </a:cubicBezTo>
                  <a:cubicBezTo>
                    <a:pt x="13751" y="6139"/>
                    <a:pt x="13723" y="6136"/>
                    <a:pt x="13695" y="6136"/>
                  </a:cubicBezTo>
                  <a:cubicBezTo>
                    <a:pt x="13674" y="6136"/>
                    <a:pt x="13653" y="6138"/>
                    <a:pt x="13632" y="6138"/>
                  </a:cubicBezTo>
                  <a:cubicBezTo>
                    <a:pt x="13599" y="6138"/>
                    <a:pt x="13566" y="6133"/>
                    <a:pt x="13536" y="6109"/>
                  </a:cubicBezTo>
                  <a:cubicBezTo>
                    <a:pt x="13583" y="6095"/>
                    <a:pt x="13616" y="6082"/>
                    <a:pt x="13656" y="6075"/>
                  </a:cubicBezTo>
                  <a:cubicBezTo>
                    <a:pt x="13626" y="6065"/>
                    <a:pt x="13598" y="6060"/>
                    <a:pt x="13569" y="6060"/>
                  </a:cubicBezTo>
                  <a:cubicBezTo>
                    <a:pt x="13541" y="6060"/>
                    <a:pt x="13512" y="6065"/>
                    <a:pt x="13482" y="6075"/>
                  </a:cubicBezTo>
                  <a:cubicBezTo>
                    <a:pt x="13471" y="6077"/>
                    <a:pt x="13459" y="6079"/>
                    <a:pt x="13447" y="6079"/>
                  </a:cubicBezTo>
                  <a:cubicBezTo>
                    <a:pt x="13422" y="6079"/>
                    <a:pt x="13395" y="6073"/>
                    <a:pt x="13369" y="6055"/>
                  </a:cubicBezTo>
                  <a:cubicBezTo>
                    <a:pt x="13456" y="6015"/>
                    <a:pt x="13536" y="5975"/>
                    <a:pt x="13609" y="5935"/>
                  </a:cubicBezTo>
                  <a:cubicBezTo>
                    <a:pt x="13609" y="5928"/>
                    <a:pt x="13609" y="5921"/>
                    <a:pt x="13609" y="5915"/>
                  </a:cubicBezTo>
                  <a:cubicBezTo>
                    <a:pt x="13583" y="5921"/>
                    <a:pt x="13549" y="5915"/>
                    <a:pt x="13529" y="5928"/>
                  </a:cubicBezTo>
                  <a:cubicBezTo>
                    <a:pt x="13462" y="5948"/>
                    <a:pt x="13395" y="5975"/>
                    <a:pt x="13335" y="6008"/>
                  </a:cubicBezTo>
                  <a:cubicBezTo>
                    <a:pt x="13309" y="6021"/>
                    <a:pt x="13286" y="6029"/>
                    <a:pt x="13262" y="6029"/>
                  </a:cubicBezTo>
                  <a:cubicBezTo>
                    <a:pt x="13249" y="6029"/>
                    <a:pt x="13236" y="6026"/>
                    <a:pt x="13221" y="6022"/>
                  </a:cubicBezTo>
                  <a:cubicBezTo>
                    <a:pt x="13188" y="6008"/>
                    <a:pt x="13161" y="6008"/>
                    <a:pt x="13128" y="5981"/>
                  </a:cubicBezTo>
                  <a:lnTo>
                    <a:pt x="13462" y="5848"/>
                  </a:lnTo>
                  <a:cubicBezTo>
                    <a:pt x="13445" y="5840"/>
                    <a:pt x="13429" y="5837"/>
                    <a:pt x="13413" y="5837"/>
                  </a:cubicBezTo>
                  <a:cubicBezTo>
                    <a:pt x="13385" y="5837"/>
                    <a:pt x="13358" y="5846"/>
                    <a:pt x="13328" y="5854"/>
                  </a:cubicBezTo>
                  <a:cubicBezTo>
                    <a:pt x="13228" y="5888"/>
                    <a:pt x="13128" y="5921"/>
                    <a:pt x="13027" y="5955"/>
                  </a:cubicBezTo>
                  <a:cubicBezTo>
                    <a:pt x="13004" y="5963"/>
                    <a:pt x="12991" y="5968"/>
                    <a:pt x="12978" y="5968"/>
                  </a:cubicBezTo>
                  <a:cubicBezTo>
                    <a:pt x="12962" y="5968"/>
                    <a:pt x="12948" y="5960"/>
                    <a:pt x="12914" y="5941"/>
                  </a:cubicBezTo>
                  <a:cubicBezTo>
                    <a:pt x="13034" y="5901"/>
                    <a:pt x="13155" y="5854"/>
                    <a:pt x="13275" y="5814"/>
                  </a:cubicBezTo>
                  <a:cubicBezTo>
                    <a:pt x="13322" y="5801"/>
                    <a:pt x="13375" y="5781"/>
                    <a:pt x="13422" y="5767"/>
                  </a:cubicBezTo>
                  <a:cubicBezTo>
                    <a:pt x="13429" y="5765"/>
                    <a:pt x="13437" y="5763"/>
                    <a:pt x="13444" y="5763"/>
                  </a:cubicBezTo>
                  <a:close/>
                  <a:moveTo>
                    <a:pt x="12134" y="6225"/>
                  </a:moveTo>
                  <a:cubicBezTo>
                    <a:pt x="12147" y="6225"/>
                    <a:pt x="12160" y="6234"/>
                    <a:pt x="12184" y="6249"/>
                  </a:cubicBezTo>
                  <a:cubicBezTo>
                    <a:pt x="12157" y="6265"/>
                    <a:pt x="12146" y="6271"/>
                    <a:pt x="12129" y="6271"/>
                  </a:cubicBezTo>
                  <a:cubicBezTo>
                    <a:pt x="12117" y="6271"/>
                    <a:pt x="12102" y="6268"/>
                    <a:pt x="12077" y="6262"/>
                  </a:cubicBezTo>
                  <a:cubicBezTo>
                    <a:pt x="12106" y="6237"/>
                    <a:pt x="12120" y="6225"/>
                    <a:pt x="12134" y="6225"/>
                  </a:cubicBezTo>
                  <a:close/>
                  <a:moveTo>
                    <a:pt x="11523" y="6119"/>
                  </a:moveTo>
                  <a:cubicBezTo>
                    <a:pt x="11543" y="6119"/>
                    <a:pt x="11565" y="6122"/>
                    <a:pt x="11589" y="6122"/>
                  </a:cubicBezTo>
                  <a:cubicBezTo>
                    <a:pt x="11555" y="6149"/>
                    <a:pt x="11529" y="6169"/>
                    <a:pt x="11509" y="6189"/>
                  </a:cubicBezTo>
                  <a:cubicBezTo>
                    <a:pt x="11482" y="6209"/>
                    <a:pt x="11468" y="6236"/>
                    <a:pt x="11442" y="6256"/>
                  </a:cubicBezTo>
                  <a:cubicBezTo>
                    <a:pt x="11428" y="6269"/>
                    <a:pt x="11402" y="6283"/>
                    <a:pt x="11381" y="6296"/>
                  </a:cubicBezTo>
                  <a:cubicBezTo>
                    <a:pt x="11381" y="6289"/>
                    <a:pt x="11375" y="6289"/>
                    <a:pt x="11368" y="6283"/>
                  </a:cubicBezTo>
                  <a:cubicBezTo>
                    <a:pt x="11402" y="6236"/>
                    <a:pt x="11428" y="6182"/>
                    <a:pt x="11462" y="6142"/>
                  </a:cubicBezTo>
                  <a:cubicBezTo>
                    <a:pt x="11477" y="6123"/>
                    <a:pt x="11498" y="6119"/>
                    <a:pt x="11523" y="6119"/>
                  </a:cubicBezTo>
                  <a:close/>
                  <a:moveTo>
                    <a:pt x="9151" y="6244"/>
                  </a:moveTo>
                  <a:cubicBezTo>
                    <a:pt x="9163" y="6244"/>
                    <a:pt x="9175" y="6246"/>
                    <a:pt x="9187" y="6249"/>
                  </a:cubicBezTo>
                  <a:cubicBezTo>
                    <a:pt x="9133" y="6269"/>
                    <a:pt x="9087" y="6289"/>
                    <a:pt x="9033" y="6309"/>
                  </a:cubicBezTo>
                  <a:cubicBezTo>
                    <a:pt x="9074" y="6263"/>
                    <a:pt x="9112" y="6244"/>
                    <a:pt x="9151" y="6244"/>
                  </a:cubicBezTo>
                  <a:close/>
                  <a:moveTo>
                    <a:pt x="8946" y="6216"/>
                  </a:moveTo>
                  <a:cubicBezTo>
                    <a:pt x="8902" y="6260"/>
                    <a:pt x="8785" y="6316"/>
                    <a:pt x="8716" y="6316"/>
                  </a:cubicBezTo>
                  <a:cubicBezTo>
                    <a:pt x="8712" y="6316"/>
                    <a:pt x="8709" y="6316"/>
                    <a:pt x="8705" y="6316"/>
                  </a:cubicBezTo>
                  <a:cubicBezTo>
                    <a:pt x="8779" y="6283"/>
                    <a:pt x="8852" y="6222"/>
                    <a:pt x="8946" y="6216"/>
                  </a:cubicBezTo>
                  <a:close/>
                  <a:moveTo>
                    <a:pt x="9147" y="6296"/>
                  </a:moveTo>
                  <a:cubicBezTo>
                    <a:pt x="9147" y="6303"/>
                    <a:pt x="9154" y="6303"/>
                    <a:pt x="9154" y="6309"/>
                  </a:cubicBezTo>
                  <a:lnTo>
                    <a:pt x="9107" y="6329"/>
                  </a:lnTo>
                  <a:cubicBezTo>
                    <a:pt x="9107" y="6323"/>
                    <a:pt x="9107" y="6316"/>
                    <a:pt x="9100" y="6316"/>
                  </a:cubicBezTo>
                  <a:cubicBezTo>
                    <a:pt x="9120" y="6309"/>
                    <a:pt x="9133" y="6303"/>
                    <a:pt x="9147" y="6296"/>
                  </a:cubicBezTo>
                  <a:close/>
                  <a:moveTo>
                    <a:pt x="12263" y="6282"/>
                  </a:moveTo>
                  <a:cubicBezTo>
                    <a:pt x="12291" y="6282"/>
                    <a:pt x="12315" y="6306"/>
                    <a:pt x="12338" y="6329"/>
                  </a:cubicBezTo>
                  <a:lnTo>
                    <a:pt x="12225" y="6296"/>
                  </a:lnTo>
                  <a:cubicBezTo>
                    <a:pt x="12238" y="6286"/>
                    <a:pt x="12251" y="6282"/>
                    <a:pt x="12263" y="6282"/>
                  </a:cubicBezTo>
                  <a:close/>
                  <a:moveTo>
                    <a:pt x="10226" y="6283"/>
                  </a:moveTo>
                  <a:cubicBezTo>
                    <a:pt x="10258" y="6283"/>
                    <a:pt x="10283" y="6299"/>
                    <a:pt x="10318" y="6329"/>
                  </a:cubicBezTo>
                  <a:cubicBezTo>
                    <a:pt x="10280" y="6341"/>
                    <a:pt x="10259" y="6347"/>
                    <a:pt x="10239" y="6347"/>
                  </a:cubicBezTo>
                  <a:cubicBezTo>
                    <a:pt x="10213" y="6347"/>
                    <a:pt x="10190" y="6336"/>
                    <a:pt x="10137" y="6309"/>
                  </a:cubicBezTo>
                  <a:cubicBezTo>
                    <a:pt x="10174" y="6292"/>
                    <a:pt x="10202" y="6283"/>
                    <a:pt x="10226" y="6283"/>
                  </a:cubicBezTo>
                  <a:close/>
                  <a:moveTo>
                    <a:pt x="10362" y="6378"/>
                  </a:moveTo>
                  <a:cubicBezTo>
                    <a:pt x="10380" y="6378"/>
                    <a:pt x="10383" y="6393"/>
                    <a:pt x="10391" y="6436"/>
                  </a:cubicBezTo>
                  <a:cubicBezTo>
                    <a:pt x="10365" y="6423"/>
                    <a:pt x="10344" y="6403"/>
                    <a:pt x="10318" y="6390"/>
                  </a:cubicBezTo>
                  <a:cubicBezTo>
                    <a:pt x="10339" y="6382"/>
                    <a:pt x="10353" y="6378"/>
                    <a:pt x="10362" y="6378"/>
                  </a:cubicBezTo>
                  <a:close/>
                  <a:moveTo>
                    <a:pt x="9080" y="6355"/>
                  </a:moveTo>
                  <a:cubicBezTo>
                    <a:pt x="9087" y="6355"/>
                    <a:pt x="9093" y="6356"/>
                    <a:pt x="9100" y="6356"/>
                  </a:cubicBezTo>
                  <a:cubicBezTo>
                    <a:pt x="9093" y="6403"/>
                    <a:pt x="9067" y="6416"/>
                    <a:pt x="9026" y="6423"/>
                  </a:cubicBezTo>
                  <a:cubicBezTo>
                    <a:pt x="8973" y="6423"/>
                    <a:pt x="8926" y="6436"/>
                    <a:pt x="8879" y="6443"/>
                  </a:cubicBezTo>
                  <a:cubicBezTo>
                    <a:pt x="8852" y="6443"/>
                    <a:pt x="8832" y="6436"/>
                    <a:pt x="8812" y="6436"/>
                  </a:cubicBezTo>
                  <a:cubicBezTo>
                    <a:pt x="8812" y="6430"/>
                    <a:pt x="8812" y="6423"/>
                    <a:pt x="8812" y="6423"/>
                  </a:cubicBezTo>
                  <a:cubicBezTo>
                    <a:pt x="8900" y="6398"/>
                    <a:pt x="8987" y="6355"/>
                    <a:pt x="9080" y="6355"/>
                  </a:cubicBezTo>
                  <a:close/>
                  <a:moveTo>
                    <a:pt x="11694" y="6347"/>
                  </a:moveTo>
                  <a:cubicBezTo>
                    <a:pt x="11759" y="6347"/>
                    <a:pt x="11828" y="6351"/>
                    <a:pt x="11903" y="6356"/>
                  </a:cubicBezTo>
                  <a:cubicBezTo>
                    <a:pt x="11709" y="6396"/>
                    <a:pt x="11522" y="6443"/>
                    <a:pt x="11335" y="6483"/>
                  </a:cubicBezTo>
                  <a:cubicBezTo>
                    <a:pt x="11321" y="6456"/>
                    <a:pt x="11341" y="6436"/>
                    <a:pt x="11368" y="6430"/>
                  </a:cubicBezTo>
                  <a:cubicBezTo>
                    <a:pt x="11448" y="6396"/>
                    <a:pt x="11529" y="6363"/>
                    <a:pt x="11616" y="6349"/>
                  </a:cubicBezTo>
                  <a:cubicBezTo>
                    <a:pt x="11641" y="6347"/>
                    <a:pt x="11667" y="6347"/>
                    <a:pt x="11694" y="6347"/>
                  </a:cubicBezTo>
                  <a:close/>
                  <a:moveTo>
                    <a:pt x="11994" y="6378"/>
                  </a:moveTo>
                  <a:cubicBezTo>
                    <a:pt x="12009" y="6378"/>
                    <a:pt x="12024" y="6380"/>
                    <a:pt x="12037" y="6383"/>
                  </a:cubicBezTo>
                  <a:cubicBezTo>
                    <a:pt x="11810" y="6450"/>
                    <a:pt x="11569" y="6477"/>
                    <a:pt x="11348" y="6590"/>
                  </a:cubicBezTo>
                  <a:cubicBezTo>
                    <a:pt x="11335" y="6557"/>
                    <a:pt x="11341" y="6543"/>
                    <a:pt x="11368" y="6537"/>
                  </a:cubicBezTo>
                  <a:cubicBezTo>
                    <a:pt x="11428" y="6523"/>
                    <a:pt x="11482" y="6503"/>
                    <a:pt x="11542" y="6490"/>
                  </a:cubicBezTo>
                  <a:cubicBezTo>
                    <a:pt x="11676" y="6450"/>
                    <a:pt x="11816" y="6416"/>
                    <a:pt x="11950" y="6383"/>
                  </a:cubicBezTo>
                  <a:cubicBezTo>
                    <a:pt x="11964" y="6380"/>
                    <a:pt x="11979" y="6378"/>
                    <a:pt x="11994" y="6378"/>
                  </a:cubicBezTo>
                  <a:close/>
                  <a:moveTo>
                    <a:pt x="12122" y="6402"/>
                  </a:moveTo>
                  <a:cubicBezTo>
                    <a:pt x="12172" y="6402"/>
                    <a:pt x="12221" y="6415"/>
                    <a:pt x="12271" y="6436"/>
                  </a:cubicBezTo>
                  <a:cubicBezTo>
                    <a:pt x="12265" y="6443"/>
                    <a:pt x="12258" y="6443"/>
                    <a:pt x="12251" y="6450"/>
                  </a:cubicBezTo>
                  <a:cubicBezTo>
                    <a:pt x="12071" y="6490"/>
                    <a:pt x="11883" y="6530"/>
                    <a:pt x="11703" y="6577"/>
                  </a:cubicBezTo>
                  <a:cubicBezTo>
                    <a:pt x="11683" y="6577"/>
                    <a:pt x="11662" y="6584"/>
                    <a:pt x="11642" y="6584"/>
                  </a:cubicBezTo>
                  <a:cubicBezTo>
                    <a:pt x="11589" y="6590"/>
                    <a:pt x="11529" y="6590"/>
                    <a:pt x="11475" y="6590"/>
                  </a:cubicBezTo>
                  <a:cubicBezTo>
                    <a:pt x="11475" y="6584"/>
                    <a:pt x="11475" y="6577"/>
                    <a:pt x="11475" y="6570"/>
                  </a:cubicBezTo>
                  <a:cubicBezTo>
                    <a:pt x="11542" y="6550"/>
                    <a:pt x="11609" y="6530"/>
                    <a:pt x="11676" y="6510"/>
                  </a:cubicBezTo>
                  <a:cubicBezTo>
                    <a:pt x="11790" y="6477"/>
                    <a:pt x="11917" y="6450"/>
                    <a:pt x="12030" y="6416"/>
                  </a:cubicBezTo>
                  <a:cubicBezTo>
                    <a:pt x="12062" y="6407"/>
                    <a:pt x="12093" y="6402"/>
                    <a:pt x="12122" y="6402"/>
                  </a:cubicBezTo>
                  <a:close/>
                  <a:moveTo>
                    <a:pt x="12337" y="6460"/>
                  </a:moveTo>
                  <a:cubicBezTo>
                    <a:pt x="12375" y="6460"/>
                    <a:pt x="12412" y="6472"/>
                    <a:pt x="12452" y="6490"/>
                  </a:cubicBezTo>
                  <a:cubicBezTo>
                    <a:pt x="12398" y="6523"/>
                    <a:pt x="12352" y="6517"/>
                    <a:pt x="12298" y="6530"/>
                  </a:cubicBezTo>
                  <a:cubicBezTo>
                    <a:pt x="12178" y="6557"/>
                    <a:pt x="12051" y="6577"/>
                    <a:pt x="11923" y="6604"/>
                  </a:cubicBezTo>
                  <a:cubicBezTo>
                    <a:pt x="11890" y="6604"/>
                    <a:pt x="11863" y="6604"/>
                    <a:pt x="11836" y="6610"/>
                  </a:cubicBezTo>
                  <a:cubicBezTo>
                    <a:pt x="11836" y="6604"/>
                    <a:pt x="11836" y="6597"/>
                    <a:pt x="11836" y="6590"/>
                  </a:cubicBezTo>
                  <a:cubicBezTo>
                    <a:pt x="11883" y="6577"/>
                    <a:pt x="11937" y="6564"/>
                    <a:pt x="11984" y="6550"/>
                  </a:cubicBezTo>
                  <a:cubicBezTo>
                    <a:pt x="12084" y="6523"/>
                    <a:pt x="12184" y="6503"/>
                    <a:pt x="12278" y="6470"/>
                  </a:cubicBezTo>
                  <a:cubicBezTo>
                    <a:pt x="12298" y="6463"/>
                    <a:pt x="12317" y="6460"/>
                    <a:pt x="12337" y="6460"/>
                  </a:cubicBezTo>
                  <a:close/>
                  <a:moveTo>
                    <a:pt x="8664" y="6458"/>
                  </a:moveTo>
                  <a:cubicBezTo>
                    <a:pt x="8680" y="6458"/>
                    <a:pt x="8696" y="6463"/>
                    <a:pt x="8712" y="6483"/>
                  </a:cubicBezTo>
                  <a:cubicBezTo>
                    <a:pt x="8525" y="6530"/>
                    <a:pt x="8344" y="6577"/>
                    <a:pt x="8150" y="6630"/>
                  </a:cubicBezTo>
                  <a:cubicBezTo>
                    <a:pt x="8157" y="6590"/>
                    <a:pt x="8183" y="6577"/>
                    <a:pt x="8210" y="6564"/>
                  </a:cubicBezTo>
                  <a:cubicBezTo>
                    <a:pt x="8351" y="6537"/>
                    <a:pt x="8491" y="6497"/>
                    <a:pt x="8632" y="6463"/>
                  </a:cubicBezTo>
                  <a:cubicBezTo>
                    <a:pt x="8643" y="6460"/>
                    <a:pt x="8653" y="6458"/>
                    <a:pt x="8664" y="6458"/>
                  </a:cubicBezTo>
                  <a:close/>
                  <a:moveTo>
                    <a:pt x="12518" y="6526"/>
                  </a:moveTo>
                  <a:cubicBezTo>
                    <a:pt x="12573" y="6526"/>
                    <a:pt x="12621" y="6550"/>
                    <a:pt x="12679" y="6584"/>
                  </a:cubicBezTo>
                  <a:cubicBezTo>
                    <a:pt x="12653" y="6590"/>
                    <a:pt x="12639" y="6597"/>
                    <a:pt x="12619" y="6604"/>
                  </a:cubicBezTo>
                  <a:cubicBezTo>
                    <a:pt x="12499" y="6630"/>
                    <a:pt x="12372" y="6657"/>
                    <a:pt x="12251" y="6684"/>
                  </a:cubicBezTo>
                  <a:cubicBezTo>
                    <a:pt x="12242" y="6689"/>
                    <a:pt x="12232" y="6693"/>
                    <a:pt x="12225" y="6693"/>
                  </a:cubicBezTo>
                  <a:cubicBezTo>
                    <a:pt x="12222" y="6693"/>
                    <a:pt x="12220" y="6693"/>
                    <a:pt x="12218" y="6691"/>
                  </a:cubicBezTo>
                  <a:cubicBezTo>
                    <a:pt x="12158" y="6677"/>
                    <a:pt x="12097" y="6657"/>
                    <a:pt x="12037" y="6644"/>
                  </a:cubicBezTo>
                  <a:cubicBezTo>
                    <a:pt x="12037" y="6637"/>
                    <a:pt x="12037" y="6637"/>
                    <a:pt x="12037" y="6630"/>
                  </a:cubicBezTo>
                  <a:cubicBezTo>
                    <a:pt x="12097" y="6617"/>
                    <a:pt x="12158" y="6597"/>
                    <a:pt x="12218" y="6584"/>
                  </a:cubicBezTo>
                  <a:cubicBezTo>
                    <a:pt x="12298" y="6570"/>
                    <a:pt x="12378" y="6564"/>
                    <a:pt x="12452" y="6537"/>
                  </a:cubicBezTo>
                  <a:cubicBezTo>
                    <a:pt x="12476" y="6529"/>
                    <a:pt x="12498" y="6526"/>
                    <a:pt x="12518" y="6526"/>
                  </a:cubicBezTo>
                  <a:close/>
                  <a:moveTo>
                    <a:pt x="12735" y="6628"/>
                  </a:moveTo>
                  <a:cubicBezTo>
                    <a:pt x="12773" y="6628"/>
                    <a:pt x="12808" y="6641"/>
                    <a:pt x="12840" y="6664"/>
                  </a:cubicBezTo>
                  <a:cubicBezTo>
                    <a:pt x="12860" y="6677"/>
                    <a:pt x="12880" y="6691"/>
                    <a:pt x="12900" y="6704"/>
                  </a:cubicBezTo>
                  <a:cubicBezTo>
                    <a:pt x="12900" y="6711"/>
                    <a:pt x="12900" y="6711"/>
                    <a:pt x="12900" y="6717"/>
                  </a:cubicBezTo>
                  <a:cubicBezTo>
                    <a:pt x="12800" y="6724"/>
                    <a:pt x="12706" y="6724"/>
                    <a:pt x="12613" y="6731"/>
                  </a:cubicBezTo>
                  <a:cubicBezTo>
                    <a:pt x="12566" y="6731"/>
                    <a:pt x="12512" y="6737"/>
                    <a:pt x="12459" y="6751"/>
                  </a:cubicBezTo>
                  <a:cubicBezTo>
                    <a:pt x="12450" y="6752"/>
                    <a:pt x="12441" y="6753"/>
                    <a:pt x="12432" y="6753"/>
                  </a:cubicBezTo>
                  <a:cubicBezTo>
                    <a:pt x="12400" y="6753"/>
                    <a:pt x="12368" y="6743"/>
                    <a:pt x="12332" y="6717"/>
                  </a:cubicBezTo>
                  <a:cubicBezTo>
                    <a:pt x="12398" y="6704"/>
                    <a:pt x="12459" y="6691"/>
                    <a:pt x="12519" y="6677"/>
                  </a:cubicBezTo>
                  <a:cubicBezTo>
                    <a:pt x="12572" y="6664"/>
                    <a:pt x="12626" y="6657"/>
                    <a:pt x="12679" y="6637"/>
                  </a:cubicBezTo>
                  <a:cubicBezTo>
                    <a:pt x="12699" y="6631"/>
                    <a:pt x="12717" y="6628"/>
                    <a:pt x="12735" y="6628"/>
                  </a:cubicBezTo>
                  <a:close/>
                  <a:moveTo>
                    <a:pt x="9040" y="6450"/>
                  </a:moveTo>
                  <a:lnTo>
                    <a:pt x="9040" y="6450"/>
                  </a:lnTo>
                  <a:cubicBezTo>
                    <a:pt x="9006" y="6503"/>
                    <a:pt x="8986" y="6543"/>
                    <a:pt x="8959" y="6577"/>
                  </a:cubicBezTo>
                  <a:cubicBezTo>
                    <a:pt x="8946" y="6590"/>
                    <a:pt x="8919" y="6597"/>
                    <a:pt x="8899" y="6604"/>
                  </a:cubicBezTo>
                  <a:cubicBezTo>
                    <a:pt x="8638" y="6671"/>
                    <a:pt x="8377" y="6731"/>
                    <a:pt x="8116" y="6791"/>
                  </a:cubicBezTo>
                  <a:cubicBezTo>
                    <a:pt x="8083" y="6798"/>
                    <a:pt x="8056" y="6811"/>
                    <a:pt x="8009" y="6818"/>
                  </a:cubicBezTo>
                  <a:cubicBezTo>
                    <a:pt x="8050" y="6737"/>
                    <a:pt x="8096" y="6691"/>
                    <a:pt x="8177" y="6671"/>
                  </a:cubicBezTo>
                  <a:cubicBezTo>
                    <a:pt x="8404" y="6617"/>
                    <a:pt x="8638" y="6543"/>
                    <a:pt x="8866" y="6483"/>
                  </a:cubicBezTo>
                  <a:cubicBezTo>
                    <a:pt x="8919" y="6470"/>
                    <a:pt x="8966" y="6463"/>
                    <a:pt x="9040" y="6450"/>
                  </a:cubicBezTo>
                  <a:close/>
                  <a:moveTo>
                    <a:pt x="12936" y="6733"/>
                  </a:moveTo>
                  <a:cubicBezTo>
                    <a:pt x="12953" y="6733"/>
                    <a:pt x="12970" y="6738"/>
                    <a:pt x="12987" y="6751"/>
                  </a:cubicBezTo>
                  <a:cubicBezTo>
                    <a:pt x="13041" y="6784"/>
                    <a:pt x="13094" y="6824"/>
                    <a:pt x="13148" y="6865"/>
                  </a:cubicBezTo>
                  <a:cubicBezTo>
                    <a:pt x="13154" y="6865"/>
                    <a:pt x="13155" y="6877"/>
                    <a:pt x="13155" y="6884"/>
                  </a:cubicBezTo>
                  <a:lnTo>
                    <a:pt x="13155" y="6884"/>
                  </a:lnTo>
                  <a:cubicBezTo>
                    <a:pt x="13043" y="6877"/>
                    <a:pt x="12931" y="6865"/>
                    <a:pt x="12820" y="6865"/>
                  </a:cubicBezTo>
                  <a:cubicBezTo>
                    <a:pt x="12760" y="6865"/>
                    <a:pt x="12713" y="6858"/>
                    <a:pt x="12659" y="6838"/>
                  </a:cubicBezTo>
                  <a:cubicBezTo>
                    <a:pt x="12619" y="6824"/>
                    <a:pt x="12586" y="6811"/>
                    <a:pt x="12532" y="6798"/>
                  </a:cubicBezTo>
                  <a:cubicBezTo>
                    <a:pt x="12559" y="6784"/>
                    <a:pt x="12572" y="6784"/>
                    <a:pt x="12592" y="6778"/>
                  </a:cubicBezTo>
                  <a:cubicBezTo>
                    <a:pt x="12693" y="6764"/>
                    <a:pt x="12800" y="6751"/>
                    <a:pt x="12907" y="6737"/>
                  </a:cubicBezTo>
                  <a:cubicBezTo>
                    <a:pt x="12917" y="6735"/>
                    <a:pt x="12927" y="6733"/>
                    <a:pt x="12936" y="6733"/>
                  </a:cubicBezTo>
                  <a:close/>
                  <a:moveTo>
                    <a:pt x="8886" y="6651"/>
                  </a:moveTo>
                  <a:cubicBezTo>
                    <a:pt x="8893" y="6657"/>
                    <a:pt x="8899" y="6657"/>
                    <a:pt x="8899" y="6664"/>
                  </a:cubicBezTo>
                  <a:cubicBezTo>
                    <a:pt x="8879" y="6697"/>
                    <a:pt x="8852" y="6737"/>
                    <a:pt x="8832" y="6771"/>
                  </a:cubicBezTo>
                  <a:cubicBezTo>
                    <a:pt x="8806" y="6818"/>
                    <a:pt x="8779" y="6865"/>
                    <a:pt x="8745" y="6905"/>
                  </a:cubicBezTo>
                  <a:cubicBezTo>
                    <a:pt x="8725" y="6932"/>
                    <a:pt x="8699" y="6945"/>
                    <a:pt x="8672" y="6965"/>
                  </a:cubicBezTo>
                  <a:cubicBezTo>
                    <a:pt x="8672" y="6965"/>
                    <a:pt x="8672" y="6966"/>
                    <a:pt x="8672" y="6966"/>
                  </a:cubicBezTo>
                  <a:lnTo>
                    <a:pt x="8672" y="6966"/>
                  </a:lnTo>
                  <a:cubicBezTo>
                    <a:pt x="8587" y="6978"/>
                    <a:pt x="8509" y="6979"/>
                    <a:pt x="8424" y="6992"/>
                  </a:cubicBezTo>
                  <a:cubicBezTo>
                    <a:pt x="8244" y="7025"/>
                    <a:pt x="8056" y="7065"/>
                    <a:pt x="7876" y="7099"/>
                  </a:cubicBezTo>
                  <a:lnTo>
                    <a:pt x="7849" y="7099"/>
                  </a:lnTo>
                  <a:cubicBezTo>
                    <a:pt x="7869" y="7019"/>
                    <a:pt x="7902" y="6958"/>
                    <a:pt x="7996" y="6945"/>
                  </a:cubicBezTo>
                  <a:cubicBezTo>
                    <a:pt x="8203" y="6905"/>
                    <a:pt x="8411" y="6851"/>
                    <a:pt x="8618" y="6804"/>
                  </a:cubicBezTo>
                  <a:cubicBezTo>
                    <a:pt x="8638" y="6804"/>
                    <a:pt x="8665" y="6798"/>
                    <a:pt x="8685" y="6778"/>
                  </a:cubicBezTo>
                  <a:lnTo>
                    <a:pt x="8685" y="6778"/>
                  </a:lnTo>
                  <a:cubicBezTo>
                    <a:pt x="8538" y="6798"/>
                    <a:pt x="8397" y="6818"/>
                    <a:pt x="8257" y="6838"/>
                  </a:cubicBezTo>
                  <a:cubicBezTo>
                    <a:pt x="8250" y="6831"/>
                    <a:pt x="8250" y="6831"/>
                    <a:pt x="8250" y="6824"/>
                  </a:cubicBezTo>
                  <a:cubicBezTo>
                    <a:pt x="8464" y="6764"/>
                    <a:pt x="8678" y="6711"/>
                    <a:pt x="8886" y="6651"/>
                  </a:cubicBezTo>
                  <a:close/>
                  <a:moveTo>
                    <a:pt x="8324" y="7366"/>
                  </a:moveTo>
                  <a:cubicBezTo>
                    <a:pt x="8331" y="7366"/>
                    <a:pt x="8331" y="7373"/>
                    <a:pt x="8331" y="7380"/>
                  </a:cubicBezTo>
                  <a:cubicBezTo>
                    <a:pt x="8297" y="7413"/>
                    <a:pt x="8264" y="7453"/>
                    <a:pt x="8230" y="7494"/>
                  </a:cubicBezTo>
                  <a:cubicBezTo>
                    <a:pt x="8143" y="7467"/>
                    <a:pt x="8063" y="7447"/>
                    <a:pt x="7989" y="7427"/>
                  </a:cubicBezTo>
                  <a:cubicBezTo>
                    <a:pt x="7989" y="7427"/>
                    <a:pt x="7989" y="7420"/>
                    <a:pt x="7989" y="7420"/>
                  </a:cubicBezTo>
                  <a:cubicBezTo>
                    <a:pt x="8103" y="7400"/>
                    <a:pt x="8210" y="7380"/>
                    <a:pt x="8324" y="7366"/>
                  </a:cubicBezTo>
                  <a:close/>
                  <a:moveTo>
                    <a:pt x="8672" y="6968"/>
                  </a:moveTo>
                  <a:cubicBezTo>
                    <a:pt x="8672" y="6986"/>
                    <a:pt x="8671" y="6999"/>
                    <a:pt x="8665" y="7012"/>
                  </a:cubicBezTo>
                  <a:cubicBezTo>
                    <a:pt x="8571" y="7112"/>
                    <a:pt x="8484" y="7219"/>
                    <a:pt x="8391" y="7320"/>
                  </a:cubicBezTo>
                  <a:cubicBezTo>
                    <a:pt x="8377" y="7333"/>
                    <a:pt x="8344" y="7340"/>
                    <a:pt x="8324" y="7340"/>
                  </a:cubicBezTo>
                  <a:cubicBezTo>
                    <a:pt x="8177" y="7353"/>
                    <a:pt x="8029" y="7360"/>
                    <a:pt x="7882" y="7373"/>
                  </a:cubicBezTo>
                  <a:cubicBezTo>
                    <a:pt x="7842" y="7380"/>
                    <a:pt x="7802" y="7386"/>
                    <a:pt x="7769" y="7393"/>
                  </a:cubicBezTo>
                  <a:cubicBezTo>
                    <a:pt x="7769" y="7447"/>
                    <a:pt x="7795" y="7453"/>
                    <a:pt x="7829" y="7453"/>
                  </a:cubicBezTo>
                  <a:cubicBezTo>
                    <a:pt x="7896" y="7460"/>
                    <a:pt x="7963" y="7467"/>
                    <a:pt x="8029" y="7480"/>
                  </a:cubicBezTo>
                  <a:cubicBezTo>
                    <a:pt x="8083" y="7487"/>
                    <a:pt x="8137" y="7500"/>
                    <a:pt x="8190" y="7520"/>
                  </a:cubicBezTo>
                  <a:cubicBezTo>
                    <a:pt x="8177" y="7527"/>
                    <a:pt x="8157" y="7540"/>
                    <a:pt x="8143" y="7540"/>
                  </a:cubicBezTo>
                  <a:cubicBezTo>
                    <a:pt x="8089" y="7546"/>
                    <a:pt x="8031" y="7556"/>
                    <a:pt x="7975" y="7556"/>
                  </a:cubicBezTo>
                  <a:cubicBezTo>
                    <a:pt x="7962" y="7556"/>
                    <a:pt x="7949" y="7555"/>
                    <a:pt x="7936" y="7554"/>
                  </a:cubicBezTo>
                  <a:cubicBezTo>
                    <a:pt x="7856" y="7547"/>
                    <a:pt x="7789" y="7500"/>
                    <a:pt x="7748" y="7433"/>
                  </a:cubicBezTo>
                  <a:cubicBezTo>
                    <a:pt x="7715" y="7393"/>
                    <a:pt x="7742" y="7340"/>
                    <a:pt x="7762" y="7300"/>
                  </a:cubicBezTo>
                  <a:cubicBezTo>
                    <a:pt x="7922" y="7273"/>
                    <a:pt x="8076" y="7253"/>
                    <a:pt x="8230" y="7226"/>
                  </a:cubicBezTo>
                  <a:cubicBezTo>
                    <a:pt x="8264" y="7219"/>
                    <a:pt x="8290" y="7213"/>
                    <a:pt x="8317" y="7206"/>
                  </a:cubicBezTo>
                  <a:lnTo>
                    <a:pt x="8317" y="7199"/>
                  </a:lnTo>
                  <a:cubicBezTo>
                    <a:pt x="8237" y="7199"/>
                    <a:pt x="8157" y="7206"/>
                    <a:pt x="8076" y="7206"/>
                  </a:cubicBezTo>
                  <a:cubicBezTo>
                    <a:pt x="7983" y="7213"/>
                    <a:pt x="7889" y="7226"/>
                    <a:pt x="7795" y="7233"/>
                  </a:cubicBezTo>
                  <a:cubicBezTo>
                    <a:pt x="7795" y="7166"/>
                    <a:pt x="7802" y="7172"/>
                    <a:pt x="7856" y="7159"/>
                  </a:cubicBezTo>
                  <a:cubicBezTo>
                    <a:pt x="8103" y="7099"/>
                    <a:pt x="8351" y="7045"/>
                    <a:pt x="8598" y="6992"/>
                  </a:cubicBezTo>
                  <a:cubicBezTo>
                    <a:pt x="8623" y="6986"/>
                    <a:pt x="8647" y="6979"/>
                    <a:pt x="8672" y="6968"/>
                  </a:cubicBezTo>
                  <a:close/>
                  <a:moveTo>
                    <a:pt x="12526" y="5988"/>
                  </a:moveTo>
                  <a:cubicBezTo>
                    <a:pt x="12633" y="6002"/>
                    <a:pt x="12740" y="6015"/>
                    <a:pt x="12847" y="6035"/>
                  </a:cubicBezTo>
                  <a:cubicBezTo>
                    <a:pt x="12860" y="6035"/>
                    <a:pt x="12867" y="6055"/>
                    <a:pt x="12874" y="6055"/>
                  </a:cubicBezTo>
                  <a:cubicBezTo>
                    <a:pt x="12940" y="6062"/>
                    <a:pt x="12987" y="6062"/>
                    <a:pt x="13034" y="6075"/>
                  </a:cubicBezTo>
                  <a:cubicBezTo>
                    <a:pt x="13315" y="6135"/>
                    <a:pt x="13589" y="6222"/>
                    <a:pt x="13857" y="6349"/>
                  </a:cubicBezTo>
                  <a:cubicBezTo>
                    <a:pt x="13924" y="6383"/>
                    <a:pt x="13984" y="6423"/>
                    <a:pt x="14051" y="6456"/>
                  </a:cubicBezTo>
                  <a:cubicBezTo>
                    <a:pt x="14078" y="6477"/>
                    <a:pt x="14098" y="6497"/>
                    <a:pt x="14111" y="6523"/>
                  </a:cubicBezTo>
                  <a:cubicBezTo>
                    <a:pt x="14265" y="6704"/>
                    <a:pt x="14379" y="6905"/>
                    <a:pt x="14499" y="7099"/>
                  </a:cubicBezTo>
                  <a:cubicBezTo>
                    <a:pt x="14580" y="7233"/>
                    <a:pt x="14667" y="7366"/>
                    <a:pt x="14754" y="7500"/>
                  </a:cubicBezTo>
                  <a:cubicBezTo>
                    <a:pt x="14774" y="7540"/>
                    <a:pt x="14794" y="7581"/>
                    <a:pt x="14814" y="7621"/>
                  </a:cubicBezTo>
                  <a:cubicBezTo>
                    <a:pt x="14814" y="7621"/>
                    <a:pt x="14807" y="7627"/>
                    <a:pt x="14800" y="7627"/>
                  </a:cubicBezTo>
                  <a:cubicBezTo>
                    <a:pt x="14707" y="7547"/>
                    <a:pt x="14620" y="7460"/>
                    <a:pt x="14526" y="7380"/>
                  </a:cubicBezTo>
                  <a:cubicBezTo>
                    <a:pt x="14339" y="7219"/>
                    <a:pt x="14158" y="7052"/>
                    <a:pt x="13964" y="6898"/>
                  </a:cubicBezTo>
                  <a:cubicBezTo>
                    <a:pt x="13877" y="6824"/>
                    <a:pt x="13777" y="6771"/>
                    <a:pt x="13683" y="6711"/>
                  </a:cubicBezTo>
                  <a:cubicBezTo>
                    <a:pt x="13670" y="6704"/>
                    <a:pt x="13663" y="6704"/>
                    <a:pt x="13650" y="6697"/>
                  </a:cubicBezTo>
                  <a:cubicBezTo>
                    <a:pt x="13295" y="6477"/>
                    <a:pt x="12940" y="6262"/>
                    <a:pt x="12579" y="6042"/>
                  </a:cubicBezTo>
                  <a:cubicBezTo>
                    <a:pt x="12559" y="6028"/>
                    <a:pt x="12539" y="6015"/>
                    <a:pt x="12519" y="6008"/>
                  </a:cubicBezTo>
                  <a:cubicBezTo>
                    <a:pt x="12526" y="6002"/>
                    <a:pt x="12526" y="5995"/>
                    <a:pt x="12526" y="5988"/>
                  </a:cubicBezTo>
                  <a:close/>
                  <a:moveTo>
                    <a:pt x="10973" y="7306"/>
                  </a:moveTo>
                  <a:lnTo>
                    <a:pt x="10973" y="7306"/>
                  </a:lnTo>
                  <a:cubicBezTo>
                    <a:pt x="11027" y="7340"/>
                    <a:pt x="11147" y="7540"/>
                    <a:pt x="11174" y="7634"/>
                  </a:cubicBezTo>
                  <a:cubicBezTo>
                    <a:pt x="11134" y="7601"/>
                    <a:pt x="11020" y="7407"/>
                    <a:pt x="10973" y="7306"/>
                  </a:cubicBezTo>
                  <a:close/>
                  <a:moveTo>
                    <a:pt x="13937" y="7152"/>
                  </a:moveTo>
                  <a:cubicBezTo>
                    <a:pt x="13991" y="7186"/>
                    <a:pt x="14044" y="7219"/>
                    <a:pt x="14098" y="7253"/>
                  </a:cubicBezTo>
                  <a:cubicBezTo>
                    <a:pt x="14218" y="7320"/>
                    <a:pt x="14339" y="7386"/>
                    <a:pt x="14452" y="7460"/>
                  </a:cubicBezTo>
                  <a:cubicBezTo>
                    <a:pt x="14533" y="7520"/>
                    <a:pt x="14606" y="7594"/>
                    <a:pt x="14680" y="7661"/>
                  </a:cubicBezTo>
                  <a:cubicBezTo>
                    <a:pt x="14687" y="7667"/>
                    <a:pt x="14693" y="7674"/>
                    <a:pt x="14700" y="7681"/>
                  </a:cubicBezTo>
                  <a:lnTo>
                    <a:pt x="14693" y="7688"/>
                  </a:lnTo>
                  <a:cubicBezTo>
                    <a:pt x="14439" y="7514"/>
                    <a:pt x="14185" y="7333"/>
                    <a:pt x="13931" y="7159"/>
                  </a:cubicBezTo>
                  <a:cubicBezTo>
                    <a:pt x="13931" y="7159"/>
                    <a:pt x="13931" y="7152"/>
                    <a:pt x="13937" y="7152"/>
                  </a:cubicBezTo>
                  <a:close/>
                  <a:moveTo>
                    <a:pt x="13156" y="6885"/>
                  </a:moveTo>
                  <a:cubicBezTo>
                    <a:pt x="13229" y="6899"/>
                    <a:pt x="13275" y="6952"/>
                    <a:pt x="13328" y="6992"/>
                  </a:cubicBezTo>
                  <a:cubicBezTo>
                    <a:pt x="13362" y="7012"/>
                    <a:pt x="13389" y="7039"/>
                    <a:pt x="13415" y="7059"/>
                  </a:cubicBezTo>
                  <a:cubicBezTo>
                    <a:pt x="13436" y="7079"/>
                    <a:pt x="13436" y="7092"/>
                    <a:pt x="13422" y="7105"/>
                  </a:cubicBezTo>
                  <a:cubicBezTo>
                    <a:pt x="13449" y="7112"/>
                    <a:pt x="13482" y="7119"/>
                    <a:pt x="13502" y="7139"/>
                  </a:cubicBezTo>
                  <a:cubicBezTo>
                    <a:pt x="13636" y="7266"/>
                    <a:pt x="13777" y="7393"/>
                    <a:pt x="13904" y="7527"/>
                  </a:cubicBezTo>
                  <a:cubicBezTo>
                    <a:pt x="13964" y="7587"/>
                    <a:pt x="14011" y="7661"/>
                    <a:pt x="14058" y="7734"/>
                  </a:cubicBezTo>
                  <a:cubicBezTo>
                    <a:pt x="13830" y="7514"/>
                    <a:pt x="13616" y="7273"/>
                    <a:pt x="13328" y="7126"/>
                  </a:cubicBezTo>
                  <a:cubicBezTo>
                    <a:pt x="13328" y="7119"/>
                    <a:pt x="13328" y="7119"/>
                    <a:pt x="13335" y="7112"/>
                  </a:cubicBezTo>
                  <a:cubicBezTo>
                    <a:pt x="13362" y="7112"/>
                    <a:pt x="13395" y="7105"/>
                    <a:pt x="13422" y="7105"/>
                  </a:cubicBezTo>
                  <a:cubicBezTo>
                    <a:pt x="13375" y="7092"/>
                    <a:pt x="13322" y="7079"/>
                    <a:pt x="13275" y="7065"/>
                  </a:cubicBezTo>
                  <a:cubicBezTo>
                    <a:pt x="13255" y="7059"/>
                    <a:pt x="13221" y="7059"/>
                    <a:pt x="13208" y="7052"/>
                  </a:cubicBezTo>
                  <a:cubicBezTo>
                    <a:pt x="13108" y="6978"/>
                    <a:pt x="12987" y="6972"/>
                    <a:pt x="12867" y="6911"/>
                  </a:cubicBezTo>
                  <a:cubicBezTo>
                    <a:pt x="12972" y="6898"/>
                    <a:pt x="13064" y="6892"/>
                    <a:pt x="13156" y="6885"/>
                  </a:cubicBezTo>
                  <a:close/>
                  <a:moveTo>
                    <a:pt x="15195" y="8230"/>
                  </a:moveTo>
                  <a:cubicBezTo>
                    <a:pt x="15249" y="8283"/>
                    <a:pt x="15309" y="8330"/>
                    <a:pt x="15356" y="8383"/>
                  </a:cubicBezTo>
                  <a:cubicBezTo>
                    <a:pt x="15403" y="8437"/>
                    <a:pt x="15436" y="8497"/>
                    <a:pt x="15463" y="8564"/>
                  </a:cubicBezTo>
                  <a:cubicBezTo>
                    <a:pt x="15510" y="8664"/>
                    <a:pt x="15550" y="8765"/>
                    <a:pt x="15590" y="8872"/>
                  </a:cubicBezTo>
                  <a:cubicBezTo>
                    <a:pt x="15610" y="8932"/>
                    <a:pt x="15630" y="8999"/>
                    <a:pt x="15637" y="9066"/>
                  </a:cubicBezTo>
                  <a:cubicBezTo>
                    <a:pt x="15650" y="9146"/>
                    <a:pt x="15637" y="9173"/>
                    <a:pt x="15563" y="9206"/>
                  </a:cubicBezTo>
                  <a:cubicBezTo>
                    <a:pt x="15503" y="9233"/>
                    <a:pt x="15443" y="9253"/>
                    <a:pt x="15382" y="9280"/>
                  </a:cubicBezTo>
                  <a:cubicBezTo>
                    <a:pt x="15369" y="8925"/>
                    <a:pt x="15296" y="8577"/>
                    <a:pt x="15182" y="8230"/>
                  </a:cubicBezTo>
                  <a:close/>
                  <a:moveTo>
                    <a:pt x="11616" y="8537"/>
                  </a:moveTo>
                  <a:cubicBezTo>
                    <a:pt x="11629" y="8557"/>
                    <a:pt x="11649" y="8571"/>
                    <a:pt x="11662" y="8591"/>
                  </a:cubicBezTo>
                  <a:cubicBezTo>
                    <a:pt x="11756" y="8718"/>
                    <a:pt x="11843" y="8852"/>
                    <a:pt x="11903" y="8999"/>
                  </a:cubicBezTo>
                  <a:cubicBezTo>
                    <a:pt x="11903" y="9006"/>
                    <a:pt x="11903" y="9019"/>
                    <a:pt x="11910" y="9019"/>
                  </a:cubicBezTo>
                  <a:cubicBezTo>
                    <a:pt x="12051" y="9240"/>
                    <a:pt x="12117" y="9494"/>
                    <a:pt x="12245" y="9722"/>
                  </a:cubicBezTo>
                  <a:cubicBezTo>
                    <a:pt x="12285" y="9795"/>
                    <a:pt x="12305" y="9882"/>
                    <a:pt x="12338" y="9962"/>
                  </a:cubicBezTo>
                  <a:cubicBezTo>
                    <a:pt x="12345" y="9982"/>
                    <a:pt x="12352" y="10009"/>
                    <a:pt x="12365" y="10029"/>
                  </a:cubicBezTo>
                  <a:cubicBezTo>
                    <a:pt x="12405" y="10143"/>
                    <a:pt x="12445" y="10257"/>
                    <a:pt x="12485" y="10377"/>
                  </a:cubicBezTo>
                  <a:cubicBezTo>
                    <a:pt x="12492" y="10384"/>
                    <a:pt x="12485" y="10391"/>
                    <a:pt x="12492" y="10404"/>
                  </a:cubicBezTo>
                  <a:lnTo>
                    <a:pt x="12479" y="10404"/>
                  </a:lnTo>
                  <a:cubicBezTo>
                    <a:pt x="12472" y="10384"/>
                    <a:pt x="12459" y="10357"/>
                    <a:pt x="12445" y="10337"/>
                  </a:cubicBezTo>
                  <a:cubicBezTo>
                    <a:pt x="12378" y="10183"/>
                    <a:pt x="12311" y="10023"/>
                    <a:pt x="12231" y="9875"/>
                  </a:cubicBezTo>
                  <a:cubicBezTo>
                    <a:pt x="12178" y="9775"/>
                    <a:pt x="12117" y="9675"/>
                    <a:pt x="12084" y="9561"/>
                  </a:cubicBezTo>
                  <a:cubicBezTo>
                    <a:pt x="12057" y="9494"/>
                    <a:pt x="12010" y="9434"/>
                    <a:pt x="11984" y="9367"/>
                  </a:cubicBezTo>
                  <a:cubicBezTo>
                    <a:pt x="11883" y="9166"/>
                    <a:pt x="11790" y="8965"/>
                    <a:pt x="11696" y="8771"/>
                  </a:cubicBezTo>
                  <a:cubicBezTo>
                    <a:pt x="11662" y="8698"/>
                    <a:pt x="11636" y="8618"/>
                    <a:pt x="11616" y="8537"/>
                  </a:cubicBezTo>
                  <a:close/>
                  <a:moveTo>
                    <a:pt x="12230" y="70"/>
                  </a:moveTo>
                  <a:cubicBezTo>
                    <a:pt x="12264" y="70"/>
                    <a:pt x="12298" y="74"/>
                    <a:pt x="12332" y="87"/>
                  </a:cubicBezTo>
                  <a:cubicBezTo>
                    <a:pt x="12318" y="141"/>
                    <a:pt x="12278" y="147"/>
                    <a:pt x="12238" y="154"/>
                  </a:cubicBezTo>
                  <a:cubicBezTo>
                    <a:pt x="12017" y="181"/>
                    <a:pt x="11810" y="248"/>
                    <a:pt x="11602" y="321"/>
                  </a:cubicBezTo>
                  <a:cubicBezTo>
                    <a:pt x="11295" y="428"/>
                    <a:pt x="10993" y="549"/>
                    <a:pt x="10726" y="729"/>
                  </a:cubicBezTo>
                  <a:cubicBezTo>
                    <a:pt x="10518" y="863"/>
                    <a:pt x="10324" y="1010"/>
                    <a:pt x="10130" y="1151"/>
                  </a:cubicBezTo>
                  <a:cubicBezTo>
                    <a:pt x="10023" y="1224"/>
                    <a:pt x="9930" y="1305"/>
                    <a:pt x="9823" y="1378"/>
                  </a:cubicBezTo>
                  <a:cubicBezTo>
                    <a:pt x="9762" y="1418"/>
                    <a:pt x="9702" y="1452"/>
                    <a:pt x="9635" y="1479"/>
                  </a:cubicBezTo>
                  <a:cubicBezTo>
                    <a:pt x="9401" y="1566"/>
                    <a:pt x="9187" y="1686"/>
                    <a:pt x="9000" y="1840"/>
                  </a:cubicBezTo>
                  <a:cubicBezTo>
                    <a:pt x="8919" y="1907"/>
                    <a:pt x="8859" y="1994"/>
                    <a:pt x="8866" y="2101"/>
                  </a:cubicBezTo>
                  <a:cubicBezTo>
                    <a:pt x="8873" y="2188"/>
                    <a:pt x="8893" y="2282"/>
                    <a:pt x="8926" y="2369"/>
                  </a:cubicBezTo>
                  <a:cubicBezTo>
                    <a:pt x="8953" y="2442"/>
                    <a:pt x="8993" y="2516"/>
                    <a:pt x="9026" y="2589"/>
                  </a:cubicBezTo>
                  <a:cubicBezTo>
                    <a:pt x="9040" y="2623"/>
                    <a:pt x="9053" y="2650"/>
                    <a:pt x="9053" y="2683"/>
                  </a:cubicBezTo>
                  <a:cubicBezTo>
                    <a:pt x="9073" y="2857"/>
                    <a:pt x="9154" y="3011"/>
                    <a:pt x="9227" y="3158"/>
                  </a:cubicBezTo>
                  <a:cubicBezTo>
                    <a:pt x="9281" y="3265"/>
                    <a:pt x="9334" y="3372"/>
                    <a:pt x="9388" y="3472"/>
                  </a:cubicBezTo>
                  <a:cubicBezTo>
                    <a:pt x="9408" y="3519"/>
                    <a:pt x="9414" y="3573"/>
                    <a:pt x="9428" y="3620"/>
                  </a:cubicBezTo>
                  <a:cubicBezTo>
                    <a:pt x="9495" y="3787"/>
                    <a:pt x="9548" y="3961"/>
                    <a:pt x="9615" y="4128"/>
                  </a:cubicBezTo>
                  <a:cubicBezTo>
                    <a:pt x="9662" y="4249"/>
                    <a:pt x="9695" y="4369"/>
                    <a:pt x="9769" y="4469"/>
                  </a:cubicBezTo>
                  <a:cubicBezTo>
                    <a:pt x="9803" y="4523"/>
                    <a:pt x="9849" y="4570"/>
                    <a:pt x="9889" y="4623"/>
                  </a:cubicBezTo>
                  <a:cubicBezTo>
                    <a:pt x="9883" y="4643"/>
                    <a:pt x="9876" y="4663"/>
                    <a:pt x="9863" y="4683"/>
                  </a:cubicBezTo>
                  <a:cubicBezTo>
                    <a:pt x="9762" y="4837"/>
                    <a:pt x="9669" y="4985"/>
                    <a:pt x="9575" y="5145"/>
                  </a:cubicBezTo>
                  <a:cubicBezTo>
                    <a:pt x="9542" y="5205"/>
                    <a:pt x="9515" y="5272"/>
                    <a:pt x="9481" y="5339"/>
                  </a:cubicBezTo>
                  <a:cubicBezTo>
                    <a:pt x="9468" y="5379"/>
                    <a:pt x="9475" y="5419"/>
                    <a:pt x="9501" y="5453"/>
                  </a:cubicBezTo>
                  <a:cubicBezTo>
                    <a:pt x="9635" y="5600"/>
                    <a:pt x="9789" y="5727"/>
                    <a:pt x="9997" y="5767"/>
                  </a:cubicBezTo>
                  <a:cubicBezTo>
                    <a:pt x="10003" y="5774"/>
                    <a:pt x="10017" y="5774"/>
                    <a:pt x="10023" y="5774"/>
                  </a:cubicBezTo>
                  <a:cubicBezTo>
                    <a:pt x="10035" y="5773"/>
                    <a:pt x="10047" y="5772"/>
                    <a:pt x="10059" y="5772"/>
                  </a:cubicBezTo>
                  <a:cubicBezTo>
                    <a:pt x="10121" y="5772"/>
                    <a:pt x="10181" y="5787"/>
                    <a:pt x="10237" y="5821"/>
                  </a:cubicBezTo>
                  <a:cubicBezTo>
                    <a:pt x="10291" y="5841"/>
                    <a:pt x="10351" y="5848"/>
                    <a:pt x="10411" y="5848"/>
                  </a:cubicBezTo>
                  <a:cubicBezTo>
                    <a:pt x="10478" y="5848"/>
                    <a:pt x="10532" y="5821"/>
                    <a:pt x="10572" y="5754"/>
                  </a:cubicBezTo>
                  <a:cubicBezTo>
                    <a:pt x="10632" y="5634"/>
                    <a:pt x="10712" y="5520"/>
                    <a:pt x="10779" y="5399"/>
                  </a:cubicBezTo>
                  <a:cubicBezTo>
                    <a:pt x="10819" y="5319"/>
                    <a:pt x="10846" y="5245"/>
                    <a:pt x="10880" y="5165"/>
                  </a:cubicBezTo>
                  <a:cubicBezTo>
                    <a:pt x="10886" y="5145"/>
                    <a:pt x="10886" y="5125"/>
                    <a:pt x="10893" y="5098"/>
                  </a:cubicBezTo>
                  <a:lnTo>
                    <a:pt x="10893" y="5098"/>
                  </a:lnTo>
                  <a:cubicBezTo>
                    <a:pt x="10846" y="5105"/>
                    <a:pt x="10833" y="5132"/>
                    <a:pt x="10813" y="5159"/>
                  </a:cubicBezTo>
                  <a:cubicBezTo>
                    <a:pt x="10746" y="5279"/>
                    <a:pt x="10672" y="5393"/>
                    <a:pt x="10599" y="5513"/>
                  </a:cubicBezTo>
                  <a:cubicBezTo>
                    <a:pt x="10559" y="5580"/>
                    <a:pt x="10512" y="5640"/>
                    <a:pt x="10472" y="5707"/>
                  </a:cubicBezTo>
                  <a:cubicBezTo>
                    <a:pt x="10451" y="5734"/>
                    <a:pt x="10438" y="5767"/>
                    <a:pt x="10418" y="5801"/>
                  </a:cubicBezTo>
                  <a:cubicBezTo>
                    <a:pt x="10409" y="5802"/>
                    <a:pt x="10401" y="5802"/>
                    <a:pt x="10392" y="5802"/>
                  </a:cubicBezTo>
                  <a:cubicBezTo>
                    <a:pt x="10256" y="5802"/>
                    <a:pt x="10135" y="5707"/>
                    <a:pt x="9997" y="5707"/>
                  </a:cubicBezTo>
                  <a:cubicBezTo>
                    <a:pt x="10003" y="5687"/>
                    <a:pt x="10010" y="5667"/>
                    <a:pt x="10017" y="5647"/>
                  </a:cubicBezTo>
                  <a:cubicBezTo>
                    <a:pt x="10037" y="5654"/>
                    <a:pt x="10057" y="5654"/>
                    <a:pt x="10097" y="5660"/>
                  </a:cubicBezTo>
                  <a:cubicBezTo>
                    <a:pt x="9990" y="5540"/>
                    <a:pt x="9856" y="5466"/>
                    <a:pt x="9742" y="5353"/>
                  </a:cubicBezTo>
                  <a:cubicBezTo>
                    <a:pt x="9736" y="5373"/>
                    <a:pt x="9729" y="5386"/>
                    <a:pt x="9729" y="5393"/>
                  </a:cubicBezTo>
                  <a:cubicBezTo>
                    <a:pt x="9720" y="5411"/>
                    <a:pt x="9711" y="5419"/>
                    <a:pt x="9698" y="5419"/>
                  </a:cubicBezTo>
                  <a:cubicBezTo>
                    <a:pt x="9692" y="5419"/>
                    <a:pt x="9684" y="5417"/>
                    <a:pt x="9675" y="5413"/>
                  </a:cubicBezTo>
                  <a:cubicBezTo>
                    <a:pt x="9655" y="5399"/>
                    <a:pt x="9629" y="5386"/>
                    <a:pt x="9602" y="5366"/>
                  </a:cubicBezTo>
                  <a:cubicBezTo>
                    <a:pt x="9622" y="5299"/>
                    <a:pt x="9655" y="5232"/>
                    <a:pt x="9695" y="5172"/>
                  </a:cubicBezTo>
                  <a:cubicBezTo>
                    <a:pt x="9742" y="5092"/>
                    <a:pt x="9796" y="5011"/>
                    <a:pt x="9836" y="4931"/>
                  </a:cubicBezTo>
                  <a:cubicBezTo>
                    <a:pt x="9883" y="4857"/>
                    <a:pt x="9916" y="4784"/>
                    <a:pt x="9956" y="4710"/>
                  </a:cubicBezTo>
                  <a:cubicBezTo>
                    <a:pt x="9970" y="4690"/>
                    <a:pt x="9976" y="4670"/>
                    <a:pt x="9990" y="4663"/>
                  </a:cubicBezTo>
                  <a:cubicBezTo>
                    <a:pt x="10037" y="4637"/>
                    <a:pt x="10063" y="4596"/>
                    <a:pt x="10097" y="4556"/>
                  </a:cubicBezTo>
                  <a:cubicBezTo>
                    <a:pt x="10184" y="4449"/>
                    <a:pt x="10264" y="4336"/>
                    <a:pt x="10358" y="4235"/>
                  </a:cubicBezTo>
                  <a:cubicBezTo>
                    <a:pt x="10398" y="4188"/>
                    <a:pt x="10445" y="4155"/>
                    <a:pt x="10492" y="4115"/>
                  </a:cubicBezTo>
                  <a:cubicBezTo>
                    <a:pt x="10498" y="4168"/>
                    <a:pt x="10498" y="4215"/>
                    <a:pt x="10505" y="4269"/>
                  </a:cubicBezTo>
                  <a:lnTo>
                    <a:pt x="10458" y="4269"/>
                  </a:lnTo>
                  <a:cubicBezTo>
                    <a:pt x="10458" y="4322"/>
                    <a:pt x="10492" y="4349"/>
                    <a:pt x="10525" y="4382"/>
                  </a:cubicBezTo>
                  <a:cubicBezTo>
                    <a:pt x="10686" y="4550"/>
                    <a:pt x="10806" y="4663"/>
                    <a:pt x="10886" y="4663"/>
                  </a:cubicBezTo>
                  <a:cubicBezTo>
                    <a:pt x="10893" y="4657"/>
                    <a:pt x="10893" y="4650"/>
                    <a:pt x="10893" y="4643"/>
                  </a:cubicBezTo>
                  <a:cubicBezTo>
                    <a:pt x="10953" y="4663"/>
                    <a:pt x="11020" y="4683"/>
                    <a:pt x="11080" y="4710"/>
                  </a:cubicBezTo>
                  <a:cubicBezTo>
                    <a:pt x="11034" y="4791"/>
                    <a:pt x="10987" y="4878"/>
                    <a:pt x="10947" y="4958"/>
                  </a:cubicBezTo>
                  <a:cubicBezTo>
                    <a:pt x="10940" y="4978"/>
                    <a:pt x="10927" y="4991"/>
                    <a:pt x="10927" y="5011"/>
                  </a:cubicBezTo>
                  <a:cubicBezTo>
                    <a:pt x="10906" y="5092"/>
                    <a:pt x="10933" y="5145"/>
                    <a:pt x="11020" y="5159"/>
                  </a:cubicBezTo>
                  <a:cubicBezTo>
                    <a:pt x="11068" y="5171"/>
                    <a:pt x="11115" y="5179"/>
                    <a:pt x="11165" y="5179"/>
                  </a:cubicBezTo>
                  <a:cubicBezTo>
                    <a:pt x="11192" y="5179"/>
                    <a:pt x="11219" y="5177"/>
                    <a:pt x="11248" y="5172"/>
                  </a:cubicBezTo>
                  <a:cubicBezTo>
                    <a:pt x="11271" y="5169"/>
                    <a:pt x="11293" y="5167"/>
                    <a:pt x="11315" y="5167"/>
                  </a:cubicBezTo>
                  <a:cubicBezTo>
                    <a:pt x="11338" y="5167"/>
                    <a:pt x="11361" y="5169"/>
                    <a:pt x="11388" y="5172"/>
                  </a:cubicBezTo>
                  <a:cubicBezTo>
                    <a:pt x="11361" y="5185"/>
                    <a:pt x="11335" y="5199"/>
                    <a:pt x="11295" y="5225"/>
                  </a:cubicBezTo>
                  <a:cubicBezTo>
                    <a:pt x="11305" y="5226"/>
                    <a:pt x="11314" y="5227"/>
                    <a:pt x="11324" y="5227"/>
                  </a:cubicBezTo>
                  <a:cubicBezTo>
                    <a:pt x="11383" y="5227"/>
                    <a:pt x="11428" y="5210"/>
                    <a:pt x="11468" y="5199"/>
                  </a:cubicBezTo>
                  <a:cubicBezTo>
                    <a:pt x="11506" y="5189"/>
                    <a:pt x="11540" y="5177"/>
                    <a:pt x="11580" y="5177"/>
                  </a:cubicBezTo>
                  <a:cubicBezTo>
                    <a:pt x="11597" y="5177"/>
                    <a:pt x="11615" y="5179"/>
                    <a:pt x="11636" y="5185"/>
                  </a:cubicBezTo>
                  <a:cubicBezTo>
                    <a:pt x="11555" y="5205"/>
                    <a:pt x="11489" y="5219"/>
                    <a:pt x="11415" y="5239"/>
                  </a:cubicBezTo>
                  <a:cubicBezTo>
                    <a:pt x="11415" y="5245"/>
                    <a:pt x="11422" y="5252"/>
                    <a:pt x="11422" y="5259"/>
                  </a:cubicBezTo>
                  <a:cubicBezTo>
                    <a:pt x="11529" y="5245"/>
                    <a:pt x="11642" y="5232"/>
                    <a:pt x="11749" y="5219"/>
                  </a:cubicBezTo>
                  <a:cubicBezTo>
                    <a:pt x="11836" y="5212"/>
                    <a:pt x="11923" y="5205"/>
                    <a:pt x="12010" y="5199"/>
                  </a:cubicBezTo>
                  <a:cubicBezTo>
                    <a:pt x="12030" y="5199"/>
                    <a:pt x="12044" y="5192"/>
                    <a:pt x="12057" y="5185"/>
                  </a:cubicBezTo>
                  <a:cubicBezTo>
                    <a:pt x="12117" y="5179"/>
                    <a:pt x="12178" y="5179"/>
                    <a:pt x="12238" y="5172"/>
                  </a:cubicBezTo>
                  <a:lnTo>
                    <a:pt x="12238" y="5172"/>
                  </a:lnTo>
                  <a:cubicBezTo>
                    <a:pt x="12217" y="5201"/>
                    <a:pt x="12192" y="5204"/>
                    <a:pt x="12164" y="5204"/>
                  </a:cubicBezTo>
                  <a:cubicBezTo>
                    <a:pt x="12155" y="5204"/>
                    <a:pt x="12146" y="5204"/>
                    <a:pt x="12137" y="5204"/>
                  </a:cubicBezTo>
                  <a:cubicBezTo>
                    <a:pt x="12128" y="5204"/>
                    <a:pt x="12119" y="5204"/>
                    <a:pt x="12111" y="5205"/>
                  </a:cubicBezTo>
                  <a:cubicBezTo>
                    <a:pt x="12111" y="5232"/>
                    <a:pt x="12077" y="5225"/>
                    <a:pt x="12057" y="5232"/>
                  </a:cubicBezTo>
                  <a:cubicBezTo>
                    <a:pt x="11950" y="5259"/>
                    <a:pt x="11843" y="5286"/>
                    <a:pt x="11736" y="5306"/>
                  </a:cubicBezTo>
                  <a:cubicBezTo>
                    <a:pt x="11716" y="5312"/>
                    <a:pt x="11689" y="5326"/>
                    <a:pt x="11662" y="5339"/>
                  </a:cubicBezTo>
                  <a:cubicBezTo>
                    <a:pt x="11677" y="5342"/>
                    <a:pt x="11691" y="5344"/>
                    <a:pt x="11705" y="5344"/>
                  </a:cubicBezTo>
                  <a:cubicBezTo>
                    <a:pt x="11749" y="5344"/>
                    <a:pt x="11791" y="5331"/>
                    <a:pt x="11836" y="5326"/>
                  </a:cubicBezTo>
                  <a:cubicBezTo>
                    <a:pt x="11997" y="5286"/>
                    <a:pt x="12164" y="5245"/>
                    <a:pt x="12332" y="5205"/>
                  </a:cubicBezTo>
                  <a:cubicBezTo>
                    <a:pt x="12360" y="5198"/>
                    <a:pt x="12388" y="5194"/>
                    <a:pt x="12415" y="5194"/>
                  </a:cubicBezTo>
                  <a:cubicBezTo>
                    <a:pt x="12482" y="5194"/>
                    <a:pt x="12546" y="5215"/>
                    <a:pt x="12613" y="5239"/>
                  </a:cubicBezTo>
                  <a:cubicBezTo>
                    <a:pt x="12338" y="5299"/>
                    <a:pt x="12064" y="5332"/>
                    <a:pt x="11796" y="5406"/>
                  </a:cubicBezTo>
                  <a:cubicBezTo>
                    <a:pt x="11796" y="5413"/>
                    <a:pt x="11796" y="5413"/>
                    <a:pt x="11803" y="5419"/>
                  </a:cubicBezTo>
                  <a:cubicBezTo>
                    <a:pt x="11857" y="5413"/>
                    <a:pt x="11903" y="5406"/>
                    <a:pt x="11957" y="5399"/>
                  </a:cubicBezTo>
                  <a:cubicBezTo>
                    <a:pt x="12178" y="5359"/>
                    <a:pt x="12398" y="5319"/>
                    <a:pt x="12613" y="5266"/>
                  </a:cubicBezTo>
                  <a:cubicBezTo>
                    <a:pt x="12632" y="5262"/>
                    <a:pt x="12650" y="5260"/>
                    <a:pt x="12668" y="5260"/>
                  </a:cubicBezTo>
                  <a:cubicBezTo>
                    <a:pt x="12719" y="5260"/>
                    <a:pt x="12767" y="5274"/>
                    <a:pt x="12827" y="5299"/>
                  </a:cubicBezTo>
                  <a:cubicBezTo>
                    <a:pt x="12693" y="5312"/>
                    <a:pt x="12579" y="5332"/>
                    <a:pt x="12465" y="5353"/>
                  </a:cubicBezTo>
                  <a:cubicBezTo>
                    <a:pt x="12278" y="5386"/>
                    <a:pt x="12091" y="5426"/>
                    <a:pt x="11903" y="5466"/>
                  </a:cubicBezTo>
                  <a:cubicBezTo>
                    <a:pt x="11810" y="5493"/>
                    <a:pt x="11729" y="5533"/>
                    <a:pt x="11636" y="5567"/>
                  </a:cubicBezTo>
                  <a:cubicBezTo>
                    <a:pt x="11656" y="5580"/>
                    <a:pt x="11662" y="5587"/>
                    <a:pt x="11676" y="5587"/>
                  </a:cubicBezTo>
                  <a:cubicBezTo>
                    <a:pt x="11716" y="5587"/>
                    <a:pt x="11756" y="5587"/>
                    <a:pt x="11796" y="5573"/>
                  </a:cubicBezTo>
                  <a:cubicBezTo>
                    <a:pt x="11955" y="5513"/>
                    <a:pt x="12122" y="5498"/>
                    <a:pt x="12291" y="5498"/>
                  </a:cubicBezTo>
                  <a:cubicBezTo>
                    <a:pt x="12329" y="5498"/>
                    <a:pt x="12367" y="5499"/>
                    <a:pt x="12405" y="5500"/>
                  </a:cubicBezTo>
                  <a:cubicBezTo>
                    <a:pt x="12204" y="5567"/>
                    <a:pt x="11990" y="5600"/>
                    <a:pt x="11790" y="5687"/>
                  </a:cubicBezTo>
                  <a:cubicBezTo>
                    <a:pt x="11796" y="5774"/>
                    <a:pt x="11863" y="5814"/>
                    <a:pt x="11930" y="5848"/>
                  </a:cubicBezTo>
                  <a:cubicBezTo>
                    <a:pt x="12030" y="5894"/>
                    <a:pt x="12131" y="5941"/>
                    <a:pt x="12231" y="5995"/>
                  </a:cubicBezTo>
                  <a:cubicBezTo>
                    <a:pt x="12285" y="6022"/>
                    <a:pt x="12345" y="6048"/>
                    <a:pt x="12398" y="6082"/>
                  </a:cubicBezTo>
                  <a:cubicBezTo>
                    <a:pt x="12552" y="6175"/>
                    <a:pt x="12706" y="6276"/>
                    <a:pt x="12860" y="6370"/>
                  </a:cubicBezTo>
                  <a:cubicBezTo>
                    <a:pt x="13001" y="6456"/>
                    <a:pt x="13155" y="6530"/>
                    <a:pt x="13295" y="6617"/>
                  </a:cubicBezTo>
                  <a:cubicBezTo>
                    <a:pt x="13429" y="6697"/>
                    <a:pt x="13563" y="6778"/>
                    <a:pt x="13690" y="6865"/>
                  </a:cubicBezTo>
                  <a:cubicBezTo>
                    <a:pt x="13790" y="6925"/>
                    <a:pt x="13884" y="6992"/>
                    <a:pt x="13984" y="7059"/>
                  </a:cubicBezTo>
                  <a:cubicBezTo>
                    <a:pt x="13977" y="7059"/>
                    <a:pt x="13977" y="7065"/>
                    <a:pt x="13977" y="7072"/>
                  </a:cubicBezTo>
                  <a:cubicBezTo>
                    <a:pt x="13864" y="7019"/>
                    <a:pt x="13757" y="6965"/>
                    <a:pt x="13650" y="6905"/>
                  </a:cubicBezTo>
                  <a:cubicBezTo>
                    <a:pt x="13442" y="6791"/>
                    <a:pt x="13241" y="6671"/>
                    <a:pt x="13034" y="6557"/>
                  </a:cubicBezTo>
                  <a:cubicBezTo>
                    <a:pt x="12746" y="6396"/>
                    <a:pt x="12459" y="6249"/>
                    <a:pt x="12158" y="6135"/>
                  </a:cubicBezTo>
                  <a:cubicBezTo>
                    <a:pt x="11989" y="6070"/>
                    <a:pt x="11817" y="6037"/>
                    <a:pt x="11644" y="6037"/>
                  </a:cubicBezTo>
                  <a:cubicBezTo>
                    <a:pt x="11570" y="6037"/>
                    <a:pt x="11496" y="6043"/>
                    <a:pt x="11422" y="6055"/>
                  </a:cubicBezTo>
                  <a:cubicBezTo>
                    <a:pt x="11288" y="6075"/>
                    <a:pt x="11221" y="6122"/>
                    <a:pt x="11141" y="6242"/>
                  </a:cubicBezTo>
                  <a:cubicBezTo>
                    <a:pt x="11161" y="6242"/>
                    <a:pt x="11174" y="6242"/>
                    <a:pt x="11181" y="6249"/>
                  </a:cubicBezTo>
                  <a:cubicBezTo>
                    <a:pt x="11181" y="6303"/>
                    <a:pt x="11181" y="6356"/>
                    <a:pt x="11187" y="6410"/>
                  </a:cubicBezTo>
                  <a:cubicBezTo>
                    <a:pt x="11194" y="6443"/>
                    <a:pt x="11187" y="6470"/>
                    <a:pt x="11161" y="6483"/>
                  </a:cubicBezTo>
                  <a:cubicBezTo>
                    <a:pt x="11167" y="6503"/>
                    <a:pt x="11181" y="6517"/>
                    <a:pt x="11181" y="6530"/>
                  </a:cubicBezTo>
                  <a:cubicBezTo>
                    <a:pt x="11181" y="6577"/>
                    <a:pt x="11181" y="6630"/>
                    <a:pt x="11174" y="6677"/>
                  </a:cubicBezTo>
                  <a:cubicBezTo>
                    <a:pt x="11161" y="6824"/>
                    <a:pt x="11194" y="6958"/>
                    <a:pt x="11261" y="7092"/>
                  </a:cubicBezTo>
                  <a:cubicBezTo>
                    <a:pt x="11315" y="7213"/>
                    <a:pt x="11375" y="7326"/>
                    <a:pt x="11428" y="7453"/>
                  </a:cubicBezTo>
                  <a:cubicBezTo>
                    <a:pt x="11502" y="7614"/>
                    <a:pt x="11602" y="7754"/>
                    <a:pt x="11696" y="7902"/>
                  </a:cubicBezTo>
                  <a:cubicBezTo>
                    <a:pt x="11743" y="7975"/>
                    <a:pt x="11776" y="8049"/>
                    <a:pt x="11810" y="8129"/>
                  </a:cubicBezTo>
                  <a:cubicBezTo>
                    <a:pt x="11836" y="8216"/>
                    <a:pt x="11883" y="8296"/>
                    <a:pt x="11923" y="8377"/>
                  </a:cubicBezTo>
                  <a:cubicBezTo>
                    <a:pt x="11944" y="8417"/>
                    <a:pt x="11970" y="8457"/>
                    <a:pt x="11984" y="8497"/>
                  </a:cubicBezTo>
                  <a:cubicBezTo>
                    <a:pt x="12044" y="8644"/>
                    <a:pt x="12097" y="8785"/>
                    <a:pt x="12158" y="8925"/>
                  </a:cubicBezTo>
                  <a:cubicBezTo>
                    <a:pt x="12204" y="9039"/>
                    <a:pt x="12265" y="9153"/>
                    <a:pt x="12311" y="9260"/>
                  </a:cubicBezTo>
                  <a:cubicBezTo>
                    <a:pt x="12412" y="9487"/>
                    <a:pt x="12459" y="9728"/>
                    <a:pt x="12526" y="9962"/>
                  </a:cubicBezTo>
                  <a:cubicBezTo>
                    <a:pt x="12586" y="10156"/>
                    <a:pt x="12639" y="10344"/>
                    <a:pt x="12760" y="10511"/>
                  </a:cubicBezTo>
                  <a:cubicBezTo>
                    <a:pt x="12880" y="10672"/>
                    <a:pt x="12954" y="10859"/>
                    <a:pt x="13021" y="11040"/>
                  </a:cubicBezTo>
                  <a:cubicBezTo>
                    <a:pt x="13068" y="11147"/>
                    <a:pt x="13121" y="11247"/>
                    <a:pt x="13168" y="11347"/>
                  </a:cubicBezTo>
                  <a:cubicBezTo>
                    <a:pt x="13195" y="11394"/>
                    <a:pt x="13221" y="11434"/>
                    <a:pt x="13235" y="11481"/>
                  </a:cubicBezTo>
                  <a:cubicBezTo>
                    <a:pt x="13215" y="11461"/>
                    <a:pt x="13201" y="11441"/>
                    <a:pt x="13188" y="11414"/>
                  </a:cubicBezTo>
                  <a:cubicBezTo>
                    <a:pt x="13148" y="11354"/>
                    <a:pt x="13121" y="11294"/>
                    <a:pt x="13081" y="11234"/>
                  </a:cubicBezTo>
                  <a:cubicBezTo>
                    <a:pt x="12960" y="11026"/>
                    <a:pt x="12833" y="10812"/>
                    <a:pt x="12706" y="10605"/>
                  </a:cubicBezTo>
                  <a:cubicBezTo>
                    <a:pt x="12613" y="10524"/>
                    <a:pt x="12592" y="10411"/>
                    <a:pt x="12559" y="10304"/>
                  </a:cubicBezTo>
                  <a:cubicBezTo>
                    <a:pt x="12506" y="10150"/>
                    <a:pt x="12459" y="9996"/>
                    <a:pt x="12398" y="9842"/>
                  </a:cubicBezTo>
                  <a:cubicBezTo>
                    <a:pt x="12352" y="9722"/>
                    <a:pt x="12291" y="9608"/>
                    <a:pt x="12231" y="9487"/>
                  </a:cubicBezTo>
                  <a:cubicBezTo>
                    <a:pt x="12211" y="9434"/>
                    <a:pt x="12184" y="9374"/>
                    <a:pt x="12164" y="9313"/>
                  </a:cubicBezTo>
                  <a:cubicBezTo>
                    <a:pt x="12144" y="9233"/>
                    <a:pt x="12097" y="9159"/>
                    <a:pt x="12051" y="9086"/>
                  </a:cubicBezTo>
                  <a:cubicBezTo>
                    <a:pt x="11977" y="8945"/>
                    <a:pt x="11903" y="8798"/>
                    <a:pt x="11823" y="8658"/>
                  </a:cubicBezTo>
                  <a:cubicBezTo>
                    <a:pt x="11816" y="8644"/>
                    <a:pt x="11810" y="8631"/>
                    <a:pt x="11803" y="8618"/>
                  </a:cubicBezTo>
                  <a:cubicBezTo>
                    <a:pt x="11689" y="8490"/>
                    <a:pt x="11636" y="8337"/>
                    <a:pt x="11555" y="8196"/>
                  </a:cubicBezTo>
                  <a:cubicBezTo>
                    <a:pt x="11542" y="8169"/>
                    <a:pt x="11529" y="8136"/>
                    <a:pt x="11522" y="8109"/>
                  </a:cubicBezTo>
                  <a:cubicBezTo>
                    <a:pt x="11515" y="8022"/>
                    <a:pt x="11468" y="7948"/>
                    <a:pt x="11428" y="7875"/>
                  </a:cubicBezTo>
                  <a:cubicBezTo>
                    <a:pt x="11335" y="7708"/>
                    <a:pt x="11248" y="7540"/>
                    <a:pt x="11154" y="7366"/>
                  </a:cubicBezTo>
                  <a:cubicBezTo>
                    <a:pt x="11134" y="7333"/>
                    <a:pt x="11100" y="7300"/>
                    <a:pt x="11074" y="7259"/>
                  </a:cubicBezTo>
                  <a:cubicBezTo>
                    <a:pt x="11034" y="7199"/>
                    <a:pt x="10993" y="7132"/>
                    <a:pt x="10947" y="7065"/>
                  </a:cubicBezTo>
                  <a:cubicBezTo>
                    <a:pt x="10873" y="6965"/>
                    <a:pt x="10813" y="6845"/>
                    <a:pt x="10753" y="6731"/>
                  </a:cubicBezTo>
                  <a:cubicBezTo>
                    <a:pt x="10706" y="6630"/>
                    <a:pt x="10625" y="6550"/>
                    <a:pt x="10565" y="6456"/>
                  </a:cubicBezTo>
                  <a:cubicBezTo>
                    <a:pt x="10552" y="6436"/>
                    <a:pt x="10532" y="6423"/>
                    <a:pt x="10525" y="6403"/>
                  </a:cubicBezTo>
                  <a:cubicBezTo>
                    <a:pt x="10438" y="6229"/>
                    <a:pt x="10278" y="6149"/>
                    <a:pt x="10104" y="6082"/>
                  </a:cubicBezTo>
                  <a:cubicBezTo>
                    <a:pt x="10050" y="6055"/>
                    <a:pt x="9990" y="6042"/>
                    <a:pt x="9930" y="6015"/>
                  </a:cubicBezTo>
                  <a:cubicBezTo>
                    <a:pt x="9903" y="6008"/>
                    <a:pt x="9863" y="6015"/>
                    <a:pt x="9849" y="5975"/>
                  </a:cubicBezTo>
                  <a:cubicBezTo>
                    <a:pt x="9843" y="5961"/>
                    <a:pt x="9803" y="5955"/>
                    <a:pt x="9776" y="5955"/>
                  </a:cubicBezTo>
                  <a:cubicBezTo>
                    <a:pt x="9635" y="5961"/>
                    <a:pt x="9495" y="5968"/>
                    <a:pt x="9354" y="5975"/>
                  </a:cubicBezTo>
                  <a:cubicBezTo>
                    <a:pt x="9281" y="5981"/>
                    <a:pt x="9207" y="6008"/>
                    <a:pt x="9140" y="6042"/>
                  </a:cubicBezTo>
                  <a:cubicBezTo>
                    <a:pt x="9000" y="6115"/>
                    <a:pt x="8859" y="6189"/>
                    <a:pt x="8719" y="6262"/>
                  </a:cubicBezTo>
                  <a:cubicBezTo>
                    <a:pt x="8705" y="6269"/>
                    <a:pt x="8699" y="6269"/>
                    <a:pt x="8678" y="6283"/>
                  </a:cubicBezTo>
                  <a:cubicBezTo>
                    <a:pt x="8678" y="6249"/>
                    <a:pt x="8672" y="6222"/>
                    <a:pt x="8678" y="6196"/>
                  </a:cubicBezTo>
                  <a:cubicBezTo>
                    <a:pt x="8705" y="6135"/>
                    <a:pt x="8725" y="6075"/>
                    <a:pt x="8759" y="6022"/>
                  </a:cubicBezTo>
                  <a:cubicBezTo>
                    <a:pt x="8806" y="5935"/>
                    <a:pt x="8832" y="5841"/>
                    <a:pt x="8832" y="5741"/>
                  </a:cubicBezTo>
                  <a:cubicBezTo>
                    <a:pt x="8839" y="5687"/>
                    <a:pt x="8839" y="5634"/>
                    <a:pt x="8852" y="5580"/>
                  </a:cubicBezTo>
                  <a:cubicBezTo>
                    <a:pt x="8886" y="5466"/>
                    <a:pt x="8886" y="5353"/>
                    <a:pt x="8839" y="5239"/>
                  </a:cubicBezTo>
                  <a:cubicBezTo>
                    <a:pt x="8832" y="5232"/>
                    <a:pt x="8832" y="5219"/>
                    <a:pt x="8826" y="5205"/>
                  </a:cubicBezTo>
                  <a:cubicBezTo>
                    <a:pt x="8826" y="5205"/>
                    <a:pt x="8826" y="5199"/>
                    <a:pt x="8826" y="5192"/>
                  </a:cubicBezTo>
                  <a:cubicBezTo>
                    <a:pt x="8873" y="5219"/>
                    <a:pt x="8879" y="5286"/>
                    <a:pt x="8939" y="5286"/>
                  </a:cubicBezTo>
                  <a:cubicBezTo>
                    <a:pt x="8939" y="5279"/>
                    <a:pt x="8946" y="5272"/>
                    <a:pt x="8946" y="5266"/>
                  </a:cubicBezTo>
                  <a:cubicBezTo>
                    <a:pt x="8893" y="5125"/>
                    <a:pt x="8839" y="4991"/>
                    <a:pt x="8725" y="4884"/>
                  </a:cubicBezTo>
                  <a:cubicBezTo>
                    <a:pt x="8632" y="4797"/>
                    <a:pt x="8558" y="4690"/>
                    <a:pt x="8471" y="4596"/>
                  </a:cubicBezTo>
                  <a:cubicBezTo>
                    <a:pt x="8431" y="4556"/>
                    <a:pt x="8377" y="4523"/>
                    <a:pt x="8331" y="4483"/>
                  </a:cubicBezTo>
                  <a:cubicBezTo>
                    <a:pt x="8264" y="4429"/>
                    <a:pt x="8190" y="4369"/>
                    <a:pt x="8123" y="4315"/>
                  </a:cubicBezTo>
                  <a:cubicBezTo>
                    <a:pt x="8043" y="4255"/>
                    <a:pt x="7963" y="4208"/>
                    <a:pt x="7889" y="4142"/>
                  </a:cubicBezTo>
                  <a:cubicBezTo>
                    <a:pt x="7802" y="4061"/>
                    <a:pt x="7722" y="3974"/>
                    <a:pt x="7648" y="3887"/>
                  </a:cubicBezTo>
                  <a:cubicBezTo>
                    <a:pt x="7575" y="3800"/>
                    <a:pt x="7488" y="3720"/>
                    <a:pt x="7401" y="3646"/>
                  </a:cubicBezTo>
                  <a:cubicBezTo>
                    <a:pt x="7280" y="3539"/>
                    <a:pt x="7166" y="3419"/>
                    <a:pt x="7053" y="3305"/>
                  </a:cubicBezTo>
                  <a:cubicBezTo>
                    <a:pt x="7019" y="3272"/>
                    <a:pt x="6986" y="3245"/>
                    <a:pt x="6946" y="3212"/>
                  </a:cubicBezTo>
                  <a:cubicBezTo>
                    <a:pt x="6892" y="3158"/>
                    <a:pt x="6832" y="3104"/>
                    <a:pt x="6778" y="3051"/>
                  </a:cubicBezTo>
                  <a:cubicBezTo>
                    <a:pt x="6658" y="2937"/>
                    <a:pt x="6544" y="2817"/>
                    <a:pt x="6424" y="2703"/>
                  </a:cubicBezTo>
                  <a:cubicBezTo>
                    <a:pt x="6337" y="2616"/>
                    <a:pt x="6250" y="2529"/>
                    <a:pt x="6163" y="2442"/>
                  </a:cubicBezTo>
                  <a:cubicBezTo>
                    <a:pt x="6056" y="2335"/>
                    <a:pt x="5935" y="2248"/>
                    <a:pt x="5808" y="2161"/>
                  </a:cubicBezTo>
                  <a:cubicBezTo>
                    <a:pt x="5561" y="1987"/>
                    <a:pt x="5286" y="1880"/>
                    <a:pt x="4985" y="1780"/>
                  </a:cubicBezTo>
                  <a:lnTo>
                    <a:pt x="5052" y="1780"/>
                  </a:lnTo>
                  <a:cubicBezTo>
                    <a:pt x="5320" y="1793"/>
                    <a:pt x="5561" y="1880"/>
                    <a:pt x="5788" y="2027"/>
                  </a:cubicBezTo>
                  <a:cubicBezTo>
                    <a:pt x="5922" y="2108"/>
                    <a:pt x="6042" y="2201"/>
                    <a:pt x="6169" y="2288"/>
                  </a:cubicBezTo>
                  <a:cubicBezTo>
                    <a:pt x="6350" y="2422"/>
                    <a:pt x="6497" y="2576"/>
                    <a:pt x="6638" y="2757"/>
                  </a:cubicBezTo>
                  <a:cubicBezTo>
                    <a:pt x="6658" y="2783"/>
                    <a:pt x="6685" y="2810"/>
                    <a:pt x="6711" y="2837"/>
                  </a:cubicBezTo>
                  <a:cubicBezTo>
                    <a:pt x="6852" y="2977"/>
                    <a:pt x="6992" y="3118"/>
                    <a:pt x="7146" y="3252"/>
                  </a:cubicBezTo>
                  <a:cubicBezTo>
                    <a:pt x="7260" y="3352"/>
                    <a:pt x="7394" y="3452"/>
                    <a:pt x="7514" y="3546"/>
                  </a:cubicBezTo>
                  <a:cubicBezTo>
                    <a:pt x="7528" y="3559"/>
                    <a:pt x="7541" y="3566"/>
                    <a:pt x="7554" y="3580"/>
                  </a:cubicBezTo>
                  <a:cubicBezTo>
                    <a:pt x="7668" y="3693"/>
                    <a:pt x="7782" y="3814"/>
                    <a:pt x="7896" y="3927"/>
                  </a:cubicBezTo>
                  <a:cubicBezTo>
                    <a:pt x="7989" y="4021"/>
                    <a:pt x="8090" y="4101"/>
                    <a:pt x="8183" y="4195"/>
                  </a:cubicBezTo>
                  <a:cubicBezTo>
                    <a:pt x="8317" y="4329"/>
                    <a:pt x="8478" y="4416"/>
                    <a:pt x="8645" y="4496"/>
                  </a:cubicBezTo>
                  <a:cubicBezTo>
                    <a:pt x="8719" y="4536"/>
                    <a:pt x="8792" y="4570"/>
                    <a:pt x="8866" y="4603"/>
                  </a:cubicBezTo>
                  <a:cubicBezTo>
                    <a:pt x="8880" y="4609"/>
                    <a:pt x="8894" y="4613"/>
                    <a:pt x="8909" y="4613"/>
                  </a:cubicBezTo>
                  <a:cubicBezTo>
                    <a:pt x="8930" y="4613"/>
                    <a:pt x="8950" y="4604"/>
                    <a:pt x="8966" y="4576"/>
                  </a:cubicBezTo>
                  <a:cubicBezTo>
                    <a:pt x="9046" y="4563"/>
                    <a:pt x="9046" y="4496"/>
                    <a:pt x="9053" y="4436"/>
                  </a:cubicBezTo>
                  <a:cubicBezTo>
                    <a:pt x="9080" y="4315"/>
                    <a:pt x="9100" y="4188"/>
                    <a:pt x="9127" y="4068"/>
                  </a:cubicBezTo>
                  <a:cubicBezTo>
                    <a:pt x="9133" y="4021"/>
                    <a:pt x="9133" y="3968"/>
                    <a:pt x="9140" y="3921"/>
                  </a:cubicBezTo>
                  <a:cubicBezTo>
                    <a:pt x="9147" y="3919"/>
                    <a:pt x="9153" y="3917"/>
                    <a:pt x="9158" y="3917"/>
                  </a:cubicBezTo>
                  <a:cubicBezTo>
                    <a:pt x="9168" y="3917"/>
                    <a:pt x="9176" y="3923"/>
                    <a:pt x="9180" y="3941"/>
                  </a:cubicBezTo>
                  <a:cubicBezTo>
                    <a:pt x="9207" y="4068"/>
                    <a:pt x="9220" y="4188"/>
                    <a:pt x="9167" y="4309"/>
                  </a:cubicBezTo>
                  <a:cubicBezTo>
                    <a:pt x="9147" y="4349"/>
                    <a:pt x="9133" y="4396"/>
                    <a:pt x="9120" y="4443"/>
                  </a:cubicBezTo>
                  <a:cubicBezTo>
                    <a:pt x="9093" y="4523"/>
                    <a:pt x="9060" y="4603"/>
                    <a:pt x="8986" y="4657"/>
                  </a:cubicBezTo>
                  <a:cubicBezTo>
                    <a:pt x="8999" y="4676"/>
                    <a:pt x="9013" y="4683"/>
                    <a:pt x="9027" y="4683"/>
                  </a:cubicBezTo>
                  <a:cubicBezTo>
                    <a:pt x="9042" y="4683"/>
                    <a:pt x="9056" y="4674"/>
                    <a:pt x="9067" y="4663"/>
                  </a:cubicBezTo>
                  <a:cubicBezTo>
                    <a:pt x="9113" y="4623"/>
                    <a:pt x="9160" y="4576"/>
                    <a:pt x="9187" y="4530"/>
                  </a:cubicBezTo>
                  <a:cubicBezTo>
                    <a:pt x="9227" y="4449"/>
                    <a:pt x="9254" y="4369"/>
                    <a:pt x="9287" y="4289"/>
                  </a:cubicBezTo>
                  <a:cubicBezTo>
                    <a:pt x="9314" y="4215"/>
                    <a:pt x="9327" y="4135"/>
                    <a:pt x="9307" y="4061"/>
                  </a:cubicBezTo>
                  <a:cubicBezTo>
                    <a:pt x="9294" y="3974"/>
                    <a:pt x="9281" y="3887"/>
                    <a:pt x="9267" y="3800"/>
                  </a:cubicBezTo>
                  <a:cubicBezTo>
                    <a:pt x="9247" y="3713"/>
                    <a:pt x="9234" y="3626"/>
                    <a:pt x="9214" y="3539"/>
                  </a:cubicBezTo>
                  <a:cubicBezTo>
                    <a:pt x="9200" y="3466"/>
                    <a:pt x="9174" y="3399"/>
                    <a:pt x="9160" y="3325"/>
                  </a:cubicBezTo>
                  <a:cubicBezTo>
                    <a:pt x="9140" y="3258"/>
                    <a:pt x="9127" y="3185"/>
                    <a:pt x="9107" y="3118"/>
                  </a:cubicBezTo>
                  <a:cubicBezTo>
                    <a:pt x="9087" y="3044"/>
                    <a:pt x="9060" y="2971"/>
                    <a:pt x="9040" y="2904"/>
                  </a:cubicBezTo>
                  <a:cubicBezTo>
                    <a:pt x="9000" y="2790"/>
                    <a:pt x="8953" y="2676"/>
                    <a:pt x="8913" y="2556"/>
                  </a:cubicBezTo>
                  <a:cubicBezTo>
                    <a:pt x="8879" y="2449"/>
                    <a:pt x="8852" y="2335"/>
                    <a:pt x="8819" y="2228"/>
                  </a:cubicBezTo>
                  <a:cubicBezTo>
                    <a:pt x="8812" y="2208"/>
                    <a:pt x="8806" y="2181"/>
                    <a:pt x="8799" y="2161"/>
                  </a:cubicBezTo>
                  <a:cubicBezTo>
                    <a:pt x="8779" y="2094"/>
                    <a:pt x="8779" y="2027"/>
                    <a:pt x="8832" y="1967"/>
                  </a:cubicBezTo>
                  <a:cubicBezTo>
                    <a:pt x="8866" y="1927"/>
                    <a:pt x="8886" y="1880"/>
                    <a:pt x="8913" y="1840"/>
                  </a:cubicBezTo>
                  <a:cubicBezTo>
                    <a:pt x="9046" y="1612"/>
                    <a:pt x="9240" y="1439"/>
                    <a:pt x="9461" y="1291"/>
                  </a:cubicBezTo>
                  <a:cubicBezTo>
                    <a:pt x="9602" y="1198"/>
                    <a:pt x="9756" y="1117"/>
                    <a:pt x="9910" y="1037"/>
                  </a:cubicBezTo>
                  <a:cubicBezTo>
                    <a:pt x="10043" y="963"/>
                    <a:pt x="10170" y="870"/>
                    <a:pt x="10304" y="783"/>
                  </a:cubicBezTo>
                  <a:cubicBezTo>
                    <a:pt x="10344" y="756"/>
                    <a:pt x="10391" y="729"/>
                    <a:pt x="10431" y="709"/>
                  </a:cubicBezTo>
                  <a:cubicBezTo>
                    <a:pt x="10512" y="662"/>
                    <a:pt x="10585" y="616"/>
                    <a:pt x="10666" y="575"/>
                  </a:cubicBezTo>
                  <a:cubicBezTo>
                    <a:pt x="10940" y="428"/>
                    <a:pt x="11214" y="281"/>
                    <a:pt x="11529" y="214"/>
                  </a:cubicBezTo>
                  <a:cubicBezTo>
                    <a:pt x="11649" y="187"/>
                    <a:pt x="11763" y="147"/>
                    <a:pt x="11883" y="114"/>
                  </a:cubicBezTo>
                  <a:cubicBezTo>
                    <a:pt x="11903" y="107"/>
                    <a:pt x="11930" y="100"/>
                    <a:pt x="11950" y="100"/>
                  </a:cubicBezTo>
                  <a:cubicBezTo>
                    <a:pt x="12024" y="87"/>
                    <a:pt x="12097" y="80"/>
                    <a:pt x="12171" y="74"/>
                  </a:cubicBezTo>
                  <a:cubicBezTo>
                    <a:pt x="12191" y="71"/>
                    <a:pt x="12210" y="70"/>
                    <a:pt x="12230" y="70"/>
                  </a:cubicBezTo>
                  <a:close/>
                  <a:moveTo>
                    <a:pt x="13843" y="13382"/>
                  </a:moveTo>
                  <a:cubicBezTo>
                    <a:pt x="13837" y="13395"/>
                    <a:pt x="13830" y="13408"/>
                    <a:pt x="13830" y="13415"/>
                  </a:cubicBezTo>
                  <a:lnTo>
                    <a:pt x="13824" y="13415"/>
                  </a:lnTo>
                  <a:cubicBezTo>
                    <a:pt x="13830" y="13408"/>
                    <a:pt x="13837" y="13395"/>
                    <a:pt x="13843" y="13382"/>
                  </a:cubicBezTo>
                  <a:close/>
                  <a:moveTo>
                    <a:pt x="5474" y="2100"/>
                  </a:moveTo>
                  <a:cubicBezTo>
                    <a:pt x="5490" y="2100"/>
                    <a:pt x="5504" y="2106"/>
                    <a:pt x="5521" y="2114"/>
                  </a:cubicBezTo>
                  <a:cubicBezTo>
                    <a:pt x="5574" y="2154"/>
                    <a:pt x="5634" y="2188"/>
                    <a:pt x="5688" y="2221"/>
                  </a:cubicBezTo>
                  <a:cubicBezTo>
                    <a:pt x="5808" y="2288"/>
                    <a:pt x="5895" y="2382"/>
                    <a:pt x="5982" y="2476"/>
                  </a:cubicBezTo>
                  <a:cubicBezTo>
                    <a:pt x="5989" y="2482"/>
                    <a:pt x="5996" y="2496"/>
                    <a:pt x="6009" y="2509"/>
                  </a:cubicBezTo>
                  <a:cubicBezTo>
                    <a:pt x="5982" y="2516"/>
                    <a:pt x="5962" y="2516"/>
                    <a:pt x="5942" y="2516"/>
                  </a:cubicBezTo>
                  <a:cubicBezTo>
                    <a:pt x="5802" y="2516"/>
                    <a:pt x="5654" y="2522"/>
                    <a:pt x="5521" y="2569"/>
                  </a:cubicBezTo>
                  <a:cubicBezTo>
                    <a:pt x="5373" y="2616"/>
                    <a:pt x="5280" y="2723"/>
                    <a:pt x="5213" y="2857"/>
                  </a:cubicBezTo>
                  <a:cubicBezTo>
                    <a:pt x="5173" y="2931"/>
                    <a:pt x="5179" y="3011"/>
                    <a:pt x="5193" y="3084"/>
                  </a:cubicBezTo>
                  <a:cubicBezTo>
                    <a:pt x="5206" y="3151"/>
                    <a:pt x="5226" y="3212"/>
                    <a:pt x="5246" y="3272"/>
                  </a:cubicBezTo>
                  <a:cubicBezTo>
                    <a:pt x="5260" y="3339"/>
                    <a:pt x="5260" y="3392"/>
                    <a:pt x="5226" y="3452"/>
                  </a:cubicBezTo>
                  <a:cubicBezTo>
                    <a:pt x="5146" y="3593"/>
                    <a:pt x="5066" y="3727"/>
                    <a:pt x="4938" y="3834"/>
                  </a:cubicBezTo>
                  <a:cubicBezTo>
                    <a:pt x="4885" y="3874"/>
                    <a:pt x="4845" y="3941"/>
                    <a:pt x="4811" y="4001"/>
                  </a:cubicBezTo>
                  <a:cubicBezTo>
                    <a:pt x="4764" y="4081"/>
                    <a:pt x="4791" y="4168"/>
                    <a:pt x="4845" y="4242"/>
                  </a:cubicBezTo>
                  <a:cubicBezTo>
                    <a:pt x="4918" y="4342"/>
                    <a:pt x="5019" y="4396"/>
                    <a:pt x="5139" y="4396"/>
                  </a:cubicBezTo>
                  <a:cubicBezTo>
                    <a:pt x="5233" y="4396"/>
                    <a:pt x="5326" y="4396"/>
                    <a:pt x="5420" y="4382"/>
                  </a:cubicBezTo>
                  <a:cubicBezTo>
                    <a:pt x="5481" y="4375"/>
                    <a:pt x="5542" y="4371"/>
                    <a:pt x="5602" y="4371"/>
                  </a:cubicBezTo>
                  <a:cubicBezTo>
                    <a:pt x="5752" y="4371"/>
                    <a:pt x="5899" y="4395"/>
                    <a:pt x="6042" y="4443"/>
                  </a:cubicBezTo>
                  <a:cubicBezTo>
                    <a:pt x="6062" y="4449"/>
                    <a:pt x="6083" y="4463"/>
                    <a:pt x="6116" y="4476"/>
                  </a:cubicBezTo>
                  <a:cubicBezTo>
                    <a:pt x="6069" y="4496"/>
                    <a:pt x="6036" y="4516"/>
                    <a:pt x="6002" y="4530"/>
                  </a:cubicBezTo>
                  <a:cubicBezTo>
                    <a:pt x="5949" y="4550"/>
                    <a:pt x="5909" y="4583"/>
                    <a:pt x="5875" y="4630"/>
                  </a:cubicBezTo>
                  <a:cubicBezTo>
                    <a:pt x="5815" y="4710"/>
                    <a:pt x="5848" y="4797"/>
                    <a:pt x="5942" y="4824"/>
                  </a:cubicBezTo>
                  <a:cubicBezTo>
                    <a:pt x="5975" y="4837"/>
                    <a:pt x="6009" y="4837"/>
                    <a:pt x="6042" y="4837"/>
                  </a:cubicBezTo>
                  <a:lnTo>
                    <a:pt x="6323" y="4837"/>
                  </a:lnTo>
                  <a:cubicBezTo>
                    <a:pt x="6310" y="4864"/>
                    <a:pt x="6297" y="4884"/>
                    <a:pt x="6277" y="4911"/>
                  </a:cubicBezTo>
                  <a:cubicBezTo>
                    <a:pt x="6283" y="4911"/>
                    <a:pt x="6283" y="4918"/>
                    <a:pt x="6283" y="4918"/>
                  </a:cubicBezTo>
                  <a:cubicBezTo>
                    <a:pt x="6330" y="4878"/>
                    <a:pt x="6377" y="4837"/>
                    <a:pt x="6424" y="4791"/>
                  </a:cubicBezTo>
                  <a:lnTo>
                    <a:pt x="6424" y="4791"/>
                  </a:lnTo>
                  <a:cubicBezTo>
                    <a:pt x="6424" y="4831"/>
                    <a:pt x="6424" y="4857"/>
                    <a:pt x="6417" y="4891"/>
                  </a:cubicBezTo>
                  <a:cubicBezTo>
                    <a:pt x="6337" y="4938"/>
                    <a:pt x="6250" y="4991"/>
                    <a:pt x="6163" y="5038"/>
                  </a:cubicBezTo>
                  <a:cubicBezTo>
                    <a:pt x="6163" y="5045"/>
                    <a:pt x="6163" y="5051"/>
                    <a:pt x="6163" y="5051"/>
                  </a:cubicBezTo>
                  <a:cubicBezTo>
                    <a:pt x="6190" y="5045"/>
                    <a:pt x="6210" y="5045"/>
                    <a:pt x="6236" y="5038"/>
                  </a:cubicBezTo>
                  <a:cubicBezTo>
                    <a:pt x="6457" y="4964"/>
                    <a:pt x="6678" y="4891"/>
                    <a:pt x="6899" y="4824"/>
                  </a:cubicBezTo>
                  <a:cubicBezTo>
                    <a:pt x="7053" y="4777"/>
                    <a:pt x="7207" y="4744"/>
                    <a:pt x="7367" y="4737"/>
                  </a:cubicBezTo>
                  <a:cubicBezTo>
                    <a:pt x="7389" y="4736"/>
                    <a:pt x="7410" y="4735"/>
                    <a:pt x="7431" y="4735"/>
                  </a:cubicBezTo>
                  <a:cubicBezTo>
                    <a:pt x="7613" y="4735"/>
                    <a:pt x="7781" y="4785"/>
                    <a:pt x="7949" y="4851"/>
                  </a:cubicBezTo>
                  <a:cubicBezTo>
                    <a:pt x="8150" y="4931"/>
                    <a:pt x="8344" y="5031"/>
                    <a:pt x="8525" y="5145"/>
                  </a:cubicBezTo>
                  <a:cubicBezTo>
                    <a:pt x="8585" y="5185"/>
                    <a:pt x="8638" y="5232"/>
                    <a:pt x="8705" y="5272"/>
                  </a:cubicBezTo>
                  <a:cubicBezTo>
                    <a:pt x="8692" y="5312"/>
                    <a:pt x="8685" y="5346"/>
                    <a:pt x="8678" y="5379"/>
                  </a:cubicBezTo>
                  <a:cubicBezTo>
                    <a:pt x="8638" y="5533"/>
                    <a:pt x="8565" y="5674"/>
                    <a:pt x="8498" y="5814"/>
                  </a:cubicBezTo>
                  <a:cubicBezTo>
                    <a:pt x="8458" y="5894"/>
                    <a:pt x="8444" y="5975"/>
                    <a:pt x="8438" y="6062"/>
                  </a:cubicBezTo>
                  <a:cubicBezTo>
                    <a:pt x="8431" y="6109"/>
                    <a:pt x="8451" y="6149"/>
                    <a:pt x="8484" y="6189"/>
                  </a:cubicBezTo>
                  <a:cubicBezTo>
                    <a:pt x="8505" y="6216"/>
                    <a:pt x="8518" y="6236"/>
                    <a:pt x="8545" y="6269"/>
                  </a:cubicBezTo>
                  <a:cubicBezTo>
                    <a:pt x="8458" y="6303"/>
                    <a:pt x="8364" y="6283"/>
                    <a:pt x="8284" y="6356"/>
                  </a:cubicBezTo>
                  <a:cubicBezTo>
                    <a:pt x="8290" y="6357"/>
                    <a:pt x="8296" y="6357"/>
                    <a:pt x="8301" y="6357"/>
                  </a:cubicBezTo>
                  <a:cubicBezTo>
                    <a:pt x="8388" y="6357"/>
                    <a:pt x="8460" y="6315"/>
                    <a:pt x="8542" y="6315"/>
                  </a:cubicBezTo>
                  <a:cubicBezTo>
                    <a:pt x="8547" y="6315"/>
                    <a:pt x="8553" y="6316"/>
                    <a:pt x="8558" y="6316"/>
                  </a:cubicBezTo>
                  <a:cubicBezTo>
                    <a:pt x="8565" y="6329"/>
                    <a:pt x="8571" y="6349"/>
                    <a:pt x="8585" y="6363"/>
                  </a:cubicBezTo>
                  <a:cubicBezTo>
                    <a:pt x="8578" y="6370"/>
                    <a:pt x="8571" y="6376"/>
                    <a:pt x="8565" y="6376"/>
                  </a:cubicBezTo>
                  <a:cubicBezTo>
                    <a:pt x="8511" y="6376"/>
                    <a:pt x="8458" y="6383"/>
                    <a:pt x="8404" y="6383"/>
                  </a:cubicBezTo>
                  <a:cubicBezTo>
                    <a:pt x="8377" y="6390"/>
                    <a:pt x="8351" y="6403"/>
                    <a:pt x="8324" y="6410"/>
                  </a:cubicBezTo>
                  <a:lnTo>
                    <a:pt x="8324" y="6423"/>
                  </a:lnTo>
                  <a:cubicBezTo>
                    <a:pt x="8344" y="6430"/>
                    <a:pt x="8364" y="6436"/>
                    <a:pt x="8384" y="6436"/>
                  </a:cubicBezTo>
                  <a:cubicBezTo>
                    <a:pt x="8357" y="6450"/>
                    <a:pt x="8331" y="6470"/>
                    <a:pt x="8304" y="6483"/>
                  </a:cubicBezTo>
                  <a:cubicBezTo>
                    <a:pt x="8351" y="6477"/>
                    <a:pt x="8397" y="6470"/>
                    <a:pt x="8444" y="6470"/>
                  </a:cubicBezTo>
                  <a:cubicBezTo>
                    <a:pt x="8444" y="6470"/>
                    <a:pt x="8444" y="6477"/>
                    <a:pt x="8444" y="6477"/>
                  </a:cubicBezTo>
                  <a:cubicBezTo>
                    <a:pt x="8371" y="6497"/>
                    <a:pt x="8297" y="6510"/>
                    <a:pt x="8224" y="6530"/>
                  </a:cubicBezTo>
                  <a:cubicBezTo>
                    <a:pt x="8224" y="6490"/>
                    <a:pt x="8250" y="6483"/>
                    <a:pt x="8277" y="6483"/>
                  </a:cubicBezTo>
                  <a:cubicBezTo>
                    <a:pt x="8277" y="6456"/>
                    <a:pt x="8284" y="6436"/>
                    <a:pt x="8284" y="6403"/>
                  </a:cubicBezTo>
                  <a:lnTo>
                    <a:pt x="8284" y="6403"/>
                  </a:lnTo>
                  <a:cubicBezTo>
                    <a:pt x="8244" y="6436"/>
                    <a:pt x="8203" y="6463"/>
                    <a:pt x="8177" y="6503"/>
                  </a:cubicBezTo>
                  <a:cubicBezTo>
                    <a:pt x="8150" y="6537"/>
                    <a:pt x="8116" y="6557"/>
                    <a:pt x="8076" y="6564"/>
                  </a:cubicBezTo>
                  <a:cubicBezTo>
                    <a:pt x="8009" y="6570"/>
                    <a:pt x="7943" y="6584"/>
                    <a:pt x="7876" y="6597"/>
                  </a:cubicBezTo>
                  <a:cubicBezTo>
                    <a:pt x="7862" y="6597"/>
                    <a:pt x="7856" y="6604"/>
                    <a:pt x="7842" y="6610"/>
                  </a:cubicBezTo>
                  <a:cubicBezTo>
                    <a:pt x="7860" y="6616"/>
                    <a:pt x="7878" y="6619"/>
                    <a:pt x="7897" y="6619"/>
                  </a:cubicBezTo>
                  <a:cubicBezTo>
                    <a:pt x="7954" y="6619"/>
                    <a:pt x="8011" y="6596"/>
                    <a:pt x="8072" y="6596"/>
                  </a:cubicBezTo>
                  <a:cubicBezTo>
                    <a:pt x="8078" y="6596"/>
                    <a:pt x="8084" y="6597"/>
                    <a:pt x="8090" y="6597"/>
                  </a:cubicBezTo>
                  <a:cubicBezTo>
                    <a:pt x="8070" y="6644"/>
                    <a:pt x="8043" y="6664"/>
                    <a:pt x="8003" y="6677"/>
                  </a:cubicBezTo>
                  <a:cubicBezTo>
                    <a:pt x="7969" y="6684"/>
                    <a:pt x="7929" y="6697"/>
                    <a:pt x="7889" y="6717"/>
                  </a:cubicBezTo>
                  <a:cubicBezTo>
                    <a:pt x="7904" y="6736"/>
                    <a:pt x="7918" y="6740"/>
                    <a:pt x="7932" y="6740"/>
                  </a:cubicBezTo>
                  <a:cubicBezTo>
                    <a:pt x="7945" y="6740"/>
                    <a:pt x="7957" y="6736"/>
                    <a:pt x="7971" y="6736"/>
                  </a:cubicBezTo>
                  <a:cubicBezTo>
                    <a:pt x="7975" y="6736"/>
                    <a:pt x="7979" y="6737"/>
                    <a:pt x="7983" y="6737"/>
                  </a:cubicBezTo>
                  <a:cubicBezTo>
                    <a:pt x="7976" y="6751"/>
                    <a:pt x="7976" y="6764"/>
                    <a:pt x="7963" y="6778"/>
                  </a:cubicBezTo>
                  <a:cubicBezTo>
                    <a:pt x="7929" y="6838"/>
                    <a:pt x="7882" y="6898"/>
                    <a:pt x="7849" y="6958"/>
                  </a:cubicBezTo>
                  <a:cubicBezTo>
                    <a:pt x="7815" y="7012"/>
                    <a:pt x="7789" y="7072"/>
                    <a:pt x="7762" y="7132"/>
                  </a:cubicBezTo>
                  <a:cubicBezTo>
                    <a:pt x="7742" y="7199"/>
                    <a:pt x="7722" y="7273"/>
                    <a:pt x="7702" y="7340"/>
                  </a:cubicBezTo>
                  <a:cubicBezTo>
                    <a:pt x="7682" y="7413"/>
                    <a:pt x="7702" y="7473"/>
                    <a:pt x="7769" y="7514"/>
                  </a:cubicBezTo>
                  <a:cubicBezTo>
                    <a:pt x="7782" y="7527"/>
                    <a:pt x="7795" y="7540"/>
                    <a:pt x="7809" y="7554"/>
                  </a:cubicBezTo>
                  <a:cubicBezTo>
                    <a:pt x="7795" y="7621"/>
                    <a:pt x="7802" y="7627"/>
                    <a:pt x="7862" y="7634"/>
                  </a:cubicBezTo>
                  <a:cubicBezTo>
                    <a:pt x="7922" y="7641"/>
                    <a:pt x="7989" y="7647"/>
                    <a:pt x="8056" y="7654"/>
                  </a:cubicBezTo>
                  <a:cubicBezTo>
                    <a:pt x="8083" y="7661"/>
                    <a:pt x="8116" y="7674"/>
                    <a:pt x="8150" y="7681"/>
                  </a:cubicBezTo>
                  <a:cubicBezTo>
                    <a:pt x="8143" y="7701"/>
                    <a:pt x="8143" y="7714"/>
                    <a:pt x="8137" y="7734"/>
                  </a:cubicBezTo>
                  <a:cubicBezTo>
                    <a:pt x="8150" y="7721"/>
                    <a:pt x="8177" y="7721"/>
                    <a:pt x="8177" y="7708"/>
                  </a:cubicBezTo>
                  <a:cubicBezTo>
                    <a:pt x="8183" y="7688"/>
                    <a:pt x="8177" y="7661"/>
                    <a:pt x="8177" y="7634"/>
                  </a:cubicBezTo>
                  <a:cubicBezTo>
                    <a:pt x="8391" y="7453"/>
                    <a:pt x="8585" y="7239"/>
                    <a:pt x="8765" y="7012"/>
                  </a:cubicBezTo>
                  <a:cubicBezTo>
                    <a:pt x="8846" y="6911"/>
                    <a:pt x="8906" y="6791"/>
                    <a:pt x="8986" y="6684"/>
                  </a:cubicBezTo>
                  <a:cubicBezTo>
                    <a:pt x="9067" y="6564"/>
                    <a:pt x="9133" y="6436"/>
                    <a:pt x="9220" y="6323"/>
                  </a:cubicBezTo>
                  <a:cubicBezTo>
                    <a:pt x="9275" y="6258"/>
                    <a:pt x="9329" y="6223"/>
                    <a:pt x="9404" y="6223"/>
                  </a:cubicBezTo>
                  <a:cubicBezTo>
                    <a:pt x="9422" y="6223"/>
                    <a:pt x="9441" y="6225"/>
                    <a:pt x="9461" y="6229"/>
                  </a:cubicBezTo>
                  <a:cubicBezTo>
                    <a:pt x="9729" y="6276"/>
                    <a:pt x="9997" y="6336"/>
                    <a:pt x="10237" y="6456"/>
                  </a:cubicBezTo>
                  <a:cubicBezTo>
                    <a:pt x="10425" y="6550"/>
                    <a:pt x="10572" y="6684"/>
                    <a:pt x="10666" y="6878"/>
                  </a:cubicBezTo>
                  <a:cubicBezTo>
                    <a:pt x="10739" y="7039"/>
                    <a:pt x="10806" y="7192"/>
                    <a:pt x="10893" y="7346"/>
                  </a:cubicBezTo>
                  <a:cubicBezTo>
                    <a:pt x="10980" y="7514"/>
                    <a:pt x="11080" y="7667"/>
                    <a:pt x="11167" y="7828"/>
                  </a:cubicBezTo>
                  <a:cubicBezTo>
                    <a:pt x="11268" y="8002"/>
                    <a:pt x="11381" y="8169"/>
                    <a:pt x="11448" y="8357"/>
                  </a:cubicBezTo>
                  <a:cubicBezTo>
                    <a:pt x="11482" y="8450"/>
                    <a:pt x="11509" y="8551"/>
                    <a:pt x="11549" y="8651"/>
                  </a:cubicBezTo>
                  <a:cubicBezTo>
                    <a:pt x="11596" y="8765"/>
                    <a:pt x="11656" y="8878"/>
                    <a:pt x="11709" y="8992"/>
                  </a:cubicBezTo>
                  <a:cubicBezTo>
                    <a:pt x="11770" y="9126"/>
                    <a:pt x="11830" y="9260"/>
                    <a:pt x="11890" y="9394"/>
                  </a:cubicBezTo>
                  <a:cubicBezTo>
                    <a:pt x="11910" y="9434"/>
                    <a:pt x="11930" y="9474"/>
                    <a:pt x="11950" y="9507"/>
                  </a:cubicBezTo>
                  <a:cubicBezTo>
                    <a:pt x="11970" y="9561"/>
                    <a:pt x="11997" y="9621"/>
                    <a:pt x="12017" y="9675"/>
                  </a:cubicBezTo>
                  <a:cubicBezTo>
                    <a:pt x="12044" y="9722"/>
                    <a:pt x="12057" y="9775"/>
                    <a:pt x="12084" y="9815"/>
                  </a:cubicBezTo>
                  <a:cubicBezTo>
                    <a:pt x="12204" y="10009"/>
                    <a:pt x="12285" y="10210"/>
                    <a:pt x="12378" y="10417"/>
                  </a:cubicBezTo>
                  <a:cubicBezTo>
                    <a:pt x="12425" y="10531"/>
                    <a:pt x="12492" y="10645"/>
                    <a:pt x="12552" y="10752"/>
                  </a:cubicBezTo>
                  <a:cubicBezTo>
                    <a:pt x="12666" y="10966"/>
                    <a:pt x="12807" y="11153"/>
                    <a:pt x="12940" y="11347"/>
                  </a:cubicBezTo>
                  <a:cubicBezTo>
                    <a:pt x="12994" y="11414"/>
                    <a:pt x="13041" y="11481"/>
                    <a:pt x="13088" y="11555"/>
                  </a:cubicBezTo>
                  <a:cubicBezTo>
                    <a:pt x="13188" y="11702"/>
                    <a:pt x="13308" y="11822"/>
                    <a:pt x="13442" y="11943"/>
                  </a:cubicBezTo>
                  <a:cubicBezTo>
                    <a:pt x="13449" y="11949"/>
                    <a:pt x="13462" y="11963"/>
                    <a:pt x="13476" y="11970"/>
                  </a:cubicBezTo>
                  <a:cubicBezTo>
                    <a:pt x="13498" y="11983"/>
                    <a:pt x="13519" y="11996"/>
                    <a:pt x="13543" y="11996"/>
                  </a:cubicBezTo>
                  <a:cubicBezTo>
                    <a:pt x="13556" y="11996"/>
                    <a:pt x="13569" y="11992"/>
                    <a:pt x="13583" y="11983"/>
                  </a:cubicBezTo>
                  <a:cubicBezTo>
                    <a:pt x="13609" y="11956"/>
                    <a:pt x="13630" y="11896"/>
                    <a:pt x="13609" y="11856"/>
                  </a:cubicBezTo>
                  <a:cubicBezTo>
                    <a:pt x="13583" y="11802"/>
                    <a:pt x="13563" y="11749"/>
                    <a:pt x="13522" y="11702"/>
                  </a:cubicBezTo>
                  <a:cubicBezTo>
                    <a:pt x="13369" y="11528"/>
                    <a:pt x="13262" y="11334"/>
                    <a:pt x="13168" y="11120"/>
                  </a:cubicBezTo>
                  <a:cubicBezTo>
                    <a:pt x="13121" y="11013"/>
                    <a:pt x="13081" y="10899"/>
                    <a:pt x="13027" y="10792"/>
                  </a:cubicBezTo>
                  <a:cubicBezTo>
                    <a:pt x="12981" y="10678"/>
                    <a:pt x="12927" y="10571"/>
                    <a:pt x="12860" y="10464"/>
                  </a:cubicBezTo>
                  <a:cubicBezTo>
                    <a:pt x="12787" y="10344"/>
                    <a:pt x="12733" y="10210"/>
                    <a:pt x="12693" y="10069"/>
                  </a:cubicBezTo>
                  <a:cubicBezTo>
                    <a:pt x="12653" y="9916"/>
                    <a:pt x="12599" y="9762"/>
                    <a:pt x="12559" y="9608"/>
                  </a:cubicBezTo>
                  <a:cubicBezTo>
                    <a:pt x="12512" y="9414"/>
                    <a:pt x="12439" y="9226"/>
                    <a:pt x="12358" y="9046"/>
                  </a:cubicBezTo>
                  <a:cubicBezTo>
                    <a:pt x="12325" y="8965"/>
                    <a:pt x="12291" y="8892"/>
                    <a:pt x="12258" y="8812"/>
                  </a:cubicBezTo>
                  <a:cubicBezTo>
                    <a:pt x="12164" y="8611"/>
                    <a:pt x="12104" y="8397"/>
                    <a:pt x="11984" y="8216"/>
                  </a:cubicBezTo>
                  <a:cubicBezTo>
                    <a:pt x="11957" y="8176"/>
                    <a:pt x="11944" y="8129"/>
                    <a:pt x="11930" y="8089"/>
                  </a:cubicBezTo>
                  <a:cubicBezTo>
                    <a:pt x="11910" y="7995"/>
                    <a:pt x="11863" y="7915"/>
                    <a:pt x="11810" y="7841"/>
                  </a:cubicBezTo>
                  <a:cubicBezTo>
                    <a:pt x="11743" y="7734"/>
                    <a:pt x="11669" y="7627"/>
                    <a:pt x="11609" y="7520"/>
                  </a:cubicBezTo>
                  <a:cubicBezTo>
                    <a:pt x="11562" y="7433"/>
                    <a:pt x="11529" y="7346"/>
                    <a:pt x="11489" y="7259"/>
                  </a:cubicBezTo>
                  <a:cubicBezTo>
                    <a:pt x="11462" y="7206"/>
                    <a:pt x="11435" y="7152"/>
                    <a:pt x="11408" y="7099"/>
                  </a:cubicBezTo>
                  <a:cubicBezTo>
                    <a:pt x="11355" y="7005"/>
                    <a:pt x="11315" y="6905"/>
                    <a:pt x="11301" y="6798"/>
                  </a:cubicBezTo>
                  <a:cubicBezTo>
                    <a:pt x="11301" y="6737"/>
                    <a:pt x="11301" y="6724"/>
                    <a:pt x="11335" y="6657"/>
                  </a:cubicBezTo>
                  <a:cubicBezTo>
                    <a:pt x="11462" y="6664"/>
                    <a:pt x="11596" y="6664"/>
                    <a:pt x="11723" y="6677"/>
                  </a:cubicBezTo>
                  <a:cubicBezTo>
                    <a:pt x="12030" y="6711"/>
                    <a:pt x="12318" y="6818"/>
                    <a:pt x="12606" y="6911"/>
                  </a:cubicBezTo>
                  <a:cubicBezTo>
                    <a:pt x="12760" y="6958"/>
                    <a:pt x="12907" y="7019"/>
                    <a:pt x="13061" y="7079"/>
                  </a:cubicBezTo>
                  <a:cubicBezTo>
                    <a:pt x="13208" y="7139"/>
                    <a:pt x="13335" y="7219"/>
                    <a:pt x="13462" y="7306"/>
                  </a:cubicBezTo>
                  <a:cubicBezTo>
                    <a:pt x="13643" y="7433"/>
                    <a:pt x="13783" y="7594"/>
                    <a:pt x="13937" y="7748"/>
                  </a:cubicBezTo>
                  <a:cubicBezTo>
                    <a:pt x="14024" y="7835"/>
                    <a:pt x="14098" y="7935"/>
                    <a:pt x="14158" y="8049"/>
                  </a:cubicBezTo>
                  <a:cubicBezTo>
                    <a:pt x="14185" y="8109"/>
                    <a:pt x="14225" y="8163"/>
                    <a:pt x="14265" y="8216"/>
                  </a:cubicBezTo>
                  <a:cubicBezTo>
                    <a:pt x="14271" y="8228"/>
                    <a:pt x="14297" y="8244"/>
                    <a:pt x="14308" y="8244"/>
                  </a:cubicBezTo>
                  <a:cubicBezTo>
                    <a:pt x="14310" y="8244"/>
                    <a:pt x="14311" y="8244"/>
                    <a:pt x="14312" y="8243"/>
                  </a:cubicBezTo>
                  <a:cubicBezTo>
                    <a:pt x="14332" y="8230"/>
                    <a:pt x="14345" y="8203"/>
                    <a:pt x="14345" y="8183"/>
                  </a:cubicBezTo>
                  <a:cubicBezTo>
                    <a:pt x="14352" y="8156"/>
                    <a:pt x="14339" y="8129"/>
                    <a:pt x="14325" y="8102"/>
                  </a:cubicBezTo>
                  <a:cubicBezTo>
                    <a:pt x="14205" y="7748"/>
                    <a:pt x="13991" y="7447"/>
                    <a:pt x="13696" y="7199"/>
                  </a:cubicBezTo>
                  <a:cubicBezTo>
                    <a:pt x="13676" y="7186"/>
                    <a:pt x="13663" y="7166"/>
                    <a:pt x="13643" y="7152"/>
                  </a:cubicBezTo>
                  <a:cubicBezTo>
                    <a:pt x="13643" y="7146"/>
                    <a:pt x="13643" y="7139"/>
                    <a:pt x="13636" y="7126"/>
                  </a:cubicBezTo>
                  <a:lnTo>
                    <a:pt x="13636" y="7126"/>
                  </a:lnTo>
                  <a:cubicBezTo>
                    <a:pt x="13703" y="7172"/>
                    <a:pt x="13763" y="7206"/>
                    <a:pt x="13824" y="7246"/>
                  </a:cubicBezTo>
                  <a:cubicBezTo>
                    <a:pt x="14038" y="7380"/>
                    <a:pt x="14245" y="7520"/>
                    <a:pt x="14452" y="7667"/>
                  </a:cubicBezTo>
                  <a:cubicBezTo>
                    <a:pt x="14553" y="7748"/>
                    <a:pt x="14667" y="7815"/>
                    <a:pt x="14767" y="7888"/>
                  </a:cubicBezTo>
                  <a:cubicBezTo>
                    <a:pt x="14854" y="7948"/>
                    <a:pt x="14934" y="8009"/>
                    <a:pt x="15008" y="8069"/>
                  </a:cubicBezTo>
                  <a:cubicBezTo>
                    <a:pt x="15028" y="8082"/>
                    <a:pt x="15041" y="8109"/>
                    <a:pt x="15048" y="8129"/>
                  </a:cubicBezTo>
                  <a:cubicBezTo>
                    <a:pt x="15095" y="8323"/>
                    <a:pt x="15148" y="8511"/>
                    <a:pt x="15182" y="8698"/>
                  </a:cubicBezTo>
                  <a:cubicBezTo>
                    <a:pt x="15296" y="9307"/>
                    <a:pt x="15242" y="9902"/>
                    <a:pt x="15115" y="10498"/>
                  </a:cubicBezTo>
                  <a:cubicBezTo>
                    <a:pt x="15015" y="10966"/>
                    <a:pt x="14861" y="11414"/>
                    <a:pt x="14673" y="11849"/>
                  </a:cubicBezTo>
                  <a:cubicBezTo>
                    <a:pt x="14660" y="11876"/>
                    <a:pt x="14647" y="11903"/>
                    <a:pt x="14626" y="11923"/>
                  </a:cubicBezTo>
                  <a:cubicBezTo>
                    <a:pt x="14526" y="12036"/>
                    <a:pt x="14473" y="12170"/>
                    <a:pt x="14412" y="12304"/>
                  </a:cubicBezTo>
                  <a:cubicBezTo>
                    <a:pt x="14352" y="12438"/>
                    <a:pt x="14272" y="12565"/>
                    <a:pt x="14165" y="12665"/>
                  </a:cubicBezTo>
                  <a:cubicBezTo>
                    <a:pt x="14044" y="12772"/>
                    <a:pt x="13944" y="12900"/>
                    <a:pt x="13850" y="13020"/>
                  </a:cubicBezTo>
                  <a:cubicBezTo>
                    <a:pt x="13783" y="13114"/>
                    <a:pt x="13703" y="13194"/>
                    <a:pt x="13616" y="13274"/>
                  </a:cubicBezTo>
                  <a:cubicBezTo>
                    <a:pt x="13489" y="13388"/>
                    <a:pt x="13389" y="13522"/>
                    <a:pt x="13302" y="13669"/>
                  </a:cubicBezTo>
                  <a:cubicBezTo>
                    <a:pt x="13188" y="13863"/>
                    <a:pt x="13074" y="14057"/>
                    <a:pt x="12927" y="14224"/>
                  </a:cubicBezTo>
                  <a:cubicBezTo>
                    <a:pt x="12827" y="14345"/>
                    <a:pt x="12733" y="14472"/>
                    <a:pt x="12639" y="14599"/>
                  </a:cubicBezTo>
                  <a:cubicBezTo>
                    <a:pt x="12546" y="14726"/>
                    <a:pt x="12439" y="14840"/>
                    <a:pt x="12318" y="14940"/>
                  </a:cubicBezTo>
                  <a:cubicBezTo>
                    <a:pt x="12184" y="15061"/>
                    <a:pt x="12057" y="15181"/>
                    <a:pt x="11910" y="15288"/>
                  </a:cubicBezTo>
                  <a:cubicBezTo>
                    <a:pt x="11703" y="15449"/>
                    <a:pt x="11462" y="15569"/>
                    <a:pt x="11221" y="15676"/>
                  </a:cubicBezTo>
                  <a:cubicBezTo>
                    <a:pt x="10993" y="15770"/>
                    <a:pt x="10766" y="15857"/>
                    <a:pt x="10532" y="15944"/>
                  </a:cubicBezTo>
                  <a:cubicBezTo>
                    <a:pt x="10298" y="16031"/>
                    <a:pt x="10057" y="16078"/>
                    <a:pt x="9809" y="16118"/>
                  </a:cubicBezTo>
                  <a:cubicBezTo>
                    <a:pt x="9508" y="16165"/>
                    <a:pt x="9207" y="16211"/>
                    <a:pt x="8906" y="16245"/>
                  </a:cubicBezTo>
                  <a:cubicBezTo>
                    <a:pt x="8672" y="16272"/>
                    <a:pt x="8431" y="16285"/>
                    <a:pt x="8197" y="16298"/>
                  </a:cubicBezTo>
                  <a:cubicBezTo>
                    <a:pt x="8111" y="16304"/>
                    <a:pt x="8024" y="16307"/>
                    <a:pt x="7938" y="16307"/>
                  </a:cubicBezTo>
                  <a:cubicBezTo>
                    <a:pt x="7617" y="16307"/>
                    <a:pt x="7296" y="16269"/>
                    <a:pt x="6979" y="16211"/>
                  </a:cubicBezTo>
                  <a:cubicBezTo>
                    <a:pt x="6691" y="16158"/>
                    <a:pt x="6397" y="16111"/>
                    <a:pt x="6109" y="16044"/>
                  </a:cubicBezTo>
                  <a:cubicBezTo>
                    <a:pt x="5788" y="15971"/>
                    <a:pt x="5487" y="15850"/>
                    <a:pt x="5199" y="15703"/>
                  </a:cubicBezTo>
                  <a:cubicBezTo>
                    <a:pt x="4885" y="15536"/>
                    <a:pt x="4591" y="15342"/>
                    <a:pt x="4283" y="15154"/>
                  </a:cubicBezTo>
                  <a:cubicBezTo>
                    <a:pt x="3861" y="14900"/>
                    <a:pt x="3466" y="14592"/>
                    <a:pt x="3092" y="14264"/>
                  </a:cubicBezTo>
                  <a:cubicBezTo>
                    <a:pt x="2804" y="14010"/>
                    <a:pt x="2516" y="13756"/>
                    <a:pt x="2229" y="13502"/>
                  </a:cubicBezTo>
                  <a:cubicBezTo>
                    <a:pt x="1928" y="13241"/>
                    <a:pt x="1647" y="12960"/>
                    <a:pt x="1392" y="12645"/>
                  </a:cubicBezTo>
                  <a:cubicBezTo>
                    <a:pt x="1218" y="12438"/>
                    <a:pt x="1071" y="12204"/>
                    <a:pt x="944" y="11970"/>
                  </a:cubicBezTo>
                  <a:cubicBezTo>
                    <a:pt x="770" y="11648"/>
                    <a:pt x="610" y="11334"/>
                    <a:pt x="449" y="11013"/>
                  </a:cubicBezTo>
                  <a:cubicBezTo>
                    <a:pt x="349" y="10819"/>
                    <a:pt x="288" y="10618"/>
                    <a:pt x="275" y="10397"/>
                  </a:cubicBezTo>
                  <a:cubicBezTo>
                    <a:pt x="262" y="10156"/>
                    <a:pt x="222" y="9922"/>
                    <a:pt x="161" y="9688"/>
                  </a:cubicBezTo>
                  <a:cubicBezTo>
                    <a:pt x="114" y="9501"/>
                    <a:pt x="108" y="9307"/>
                    <a:pt x="128" y="9106"/>
                  </a:cubicBezTo>
                  <a:cubicBezTo>
                    <a:pt x="141" y="8952"/>
                    <a:pt x="148" y="8798"/>
                    <a:pt x="128" y="8644"/>
                  </a:cubicBezTo>
                  <a:cubicBezTo>
                    <a:pt x="108" y="8484"/>
                    <a:pt x="121" y="8323"/>
                    <a:pt x="148" y="8163"/>
                  </a:cubicBezTo>
                  <a:cubicBezTo>
                    <a:pt x="222" y="7627"/>
                    <a:pt x="342" y="7099"/>
                    <a:pt x="516" y="6590"/>
                  </a:cubicBezTo>
                  <a:cubicBezTo>
                    <a:pt x="603" y="6323"/>
                    <a:pt x="717" y="6062"/>
                    <a:pt x="844" y="5814"/>
                  </a:cubicBezTo>
                  <a:cubicBezTo>
                    <a:pt x="951" y="5607"/>
                    <a:pt x="1058" y="5406"/>
                    <a:pt x="1192" y="5219"/>
                  </a:cubicBezTo>
                  <a:cubicBezTo>
                    <a:pt x="1312" y="5038"/>
                    <a:pt x="1446" y="4864"/>
                    <a:pt x="1573" y="4690"/>
                  </a:cubicBezTo>
                  <a:cubicBezTo>
                    <a:pt x="1680" y="4556"/>
                    <a:pt x="1794" y="4423"/>
                    <a:pt x="1901" y="4295"/>
                  </a:cubicBezTo>
                  <a:cubicBezTo>
                    <a:pt x="2095" y="4061"/>
                    <a:pt x="2296" y="3840"/>
                    <a:pt x="2510" y="3626"/>
                  </a:cubicBezTo>
                  <a:cubicBezTo>
                    <a:pt x="2664" y="3466"/>
                    <a:pt x="2824" y="3299"/>
                    <a:pt x="3005" y="3171"/>
                  </a:cubicBezTo>
                  <a:cubicBezTo>
                    <a:pt x="3266" y="2997"/>
                    <a:pt x="3520" y="2817"/>
                    <a:pt x="3801" y="2676"/>
                  </a:cubicBezTo>
                  <a:cubicBezTo>
                    <a:pt x="3942" y="2603"/>
                    <a:pt x="4089" y="2549"/>
                    <a:pt x="4223" y="2482"/>
                  </a:cubicBezTo>
                  <a:cubicBezTo>
                    <a:pt x="4256" y="2522"/>
                    <a:pt x="4283" y="2549"/>
                    <a:pt x="4309" y="2583"/>
                  </a:cubicBezTo>
                  <a:cubicBezTo>
                    <a:pt x="4363" y="2542"/>
                    <a:pt x="4363" y="2489"/>
                    <a:pt x="4350" y="2435"/>
                  </a:cubicBezTo>
                  <a:cubicBezTo>
                    <a:pt x="4457" y="2395"/>
                    <a:pt x="4564" y="2355"/>
                    <a:pt x="4671" y="2322"/>
                  </a:cubicBezTo>
                  <a:cubicBezTo>
                    <a:pt x="4925" y="2248"/>
                    <a:pt x="5186" y="2181"/>
                    <a:pt x="5440" y="2108"/>
                  </a:cubicBezTo>
                  <a:cubicBezTo>
                    <a:pt x="5453" y="2102"/>
                    <a:pt x="5464" y="2100"/>
                    <a:pt x="5474" y="2100"/>
                  </a:cubicBezTo>
                  <a:close/>
                  <a:moveTo>
                    <a:pt x="12325" y="0"/>
                  </a:moveTo>
                  <a:cubicBezTo>
                    <a:pt x="12298" y="3"/>
                    <a:pt x="12271" y="3"/>
                    <a:pt x="12245" y="3"/>
                  </a:cubicBezTo>
                  <a:cubicBezTo>
                    <a:pt x="12219" y="3"/>
                    <a:pt x="12194" y="3"/>
                    <a:pt x="12171" y="7"/>
                  </a:cubicBezTo>
                  <a:cubicBezTo>
                    <a:pt x="12030" y="27"/>
                    <a:pt x="11890" y="54"/>
                    <a:pt x="11749" y="74"/>
                  </a:cubicBezTo>
                  <a:cubicBezTo>
                    <a:pt x="11703" y="87"/>
                    <a:pt x="11662" y="100"/>
                    <a:pt x="11616" y="107"/>
                  </a:cubicBezTo>
                  <a:cubicBezTo>
                    <a:pt x="11361" y="147"/>
                    <a:pt x="11121" y="234"/>
                    <a:pt x="10893" y="348"/>
                  </a:cubicBezTo>
                  <a:cubicBezTo>
                    <a:pt x="10793" y="401"/>
                    <a:pt x="10692" y="455"/>
                    <a:pt x="10592" y="515"/>
                  </a:cubicBezTo>
                  <a:cubicBezTo>
                    <a:pt x="10545" y="535"/>
                    <a:pt x="10498" y="562"/>
                    <a:pt x="10458" y="589"/>
                  </a:cubicBezTo>
                  <a:cubicBezTo>
                    <a:pt x="10371" y="642"/>
                    <a:pt x="10278" y="689"/>
                    <a:pt x="10197" y="749"/>
                  </a:cubicBezTo>
                  <a:cubicBezTo>
                    <a:pt x="10050" y="850"/>
                    <a:pt x="9903" y="943"/>
                    <a:pt x="9742" y="1017"/>
                  </a:cubicBezTo>
                  <a:cubicBezTo>
                    <a:pt x="9562" y="1104"/>
                    <a:pt x="9388" y="1211"/>
                    <a:pt x="9234" y="1338"/>
                  </a:cubicBezTo>
                  <a:cubicBezTo>
                    <a:pt x="9194" y="1372"/>
                    <a:pt x="9154" y="1412"/>
                    <a:pt x="9113" y="1445"/>
                  </a:cubicBezTo>
                  <a:cubicBezTo>
                    <a:pt x="9111" y="1447"/>
                    <a:pt x="9109" y="1448"/>
                    <a:pt x="9106" y="1448"/>
                  </a:cubicBezTo>
                  <a:cubicBezTo>
                    <a:pt x="9098" y="1448"/>
                    <a:pt x="9087" y="1443"/>
                    <a:pt x="9073" y="1439"/>
                  </a:cubicBezTo>
                  <a:cubicBezTo>
                    <a:pt x="9067" y="1445"/>
                    <a:pt x="9060" y="1459"/>
                    <a:pt x="9046" y="1465"/>
                  </a:cubicBezTo>
                  <a:cubicBezTo>
                    <a:pt x="8913" y="1592"/>
                    <a:pt x="8806" y="1746"/>
                    <a:pt x="8705" y="1907"/>
                  </a:cubicBezTo>
                  <a:cubicBezTo>
                    <a:pt x="8692" y="1934"/>
                    <a:pt x="8672" y="1960"/>
                    <a:pt x="8672" y="1987"/>
                  </a:cubicBezTo>
                  <a:cubicBezTo>
                    <a:pt x="8665" y="2114"/>
                    <a:pt x="8652" y="2235"/>
                    <a:pt x="8685" y="2362"/>
                  </a:cubicBezTo>
                  <a:cubicBezTo>
                    <a:pt x="8699" y="2422"/>
                    <a:pt x="8699" y="2482"/>
                    <a:pt x="8705" y="2536"/>
                  </a:cubicBezTo>
                  <a:cubicBezTo>
                    <a:pt x="8658" y="2516"/>
                    <a:pt x="8598" y="2496"/>
                    <a:pt x="8531" y="2476"/>
                  </a:cubicBezTo>
                  <a:cubicBezTo>
                    <a:pt x="8505" y="2469"/>
                    <a:pt x="8471" y="2456"/>
                    <a:pt x="8444" y="2442"/>
                  </a:cubicBezTo>
                  <a:cubicBezTo>
                    <a:pt x="8304" y="2402"/>
                    <a:pt x="8170" y="2355"/>
                    <a:pt x="8036" y="2308"/>
                  </a:cubicBezTo>
                  <a:cubicBezTo>
                    <a:pt x="7809" y="2241"/>
                    <a:pt x="7581" y="2174"/>
                    <a:pt x="7354" y="2101"/>
                  </a:cubicBezTo>
                  <a:cubicBezTo>
                    <a:pt x="7166" y="2041"/>
                    <a:pt x="6979" y="1980"/>
                    <a:pt x="6785" y="1967"/>
                  </a:cubicBezTo>
                  <a:cubicBezTo>
                    <a:pt x="6631" y="1954"/>
                    <a:pt x="6484" y="1947"/>
                    <a:pt x="6337" y="1947"/>
                  </a:cubicBezTo>
                  <a:cubicBezTo>
                    <a:pt x="6322" y="1945"/>
                    <a:pt x="6308" y="1944"/>
                    <a:pt x="6294" y="1944"/>
                  </a:cubicBezTo>
                  <a:cubicBezTo>
                    <a:pt x="6255" y="1944"/>
                    <a:pt x="6215" y="1951"/>
                    <a:pt x="6176" y="1960"/>
                  </a:cubicBezTo>
                  <a:cubicBezTo>
                    <a:pt x="6124" y="1975"/>
                    <a:pt x="6074" y="1986"/>
                    <a:pt x="6025" y="1986"/>
                  </a:cubicBezTo>
                  <a:cubicBezTo>
                    <a:pt x="5960" y="1986"/>
                    <a:pt x="5899" y="1967"/>
                    <a:pt x="5842" y="1914"/>
                  </a:cubicBezTo>
                  <a:cubicBezTo>
                    <a:pt x="5822" y="1893"/>
                    <a:pt x="5802" y="1880"/>
                    <a:pt x="5781" y="1873"/>
                  </a:cubicBezTo>
                  <a:cubicBezTo>
                    <a:pt x="5614" y="1786"/>
                    <a:pt x="5454" y="1699"/>
                    <a:pt x="5266" y="1679"/>
                  </a:cubicBezTo>
                  <a:cubicBezTo>
                    <a:pt x="5186" y="1666"/>
                    <a:pt x="5112" y="1653"/>
                    <a:pt x="5032" y="1653"/>
                  </a:cubicBezTo>
                  <a:cubicBezTo>
                    <a:pt x="4731" y="1653"/>
                    <a:pt x="4470" y="1733"/>
                    <a:pt x="4316" y="2021"/>
                  </a:cubicBezTo>
                  <a:cubicBezTo>
                    <a:pt x="4303" y="2041"/>
                    <a:pt x="4289" y="2074"/>
                    <a:pt x="4276" y="2101"/>
                  </a:cubicBezTo>
                  <a:cubicBezTo>
                    <a:pt x="4256" y="2174"/>
                    <a:pt x="4229" y="2248"/>
                    <a:pt x="4202" y="2322"/>
                  </a:cubicBezTo>
                  <a:cubicBezTo>
                    <a:pt x="4035" y="2395"/>
                    <a:pt x="3868" y="2456"/>
                    <a:pt x="3707" y="2542"/>
                  </a:cubicBezTo>
                  <a:cubicBezTo>
                    <a:pt x="3500" y="2656"/>
                    <a:pt x="3299" y="2783"/>
                    <a:pt x="3098" y="2910"/>
                  </a:cubicBezTo>
                  <a:cubicBezTo>
                    <a:pt x="2971" y="2991"/>
                    <a:pt x="2851" y="3078"/>
                    <a:pt x="2731" y="3171"/>
                  </a:cubicBezTo>
                  <a:cubicBezTo>
                    <a:pt x="2530" y="3332"/>
                    <a:pt x="2363" y="3513"/>
                    <a:pt x="2195" y="3700"/>
                  </a:cubicBezTo>
                  <a:cubicBezTo>
                    <a:pt x="1934" y="3974"/>
                    <a:pt x="1687" y="4262"/>
                    <a:pt x="1453" y="4556"/>
                  </a:cubicBezTo>
                  <a:cubicBezTo>
                    <a:pt x="1352" y="4690"/>
                    <a:pt x="1252" y="4824"/>
                    <a:pt x="1152" y="4958"/>
                  </a:cubicBezTo>
                  <a:cubicBezTo>
                    <a:pt x="1145" y="4964"/>
                    <a:pt x="1131" y="4964"/>
                    <a:pt x="1125" y="4971"/>
                  </a:cubicBezTo>
                  <a:cubicBezTo>
                    <a:pt x="1011" y="5152"/>
                    <a:pt x="897" y="5332"/>
                    <a:pt x="784" y="5520"/>
                  </a:cubicBezTo>
                  <a:cubicBezTo>
                    <a:pt x="757" y="5580"/>
                    <a:pt x="730" y="5647"/>
                    <a:pt x="697" y="5714"/>
                  </a:cubicBezTo>
                  <a:cubicBezTo>
                    <a:pt x="516" y="6068"/>
                    <a:pt x="369" y="6436"/>
                    <a:pt x="262" y="6824"/>
                  </a:cubicBezTo>
                  <a:cubicBezTo>
                    <a:pt x="175" y="7112"/>
                    <a:pt x="101" y="7400"/>
                    <a:pt x="61" y="7701"/>
                  </a:cubicBezTo>
                  <a:cubicBezTo>
                    <a:pt x="14" y="8035"/>
                    <a:pt x="1" y="8377"/>
                    <a:pt x="7" y="8718"/>
                  </a:cubicBezTo>
                  <a:cubicBezTo>
                    <a:pt x="14" y="8838"/>
                    <a:pt x="21" y="8959"/>
                    <a:pt x="27" y="9079"/>
                  </a:cubicBezTo>
                  <a:cubicBezTo>
                    <a:pt x="27" y="9153"/>
                    <a:pt x="21" y="9220"/>
                    <a:pt x="21" y="9287"/>
                  </a:cubicBezTo>
                  <a:cubicBezTo>
                    <a:pt x="14" y="9427"/>
                    <a:pt x="34" y="9568"/>
                    <a:pt x="68" y="9708"/>
                  </a:cubicBezTo>
                  <a:cubicBezTo>
                    <a:pt x="121" y="9936"/>
                    <a:pt x="161" y="10170"/>
                    <a:pt x="175" y="10404"/>
                  </a:cubicBezTo>
                  <a:cubicBezTo>
                    <a:pt x="188" y="10665"/>
                    <a:pt x="275" y="10912"/>
                    <a:pt x="395" y="11147"/>
                  </a:cubicBezTo>
                  <a:cubicBezTo>
                    <a:pt x="569" y="11488"/>
                    <a:pt x="743" y="11829"/>
                    <a:pt x="931" y="12164"/>
                  </a:cubicBezTo>
                  <a:cubicBezTo>
                    <a:pt x="1098" y="12478"/>
                    <a:pt x="1312" y="12752"/>
                    <a:pt x="1553" y="13013"/>
                  </a:cubicBezTo>
                  <a:cubicBezTo>
                    <a:pt x="1887" y="13368"/>
                    <a:pt x="2249" y="13696"/>
                    <a:pt x="2617" y="14017"/>
                  </a:cubicBezTo>
                  <a:cubicBezTo>
                    <a:pt x="2831" y="14204"/>
                    <a:pt x="3038" y="14398"/>
                    <a:pt x="3259" y="14579"/>
                  </a:cubicBezTo>
                  <a:cubicBezTo>
                    <a:pt x="3413" y="14713"/>
                    <a:pt x="3580" y="14833"/>
                    <a:pt x="3747" y="14960"/>
                  </a:cubicBezTo>
                  <a:cubicBezTo>
                    <a:pt x="3808" y="15007"/>
                    <a:pt x="3868" y="15054"/>
                    <a:pt x="3928" y="15101"/>
                  </a:cubicBezTo>
                  <a:cubicBezTo>
                    <a:pt x="4263" y="15308"/>
                    <a:pt x="4591" y="15516"/>
                    <a:pt x="4918" y="15723"/>
                  </a:cubicBezTo>
                  <a:cubicBezTo>
                    <a:pt x="4979" y="15750"/>
                    <a:pt x="5039" y="15777"/>
                    <a:pt x="5092" y="15803"/>
                  </a:cubicBezTo>
                  <a:cubicBezTo>
                    <a:pt x="5541" y="16051"/>
                    <a:pt x="6022" y="16198"/>
                    <a:pt x="6524" y="16285"/>
                  </a:cubicBezTo>
                  <a:cubicBezTo>
                    <a:pt x="6778" y="16325"/>
                    <a:pt x="7033" y="16365"/>
                    <a:pt x="7294" y="16405"/>
                  </a:cubicBezTo>
                  <a:cubicBezTo>
                    <a:pt x="7509" y="16438"/>
                    <a:pt x="7728" y="16455"/>
                    <a:pt x="7945" y="16455"/>
                  </a:cubicBezTo>
                  <a:cubicBezTo>
                    <a:pt x="8038" y="16455"/>
                    <a:pt x="8131" y="16452"/>
                    <a:pt x="8224" y="16446"/>
                  </a:cubicBezTo>
                  <a:cubicBezTo>
                    <a:pt x="8498" y="16426"/>
                    <a:pt x="8772" y="16405"/>
                    <a:pt x="9046" y="16372"/>
                  </a:cubicBezTo>
                  <a:cubicBezTo>
                    <a:pt x="9354" y="16332"/>
                    <a:pt x="9662" y="16285"/>
                    <a:pt x="9970" y="16238"/>
                  </a:cubicBezTo>
                  <a:cubicBezTo>
                    <a:pt x="10284" y="16191"/>
                    <a:pt x="10585" y="16091"/>
                    <a:pt x="10873" y="15971"/>
                  </a:cubicBezTo>
                  <a:cubicBezTo>
                    <a:pt x="11094" y="15884"/>
                    <a:pt x="11315" y="15803"/>
                    <a:pt x="11522" y="15696"/>
                  </a:cubicBezTo>
                  <a:cubicBezTo>
                    <a:pt x="11796" y="15549"/>
                    <a:pt x="12057" y="15382"/>
                    <a:pt x="12285" y="15168"/>
                  </a:cubicBezTo>
                  <a:cubicBezTo>
                    <a:pt x="12372" y="15081"/>
                    <a:pt x="12472" y="15007"/>
                    <a:pt x="12552" y="14920"/>
                  </a:cubicBezTo>
                  <a:cubicBezTo>
                    <a:pt x="12646" y="14820"/>
                    <a:pt x="12740" y="14719"/>
                    <a:pt x="12820" y="14606"/>
                  </a:cubicBezTo>
                  <a:cubicBezTo>
                    <a:pt x="12920" y="14465"/>
                    <a:pt x="13047" y="14345"/>
                    <a:pt x="13161" y="14218"/>
                  </a:cubicBezTo>
                  <a:cubicBezTo>
                    <a:pt x="13302" y="14064"/>
                    <a:pt x="13429" y="13910"/>
                    <a:pt x="13556" y="13756"/>
                  </a:cubicBezTo>
                  <a:cubicBezTo>
                    <a:pt x="13609" y="13696"/>
                    <a:pt x="13650" y="13622"/>
                    <a:pt x="13703" y="13569"/>
                  </a:cubicBezTo>
                  <a:cubicBezTo>
                    <a:pt x="13937" y="13355"/>
                    <a:pt x="14111" y="13094"/>
                    <a:pt x="14279" y="12826"/>
                  </a:cubicBezTo>
                  <a:cubicBezTo>
                    <a:pt x="14299" y="12799"/>
                    <a:pt x="14319" y="12779"/>
                    <a:pt x="14339" y="12752"/>
                  </a:cubicBezTo>
                  <a:cubicBezTo>
                    <a:pt x="14359" y="12719"/>
                    <a:pt x="14379" y="12685"/>
                    <a:pt x="14399" y="12652"/>
                  </a:cubicBezTo>
                  <a:cubicBezTo>
                    <a:pt x="14412" y="12632"/>
                    <a:pt x="14412" y="12612"/>
                    <a:pt x="14426" y="12592"/>
                  </a:cubicBezTo>
                  <a:cubicBezTo>
                    <a:pt x="14560" y="12378"/>
                    <a:pt x="14680" y="12164"/>
                    <a:pt x="14780" y="11936"/>
                  </a:cubicBezTo>
                  <a:cubicBezTo>
                    <a:pt x="14968" y="11528"/>
                    <a:pt x="15122" y="11106"/>
                    <a:pt x="15222" y="10665"/>
                  </a:cubicBezTo>
                  <a:cubicBezTo>
                    <a:pt x="15322" y="10257"/>
                    <a:pt x="15382" y="9842"/>
                    <a:pt x="15382" y="9420"/>
                  </a:cubicBezTo>
                  <a:cubicBezTo>
                    <a:pt x="15382" y="9387"/>
                    <a:pt x="15382" y="9360"/>
                    <a:pt x="15382" y="9333"/>
                  </a:cubicBezTo>
                  <a:cubicBezTo>
                    <a:pt x="15410" y="9339"/>
                    <a:pt x="15437" y="9349"/>
                    <a:pt x="15460" y="9349"/>
                  </a:cubicBezTo>
                  <a:cubicBezTo>
                    <a:pt x="15466" y="9349"/>
                    <a:pt x="15471" y="9348"/>
                    <a:pt x="15476" y="9347"/>
                  </a:cubicBezTo>
                  <a:cubicBezTo>
                    <a:pt x="15603" y="9300"/>
                    <a:pt x="15724" y="9253"/>
                    <a:pt x="15777" y="9099"/>
                  </a:cubicBezTo>
                  <a:cubicBezTo>
                    <a:pt x="15817" y="8965"/>
                    <a:pt x="15804" y="8852"/>
                    <a:pt x="15730" y="8738"/>
                  </a:cubicBezTo>
                  <a:cubicBezTo>
                    <a:pt x="15663" y="8638"/>
                    <a:pt x="15603" y="8531"/>
                    <a:pt x="15536" y="8430"/>
                  </a:cubicBezTo>
                  <a:cubicBezTo>
                    <a:pt x="15510" y="8383"/>
                    <a:pt x="15476" y="8337"/>
                    <a:pt x="15436" y="8296"/>
                  </a:cubicBezTo>
                  <a:cubicBezTo>
                    <a:pt x="15322" y="8169"/>
                    <a:pt x="15195" y="8042"/>
                    <a:pt x="15081" y="7922"/>
                  </a:cubicBezTo>
                  <a:cubicBezTo>
                    <a:pt x="15055" y="7895"/>
                    <a:pt x="15041" y="7868"/>
                    <a:pt x="15028" y="7841"/>
                  </a:cubicBezTo>
                  <a:cubicBezTo>
                    <a:pt x="15008" y="7801"/>
                    <a:pt x="15008" y="7761"/>
                    <a:pt x="15001" y="7728"/>
                  </a:cubicBezTo>
                  <a:cubicBezTo>
                    <a:pt x="14981" y="7661"/>
                    <a:pt x="14954" y="7601"/>
                    <a:pt x="14921" y="7547"/>
                  </a:cubicBezTo>
                  <a:cubicBezTo>
                    <a:pt x="14807" y="7353"/>
                    <a:pt x="14693" y="7159"/>
                    <a:pt x="14580" y="6972"/>
                  </a:cubicBezTo>
                  <a:cubicBezTo>
                    <a:pt x="14486" y="6824"/>
                    <a:pt x="14399" y="6684"/>
                    <a:pt x="14299" y="6543"/>
                  </a:cubicBezTo>
                  <a:cubicBezTo>
                    <a:pt x="14198" y="6390"/>
                    <a:pt x="14091" y="6249"/>
                    <a:pt x="13977" y="6102"/>
                  </a:cubicBezTo>
                  <a:cubicBezTo>
                    <a:pt x="13924" y="6028"/>
                    <a:pt x="13870" y="5961"/>
                    <a:pt x="13810" y="5901"/>
                  </a:cubicBezTo>
                  <a:cubicBezTo>
                    <a:pt x="13783" y="5861"/>
                    <a:pt x="13743" y="5834"/>
                    <a:pt x="13703" y="5807"/>
                  </a:cubicBezTo>
                  <a:cubicBezTo>
                    <a:pt x="13710" y="5801"/>
                    <a:pt x="13710" y="5794"/>
                    <a:pt x="13710" y="5794"/>
                  </a:cubicBezTo>
                  <a:cubicBezTo>
                    <a:pt x="13857" y="5821"/>
                    <a:pt x="14004" y="5854"/>
                    <a:pt x="14158" y="5888"/>
                  </a:cubicBezTo>
                  <a:cubicBezTo>
                    <a:pt x="14245" y="5908"/>
                    <a:pt x="14325" y="5948"/>
                    <a:pt x="14392" y="6008"/>
                  </a:cubicBezTo>
                  <a:cubicBezTo>
                    <a:pt x="14406" y="6015"/>
                    <a:pt x="14419" y="6022"/>
                    <a:pt x="14432" y="6035"/>
                  </a:cubicBezTo>
                  <a:cubicBezTo>
                    <a:pt x="14593" y="6149"/>
                    <a:pt x="14760" y="6262"/>
                    <a:pt x="14907" y="6396"/>
                  </a:cubicBezTo>
                  <a:cubicBezTo>
                    <a:pt x="15035" y="6517"/>
                    <a:pt x="15162" y="6637"/>
                    <a:pt x="15262" y="6778"/>
                  </a:cubicBezTo>
                  <a:cubicBezTo>
                    <a:pt x="15309" y="6845"/>
                    <a:pt x="15316" y="6911"/>
                    <a:pt x="15275" y="6985"/>
                  </a:cubicBezTo>
                  <a:cubicBezTo>
                    <a:pt x="15255" y="7019"/>
                    <a:pt x="15229" y="7045"/>
                    <a:pt x="15202" y="7079"/>
                  </a:cubicBezTo>
                  <a:cubicBezTo>
                    <a:pt x="15182" y="7105"/>
                    <a:pt x="15175" y="7126"/>
                    <a:pt x="15188" y="7152"/>
                  </a:cubicBezTo>
                  <a:cubicBezTo>
                    <a:pt x="15202" y="7186"/>
                    <a:pt x="15222" y="7192"/>
                    <a:pt x="15255" y="7192"/>
                  </a:cubicBezTo>
                  <a:cubicBezTo>
                    <a:pt x="15282" y="7192"/>
                    <a:pt x="15302" y="7186"/>
                    <a:pt x="15329" y="7186"/>
                  </a:cubicBezTo>
                  <a:cubicBezTo>
                    <a:pt x="15429" y="7166"/>
                    <a:pt x="15469" y="7126"/>
                    <a:pt x="15476" y="7025"/>
                  </a:cubicBezTo>
                  <a:cubicBezTo>
                    <a:pt x="15483" y="6945"/>
                    <a:pt x="15463" y="6871"/>
                    <a:pt x="15429" y="6798"/>
                  </a:cubicBezTo>
                  <a:cubicBezTo>
                    <a:pt x="15409" y="6758"/>
                    <a:pt x="15396" y="6717"/>
                    <a:pt x="15382" y="6677"/>
                  </a:cubicBezTo>
                  <a:cubicBezTo>
                    <a:pt x="15356" y="6584"/>
                    <a:pt x="15309" y="6497"/>
                    <a:pt x="15242" y="6430"/>
                  </a:cubicBezTo>
                  <a:cubicBezTo>
                    <a:pt x="15182" y="6370"/>
                    <a:pt x="15128" y="6316"/>
                    <a:pt x="15068" y="6262"/>
                  </a:cubicBezTo>
                  <a:cubicBezTo>
                    <a:pt x="14928" y="6129"/>
                    <a:pt x="14774" y="6015"/>
                    <a:pt x="14606" y="5935"/>
                  </a:cubicBezTo>
                  <a:cubicBezTo>
                    <a:pt x="14439" y="5854"/>
                    <a:pt x="14279" y="5767"/>
                    <a:pt x="14118" y="5680"/>
                  </a:cubicBezTo>
                  <a:cubicBezTo>
                    <a:pt x="13904" y="5553"/>
                    <a:pt x="13676" y="5453"/>
                    <a:pt x="13449" y="5359"/>
                  </a:cubicBezTo>
                  <a:cubicBezTo>
                    <a:pt x="13429" y="5353"/>
                    <a:pt x="13415" y="5346"/>
                    <a:pt x="13402" y="5332"/>
                  </a:cubicBezTo>
                  <a:cubicBezTo>
                    <a:pt x="13342" y="5286"/>
                    <a:pt x="13282" y="5232"/>
                    <a:pt x="13228" y="5179"/>
                  </a:cubicBezTo>
                  <a:cubicBezTo>
                    <a:pt x="13121" y="5078"/>
                    <a:pt x="13021" y="4964"/>
                    <a:pt x="12920" y="4864"/>
                  </a:cubicBezTo>
                  <a:cubicBezTo>
                    <a:pt x="12726" y="4663"/>
                    <a:pt x="12499" y="4510"/>
                    <a:pt x="12245" y="4396"/>
                  </a:cubicBezTo>
                  <a:cubicBezTo>
                    <a:pt x="12178" y="4362"/>
                    <a:pt x="12117" y="4336"/>
                    <a:pt x="12051" y="4302"/>
                  </a:cubicBezTo>
                  <a:cubicBezTo>
                    <a:pt x="12077" y="4289"/>
                    <a:pt x="12097" y="4289"/>
                    <a:pt x="12124" y="4282"/>
                  </a:cubicBezTo>
                  <a:cubicBezTo>
                    <a:pt x="12345" y="4269"/>
                    <a:pt x="12566" y="4262"/>
                    <a:pt x="12787" y="4242"/>
                  </a:cubicBezTo>
                  <a:cubicBezTo>
                    <a:pt x="12967" y="4222"/>
                    <a:pt x="13141" y="4188"/>
                    <a:pt x="13322" y="4162"/>
                  </a:cubicBezTo>
                  <a:cubicBezTo>
                    <a:pt x="13395" y="4149"/>
                    <a:pt x="13469" y="4146"/>
                    <a:pt x="13544" y="4146"/>
                  </a:cubicBezTo>
                  <a:cubicBezTo>
                    <a:pt x="13634" y="4146"/>
                    <a:pt x="13725" y="4151"/>
                    <a:pt x="13817" y="4155"/>
                  </a:cubicBezTo>
                  <a:cubicBezTo>
                    <a:pt x="13870" y="4155"/>
                    <a:pt x="13911" y="4188"/>
                    <a:pt x="13944" y="4222"/>
                  </a:cubicBezTo>
                  <a:cubicBezTo>
                    <a:pt x="13977" y="4249"/>
                    <a:pt x="13951" y="4282"/>
                    <a:pt x="13951" y="4309"/>
                  </a:cubicBezTo>
                  <a:cubicBezTo>
                    <a:pt x="13944" y="4349"/>
                    <a:pt x="13964" y="4369"/>
                    <a:pt x="13991" y="4376"/>
                  </a:cubicBezTo>
                  <a:cubicBezTo>
                    <a:pt x="13999" y="4379"/>
                    <a:pt x="14008" y="4381"/>
                    <a:pt x="14016" y="4381"/>
                  </a:cubicBezTo>
                  <a:cubicBezTo>
                    <a:pt x="14040" y="4381"/>
                    <a:pt x="14059" y="4367"/>
                    <a:pt x="14064" y="4342"/>
                  </a:cubicBezTo>
                  <a:cubicBezTo>
                    <a:pt x="14105" y="4262"/>
                    <a:pt x="14118" y="4175"/>
                    <a:pt x="14078" y="4088"/>
                  </a:cubicBezTo>
                  <a:cubicBezTo>
                    <a:pt x="14018" y="3948"/>
                    <a:pt x="13904" y="3854"/>
                    <a:pt x="13750" y="3820"/>
                  </a:cubicBezTo>
                  <a:cubicBezTo>
                    <a:pt x="13636" y="3794"/>
                    <a:pt x="13509" y="3780"/>
                    <a:pt x="13389" y="3767"/>
                  </a:cubicBezTo>
                  <a:cubicBezTo>
                    <a:pt x="13121" y="3747"/>
                    <a:pt x="12847" y="3727"/>
                    <a:pt x="12572" y="3707"/>
                  </a:cubicBezTo>
                  <a:cubicBezTo>
                    <a:pt x="12454" y="3702"/>
                    <a:pt x="12333" y="3697"/>
                    <a:pt x="12210" y="3697"/>
                  </a:cubicBezTo>
                  <a:cubicBezTo>
                    <a:pt x="12159" y="3697"/>
                    <a:pt x="12108" y="3698"/>
                    <a:pt x="12057" y="3700"/>
                  </a:cubicBezTo>
                  <a:cubicBezTo>
                    <a:pt x="11783" y="3700"/>
                    <a:pt x="11515" y="3713"/>
                    <a:pt x="11241" y="3720"/>
                  </a:cubicBezTo>
                  <a:cubicBezTo>
                    <a:pt x="11221" y="3720"/>
                    <a:pt x="11194" y="3713"/>
                    <a:pt x="11181" y="3707"/>
                  </a:cubicBezTo>
                  <a:cubicBezTo>
                    <a:pt x="11067" y="3626"/>
                    <a:pt x="10953" y="3546"/>
                    <a:pt x="10840" y="3472"/>
                  </a:cubicBezTo>
                  <a:cubicBezTo>
                    <a:pt x="10619" y="3319"/>
                    <a:pt x="10378" y="3191"/>
                    <a:pt x="10124" y="3078"/>
                  </a:cubicBezTo>
                  <a:cubicBezTo>
                    <a:pt x="9803" y="2937"/>
                    <a:pt x="9481" y="2803"/>
                    <a:pt x="9160" y="2670"/>
                  </a:cubicBezTo>
                  <a:cubicBezTo>
                    <a:pt x="9133" y="2603"/>
                    <a:pt x="9107" y="2542"/>
                    <a:pt x="9080" y="2482"/>
                  </a:cubicBezTo>
                  <a:cubicBezTo>
                    <a:pt x="9040" y="2375"/>
                    <a:pt x="8980" y="2282"/>
                    <a:pt x="8966" y="2168"/>
                  </a:cubicBezTo>
                  <a:cubicBezTo>
                    <a:pt x="8953" y="2074"/>
                    <a:pt x="8973" y="2001"/>
                    <a:pt x="9033" y="1940"/>
                  </a:cubicBezTo>
                  <a:cubicBezTo>
                    <a:pt x="9067" y="1907"/>
                    <a:pt x="9107" y="1880"/>
                    <a:pt x="9147" y="1853"/>
                  </a:cubicBezTo>
                  <a:cubicBezTo>
                    <a:pt x="9307" y="1726"/>
                    <a:pt x="9488" y="1639"/>
                    <a:pt x="9675" y="1559"/>
                  </a:cubicBezTo>
                  <a:cubicBezTo>
                    <a:pt x="9756" y="1532"/>
                    <a:pt x="9823" y="1485"/>
                    <a:pt x="9889" y="1439"/>
                  </a:cubicBezTo>
                  <a:cubicBezTo>
                    <a:pt x="10164" y="1238"/>
                    <a:pt x="10438" y="1030"/>
                    <a:pt x="10719" y="836"/>
                  </a:cubicBezTo>
                  <a:cubicBezTo>
                    <a:pt x="11020" y="629"/>
                    <a:pt x="11348" y="495"/>
                    <a:pt x="11696" y="381"/>
                  </a:cubicBezTo>
                  <a:cubicBezTo>
                    <a:pt x="11883" y="315"/>
                    <a:pt x="12071" y="268"/>
                    <a:pt x="12265" y="221"/>
                  </a:cubicBezTo>
                  <a:cubicBezTo>
                    <a:pt x="12352" y="194"/>
                    <a:pt x="12405" y="154"/>
                    <a:pt x="12412" y="60"/>
                  </a:cubicBezTo>
                  <a:cubicBezTo>
                    <a:pt x="12385" y="40"/>
                    <a:pt x="12352" y="20"/>
                    <a:pt x="12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3"/>
            <p:cNvSpPr/>
            <p:nvPr/>
          </p:nvSpPr>
          <p:spPr>
            <a:xfrm>
              <a:off x="3484289" y="3150288"/>
              <a:ext cx="289708" cy="193502"/>
            </a:xfrm>
            <a:custGeom>
              <a:avLst/>
              <a:gdLst/>
              <a:ahLst/>
              <a:cxnLst/>
              <a:rect l="l" t="t" r="r" b="b"/>
              <a:pathLst>
                <a:path w="9555" h="6382" extrusionOk="0">
                  <a:moveTo>
                    <a:pt x="9534" y="0"/>
                  </a:moveTo>
                  <a:cubicBezTo>
                    <a:pt x="9494" y="47"/>
                    <a:pt x="9501" y="87"/>
                    <a:pt x="9494" y="127"/>
                  </a:cubicBezTo>
                  <a:cubicBezTo>
                    <a:pt x="9487" y="254"/>
                    <a:pt x="9494" y="381"/>
                    <a:pt x="9474" y="502"/>
                  </a:cubicBezTo>
                  <a:cubicBezTo>
                    <a:pt x="9447" y="689"/>
                    <a:pt x="9407" y="883"/>
                    <a:pt x="9367" y="1071"/>
                  </a:cubicBezTo>
                  <a:cubicBezTo>
                    <a:pt x="9280" y="1512"/>
                    <a:pt x="9166" y="1947"/>
                    <a:pt x="9019" y="2375"/>
                  </a:cubicBezTo>
                  <a:cubicBezTo>
                    <a:pt x="8939" y="2609"/>
                    <a:pt x="8845" y="2844"/>
                    <a:pt x="8718" y="3058"/>
                  </a:cubicBezTo>
                  <a:cubicBezTo>
                    <a:pt x="8557" y="3345"/>
                    <a:pt x="8383" y="3626"/>
                    <a:pt x="8189" y="3894"/>
                  </a:cubicBezTo>
                  <a:cubicBezTo>
                    <a:pt x="8056" y="4081"/>
                    <a:pt x="7908" y="4255"/>
                    <a:pt x="7741" y="4416"/>
                  </a:cubicBezTo>
                  <a:cubicBezTo>
                    <a:pt x="7293" y="4858"/>
                    <a:pt x="6805" y="5252"/>
                    <a:pt x="6276" y="5600"/>
                  </a:cubicBezTo>
                  <a:cubicBezTo>
                    <a:pt x="5828" y="5901"/>
                    <a:pt x="5333" y="6095"/>
                    <a:pt x="4804" y="6196"/>
                  </a:cubicBezTo>
                  <a:cubicBezTo>
                    <a:pt x="4576" y="6237"/>
                    <a:pt x="4349" y="6258"/>
                    <a:pt x="4123" y="6258"/>
                  </a:cubicBezTo>
                  <a:cubicBezTo>
                    <a:pt x="3879" y="6258"/>
                    <a:pt x="3635" y="6234"/>
                    <a:pt x="3392" y="6189"/>
                  </a:cubicBezTo>
                  <a:cubicBezTo>
                    <a:pt x="3125" y="6135"/>
                    <a:pt x="2857" y="6082"/>
                    <a:pt x="2589" y="6015"/>
                  </a:cubicBezTo>
                  <a:cubicBezTo>
                    <a:pt x="2255" y="5941"/>
                    <a:pt x="1920" y="5854"/>
                    <a:pt x="1599" y="5727"/>
                  </a:cubicBezTo>
                  <a:cubicBezTo>
                    <a:pt x="1392" y="5647"/>
                    <a:pt x="1198" y="5547"/>
                    <a:pt x="1004" y="5440"/>
                  </a:cubicBezTo>
                  <a:cubicBezTo>
                    <a:pt x="803" y="5333"/>
                    <a:pt x="609" y="5219"/>
                    <a:pt x="408" y="5112"/>
                  </a:cubicBezTo>
                  <a:cubicBezTo>
                    <a:pt x="274" y="5038"/>
                    <a:pt x="134" y="4971"/>
                    <a:pt x="0" y="4904"/>
                  </a:cubicBezTo>
                  <a:lnTo>
                    <a:pt x="0" y="4904"/>
                  </a:lnTo>
                  <a:cubicBezTo>
                    <a:pt x="74" y="4965"/>
                    <a:pt x="147" y="5018"/>
                    <a:pt x="228" y="5072"/>
                  </a:cubicBezTo>
                  <a:cubicBezTo>
                    <a:pt x="375" y="5172"/>
                    <a:pt x="522" y="5266"/>
                    <a:pt x="676" y="5359"/>
                  </a:cubicBezTo>
                  <a:cubicBezTo>
                    <a:pt x="877" y="5480"/>
                    <a:pt x="1077" y="5593"/>
                    <a:pt x="1285" y="5701"/>
                  </a:cubicBezTo>
                  <a:cubicBezTo>
                    <a:pt x="1546" y="5848"/>
                    <a:pt x="1820" y="5955"/>
                    <a:pt x="2108" y="6028"/>
                  </a:cubicBezTo>
                  <a:cubicBezTo>
                    <a:pt x="2422" y="6102"/>
                    <a:pt x="2737" y="6176"/>
                    <a:pt x="3051" y="6249"/>
                  </a:cubicBezTo>
                  <a:cubicBezTo>
                    <a:pt x="3325" y="6309"/>
                    <a:pt x="3606" y="6356"/>
                    <a:pt x="3894" y="6376"/>
                  </a:cubicBezTo>
                  <a:cubicBezTo>
                    <a:pt x="3961" y="6380"/>
                    <a:pt x="4027" y="6381"/>
                    <a:pt x="4094" y="6381"/>
                  </a:cubicBezTo>
                  <a:cubicBezTo>
                    <a:pt x="4551" y="6381"/>
                    <a:pt x="4995" y="6302"/>
                    <a:pt x="5433" y="6155"/>
                  </a:cubicBezTo>
                  <a:cubicBezTo>
                    <a:pt x="5861" y="6008"/>
                    <a:pt x="6249" y="5788"/>
                    <a:pt x="6610" y="5520"/>
                  </a:cubicBezTo>
                  <a:cubicBezTo>
                    <a:pt x="6965" y="5259"/>
                    <a:pt x="7300" y="4985"/>
                    <a:pt x="7621" y="4684"/>
                  </a:cubicBezTo>
                  <a:cubicBezTo>
                    <a:pt x="7949" y="4376"/>
                    <a:pt x="8243" y="4048"/>
                    <a:pt x="8470" y="3660"/>
                  </a:cubicBezTo>
                  <a:cubicBezTo>
                    <a:pt x="8551" y="3526"/>
                    <a:pt x="8638" y="3392"/>
                    <a:pt x="8711" y="3258"/>
                  </a:cubicBezTo>
                  <a:cubicBezTo>
                    <a:pt x="8785" y="3125"/>
                    <a:pt x="8859" y="2991"/>
                    <a:pt x="8925" y="2850"/>
                  </a:cubicBezTo>
                  <a:cubicBezTo>
                    <a:pt x="9079" y="2502"/>
                    <a:pt x="9186" y="2134"/>
                    <a:pt x="9280" y="1766"/>
                  </a:cubicBezTo>
                  <a:cubicBezTo>
                    <a:pt x="9347" y="1485"/>
                    <a:pt x="9400" y="1198"/>
                    <a:pt x="9461" y="917"/>
                  </a:cubicBezTo>
                  <a:cubicBezTo>
                    <a:pt x="9521" y="642"/>
                    <a:pt x="9554" y="368"/>
                    <a:pt x="9541" y="87"/>
                  </a:cubicBezTo>
                  <a:cubicBezTo>
                    <a:pt x="9541" y="67"/>
                    <a:pt x="9541" y="40"/>
                    <a:pt x="95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3"/>
            <p:cNvSpPr/>
            <p:nvPr/>
          </p:nvSpPr>
          <p:spPr>
            <a:xfrm>
              <a:off x="3345727" y="3155564"/>
              <a:ext cx="18071" cy="21163"/>
            </a:xfrm>
            <a:custGeom>
              <a:avLst/>
              <a:gdLst/>
              <a:ahLst/>
              <a:cxnLst/>
              <a:rect l="l" t="t" r="r" b="b"/>
              <a:pathLst>
                <a:path w="596" h="698" extrusionOk="0">
                  <a:moveTo>
                    <a:pt x="596" y="0"/>
                  </a:moveTo>
                  <a:lnTo>
                    <a:pt x="596" y="0"/>
                  </a:lnTo>
                  <a:cubicBezTo>
                    <a:pt x="409" y="114"/>
                    <a:pt x="235" y="248"/>
                    <a:pt x="107" y="428"/>
                  </a:cubicBezTo>
                  <a:cubicBezTo>
                    <a:pt x="67" y="482"/>
                    <a:pt x="41" y="542"/>
                    <a:pt x="14" y="602"/>
                  </a:cubicBezTo>
                  <a:cubicBezTo>
                    <a:pt x="0" y="636"/>
                    <a:pt x="7" y="669"/>
                    <a:pt x="41" y="689"/>
                  </a:cubicBezTo>
                  <a:cubicBezTo>
                    <a:pt x="50" y="695"/>
                    <a:pt x="58" y="697"/>
                    <a:pt x="67" y="697"/>
                  </a:cubicBezTo>
                  <a:cubicBezTo>
                    <a:pt x="88" y="697"/>
                    <a:pt x="106" y="680"/>
                    <a:pt x="121" y="656"/>
                  </a:cubicBezTo>
                  <a:cubicBezTo>
                    <a:pt x="114" y="649"/>
                    <a:pt x="107" y="642"/>
                    <a:pt x="94" y="636"/>
                  </a:cubicBezTo>
                  <a:cubicBezTo>
                    <a:pt x="161" y="515"/>
                    <a:pt x="241" y="408"/>
                    <a:pt x="328" y="308"/>
                  </a:cubicBezTo>
                  <a:cubicBezTo>
                    <a:pt x="422" y="207"/>
                    <a:pt x="509" y="107"/>
                    <a:pt x="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3"/>
            <p:cNvSpPr/>
            <p:nvPr/>
          </p:nvSpPr>
          <p:spPr>
            <a:xfrm>
              <a:off x="3348759" y="3168328"/>
              <a:ext cx="12219" cy="17282"/>
            </a:xfrm>
            <a:custGeom>
              <a:avLst/>
              <a:gdLst/>
              <a:ahLst/>
              <a:cxnLst/>
              <a:rect l="l" t="t" r="r" b="b"/>
              <a:pathLst>
                <a:path w="403" h="570" extrusionOk="0">
                  <a:moveTo>
                    <a:pt x="402" y="1"/>
                  </a:moveTo>
                  <a:lnTo>
                    <a:pt x="402" y="1"/>
                  </a:lnTo>
                  <a:cubicBezTo>
                    <a:pt x="268" y="74"/>
                    <a:pt x="161" y="175"/>
                    <a:pt x="81" y="308"/>
                  </a:cubicBezTo>
                  <a:cubicBezTo>
                    <a:pt x="34" y="382"/>
                    <a:pt x="1" y="462"/>
                    <a:pt x="21" y="556"/>
                  </a:cubicBezTo>
                  <a:cubicBezTo>
                    <a:pt x="21" y="563"/>
                    <a:pt x="28" y="563"/>
                    <a:pt x="34" y="569"/>
                  </a:cubicBezTo>
                  <a:cubicBezTo>
                    <a:pt x="101" y="476"/>
                    <a:pt x="168" y="382"/>
                    <a:pt x="228" y="288"/>
                  </a:cubicBezTo>
                  <a:cubicBezTo>
                    <a:pt x="288" y="195"/>
                    <a:pt x="355" y="10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3"/>
            <p:cNvSpPr/>
            <p:nvPr/>
          </p:nvSpPr>
          <p:spPr>
            <a:xfrm>
              <a:off x="3356278" y="3198770"/>
              <a:ext cx="6307" cy="13220"/>
            </a:xfrm>
            <a:custGeom>
              <a:avLst/>
              <a:gdLst/>
              <a:ahLst/>
              <a:cxnLst/>
              <a:rect l="l" t="t" r="r" b="b"/>
              <a:pathLst>
                <a:path w="208" h="436" extrusionOk="0">
                  <a:moveTo>
                    <a:pt x="208" y="0"/>
                  </a:moveTo>
                  <a:lnTo>
                    <a:pt x="208" y="0"/>
                  </a:lnTo>
                  <a:cubicBezTo>
                    <a:pt x="47" y="134"/>
                    <a:pt x="0" y="288"/>
                    <a:pt x="101" y="435"/>
                  </a:cubicBezTo>
                  <a:cubicBezTo>
                    <a:pt x="141" y="288"/>
                    <a:pt x="174" y="147"/>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3"/>
            <p:cNvSpPr/>
            <p:nvPr/>
          </p:nvSpPr>
          <p:spPr>
            <a:xfrm>
              <a:off x="3354247" y="3184155"/>
              <a:ext cx="6731" cy="12795"/>
            </a:xfrm>
            <a:custGeom>
              <a:avLst/>
              <a:gdLst/>
              <a:ahLst/>
              <a:cxnLst/>
              <a:rect l="l" t="t" r="r" b="b"/>
              <a:pathLst>
                <a:path w="222" h="422" extrusionOk="0">
                  <a:moveTo>
                    <a:pt x="208" y="0"/>
                  </a:moveTo>
                  <a:cubicBezTo>
                    <a:pt x="161" y="61"/>
                    <a:pt x="107" y="114"/>
                    <a:pt x="61" y="174"/>
                  </a:cubicBezTo>
                  <a:cubicBezTo>
                    <a:pt x="27" y="221"/>
                    <a:pt x="0" y="275"/>
                    <a:pt x="0" y="335"/>
                  </a:cubicBezTo>
                  <a:cubicBezTo>
                    <a:pt x="7" y="395"/>
                    <a:pt x="34" y="422"/>
                    <a:pt x="94" y="422"/>
                  </a:cubicBezTo>
                  <a:cubicBezTo>
                    <a:pt x="67" y="382"/>
                    <a:pt x="74" y="342"/>
                    <a:pt x="94" y="302"/>
                  </a:cubicBezTo>
                  <a:cubicBezTo>
                    <a:pt x="107" y="261"/>
                    <a:pt x="128" y="221"/>
                    <a:pt x="148" y="181"/>
                  </a:cubicBezTo>
                  <a:cubicBezTo>
                    <a:pt x="168" y="121"/>
                    <a:pt x="194" y="61"/>
                    <a:pt x="221" y="7"/>
                  </a:cubicBezTo>
                  <a:cubicBezTo>
                    <a:pt x="215" y="7"/>
                    <a:pt x="215"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3"/>
            <p:cNvSpPr/>
            <p:nvPr/>
          </p:nvSpPr>
          <p:spPr>
            <a:xfrm>
              <a:off x="3362372" y="3217629"/>
              <a:ext cx="1425" cy="7519"/>
            </a:xfrm>
            <a:custGeom>
              <a:avLst/>
              <a:gdLst/>
              <a:ahLst/>
              <a:cxnLst/>
              <a:rect l="l" t="t" r="r" b="b"/>
              <a:pathLst>
                <a:path w="47" h="248" extrusionOk="0">
                  <a:moveTo>
                    <a:pt x="34" y="0"/>
                  </a:moveTo>
                  <a:lnTo>
                    <a:pt x="34" y="0"/>
                  </a:lnTo>
                  <a:cubicBezTo>
                    <a:pt x="0" y="81"/>
                    <a:pt x="0" y="168"/>
                    <a:pt x="27" y="248"/>
                  </a:cubicBezTo>
                  <a:cubicBezTo>
                    <a:pt x="40" y="168"/>
                    <a:pt x="47" y="87"/>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4" name="Google Shape;4144;p23"/>
          <p:cNvGrpSpPr/>
          <p:nvPr/>
        </p:nvGrpSpPr>
        <p:grpSpPr>
          <a:xfrm rot="-8099937">
            <a:off x="4179149" y="3545477"/>
            <a:ext cx="1105098" cy="2409532"/>
            <a:chOff x="2430300" y="1487150"/>
            <a:chExt cx="284200" cy="619675"/>
          </a:xfrm>
        </p:grpSpPr>
        <p:sp>
          <p:nvSpPr>
            <p:cNvPr id="4145" name="Google Shape;4145;p23"/>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3"/>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3"/>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3"/>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3"/>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3"/>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3"/>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3"/>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3"/>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3"/>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3"/>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3"/>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3"/>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3"/>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3"/>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3"/>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3"/>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3"/>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3"/>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3"/>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3"/>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3"/>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3"/>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3"/>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3"/>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3"/>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3"/>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3"/>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3"/>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3"/>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3"/>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3"/>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3"/>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3"/>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3"/>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3"/>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3"/>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3"/>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3"/>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3"/>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3"/>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3"/>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3"/>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3"/>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3"/>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3"/>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3"/>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3"/>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3"/>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3"/>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3"/>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3"/>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3"/>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3"/>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3"/>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3"/>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3"/>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3"/>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3"/>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3"/>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3"/>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3"/>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3"/>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3"/>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3"/>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3"/>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3"/>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3"/>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3"/>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3"/>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3"/>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3"/>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3"/>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3"/>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3"/>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3"/>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3"/>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3"/>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3"/>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3"/>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3"/>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3"/>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3"/>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3"/>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3"/>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3"/>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3"/>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3"/>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3"/>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3"/>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3"/>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3"/>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3"/>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3"/>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3"/>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3"/>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3"/>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3"/>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3"/>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3"/>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3"/>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3"/>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3"/>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3"/>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3"/>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3"/>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3"/>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3"/>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3"/>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3"/>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3"/>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3"/>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3"/>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3"/>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3"/>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3"/>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3"/>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3"/>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3"/>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3"/>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3"/>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3"/>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3"/>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3"/>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3"/>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3"/>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3"/>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3"/>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3"/>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3"/>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3"/>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3"/>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3"/>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3"/>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3"/>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3"/>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3"/>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3"/>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3"/>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3"/>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3"/>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3"/>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3"/>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3"/>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3"/>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3"/>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3"/>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3"/>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3"/>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3"/>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3"/>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3"/>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3"/>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3"/>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3"/>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3"/>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3"/>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3"/>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3"/>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3"/>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3"/>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3"/>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3"/>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3"/>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3"/>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3"/>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3"/>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3"/>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3"/>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3"/>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3"/>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3"/>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3"/>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3"/>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3"/>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3"/>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3"/>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3"/>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3"/>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3"/>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3"/>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3"/>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3"/>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3"/>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3"/>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3"/>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3"/>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3"/>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3"/>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3"/>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3"/>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3"/>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3"/>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3"/>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3"/>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3"/>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3"/>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3"/>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3"/>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3"/>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3"/>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3"/>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3"/>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3"/>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3"/>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3"/>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3"/>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3"/>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3"/>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3"/>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3"/>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3"/>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3"/>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3"/>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3"/>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3"/>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3"/>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3"/>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3"/>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3"/>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3"/>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3"/>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3"/>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3"/>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3"/>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3"/>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3"/>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3"/>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3"/>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3"/>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3"/>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3"/>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3"/>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3"/>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3"/>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3"/>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3"/>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3"/>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3"/>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3"/>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3"/>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3"/>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3"/>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3"/>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3"/>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3"/>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3"/>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3"/>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3"/>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3"/>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3"/>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3"/>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3"/>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3"/>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3"/>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3"/>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3"/>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3"/>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3"/>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3"/>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3"/>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3"/>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3"/>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3"/>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3"/>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3"/>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3"/>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3"/>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3"/>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414"/>
        <p:cNvGrpSpPr/>
        <p:nvPr/>
      </p:nvGrpSpPr>
      <p:grpSpPr>
        <a:xfrm>
          <a:off x="0" y="0"/>
          <a:ext cx="0" cy="0"/>
          <a:chOff x="0" y="0"/>
          <a:chExt cx="0" cy="0"/>
        </a:xfrm>
      </p:grpSpPr>
      <p:grpSp>
        <p:nvGrpSpPr>
          <p:cNvPr id="4415" name="Google Shape;4415;p24"/>
          <p:cNvGrpSpPr/>
          <p:nvPr/>
        </p:nvGrpSpPr>
        <p:grpSpPr>
          <a:xfrm rot="6426497" flipH="1">
            <a:off x="8021193" y="-530018"/>
            <a:ext cx="819429" cy="1786699"/>
            <a:chOff x="2430300" y="1487150"/>
            <a:chExt cx="284200" cy="619675"/>
          </a:xfrm>
        </p:grpSpPr>
        <p:sp>
          <p:nvSpPr>
            <p:cNvPr id="4416" name="Google Shape;4416;p24"/>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4"/>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4"/>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4"/>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4"/>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4"/>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4"/>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4"/>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4"/>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4"/>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4"/>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4"/>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4"/>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4"/>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4"/>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4"/>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4"/>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4"/>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4"/>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4"/>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4"/>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4"/>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4"/>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4"/>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4"/>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4"/>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4"/>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4"/>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4"/>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4"/>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4"/>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4"/>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4"/>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4"/>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4"/>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4"/>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4"/>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4"/>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4"/>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4"/>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4"/>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4"/>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4"/>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4"/>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4"/>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4"/>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4"/>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4"/>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4"/>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4"/>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4"/>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4"/>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4"/>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4"/>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4"/>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4"/>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4"/>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4"/>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4"/>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4"/>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4"/>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4"/>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4"/>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4"/>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4"/>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4"/>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4"/>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4"/>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4"/>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4"/>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4"/>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4"/>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4"/>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4"/>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4"/>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4"/>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4"/>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4"/>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4"/>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4"/>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4"/>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4"/>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4"/>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4"/>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4"/>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4"/>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4"/>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4"/>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4"/>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4"/>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4"/>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4"/>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4"/>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4"/>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4"/>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4"/>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4"/>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4"/>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4"/>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4"/>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4"/>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4"/>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4"/>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4"/>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4"/>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4"/>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4"/>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4"/>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4"/>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4"/>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4"/>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4"/>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4"/>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4"/>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4"/>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4"/>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4"/>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4"/>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4"/>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4"/>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4"/>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4"/>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4"/>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4"/>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4"/>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4"/>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4"/>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4"/>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4"/>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4"/>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4"/>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4"/>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4"/>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4"/>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4"/>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4"/>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4"/>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4"/>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4"/>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4"/>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4"/>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4"/>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4"/>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4"/>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4"/>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4"/>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4"/>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4"/>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4"/>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4"/>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4"/>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4"/>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4"/>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4"/>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4"/>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4"/>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4"/>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4"/>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4"/>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4"/>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4"/>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4"/>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4"/>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4"/>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4"/>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4"/>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4"/>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4"/>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4"/>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4"/>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4"/>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4"/>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4"/>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4"/>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4"/>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4"/>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4"/>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4"/>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4"/>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4"/>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4"/>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4"/>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4"/>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4"/>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4"/>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4"/>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4"/>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4"/>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4"/>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4"/>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4"/>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4"/>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4"/>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4"/>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4"/>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4"/>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4"/>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4"/>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4"/>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4"/>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4"/>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4"/>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4"/>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4"/>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4"/>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4"/>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4"/>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4"/>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4"/>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4"/>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4"/>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4"/>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4"/>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4"/>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4"/>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4"/>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4"/>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4"/>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4"/>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4"/>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4"/>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4"/>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4"/>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4"/>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4"/>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4"/>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4"/>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4"/>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4"/>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4"/>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4"/>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4"/>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4"/>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4"/>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4"/>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4"/>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4"/>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4"/>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4"/>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4"/>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4"/>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4"/>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4"/>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4"/>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4"/>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4"/>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4"/>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4"/>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4"/>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4"/>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4"/>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4"/>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4"/>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4"/>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4"/>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4"/>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4"/>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4"/>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4"/>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4"/>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4"/>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4"/>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4"/>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4"/>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4"/>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4"/>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4"/>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4"/>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4"/>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5" name="Google Shape;4685;p24"/>
          <p:cNvGrpSpPr/>
          <p:nvPr/>
        </p:nvGrpSpPr>
        <p:grpSpPr>
          <a:xfrm>
            <a:off x="-391619" y="4033659"/>
            <a:ext cx="1334089" cy="1308779"/>
            <a:chOff x="5128950" y="1787875"/>
            <a:chExt cx="581125" cy="570100"/>
          </a:xfrm>
        </p:grpSpPr>
        <p:sp>
          <p:nvSpPr>
            <p:cNvPr id="4686" name="Google Shape;4686;p24"/>
            <p:cNvSpPr/>
            <p:nvPr/>
          </p:nvSpPr>
          <p:spPr>
            <a:xfrm>
              <a:off x="5128950" y="1787875"/>
              <a:ext cx="581125" cy="570100"/>
            </a:xfrm>
            <a:custGeom>
              <a:avLst/>
              <a:gdLst/>
              <a:ahLst/>
              <a:cxnLst/>
              <a:rect l="l" t="t" r="r" b="b"/>
              <a:pathLst>
                <a:path w="23245" h="22804" extrusionOk="0">
                  <a:moveTo>
                    <a:pt x="10900" y="249"/>
                  </a:moveTo>
                  <a:cubicBezTo>
                    <a:pt x="12987" y="249"/>
                    <a:pt x="15055" y="711"/>
                    <a:pt x="16714" y="1360"/>
                  </a:cubicBezTo>
                  <a:cubicBezTo>
                    <a:pt x="19330" y="2377"/>
                    <a:pt x="21224" y="4371"/>
                    <a:pt x="22053" y="6960"/>
                  </a:cubicBezTo>
                  <a:cubicBezTo>
                    <a:pt x="22990" y="9877"/>
                    <a:pt x="22816" y="13109"/>
                    <a:pt x="21578" y="15812"/>
                  </a:cubicBezTo>
                  <a:cubicBezTo>
                    <a:pt x="20862" y="17391"/>
                    <a:pt x="19772" y="18823"/>
                    <a:pt x="18434" y="19967"/>
                  </a:cubicBezTo>
                  <a:cubicBezTo>
                    <a:pt x="16449" y="21654"/>
                    <a:pt x="13890" y="22555"/>
                    <a:pt x="11250" y="22555"/>
                  </a:cubicBezTo>
                  <a:cubicBezTo>
                    <a:pt x="10320" y="22555"/>
                    <a:pt x="9380" y="22443"/>
                    <a:pt x="8451" y="22215"/>
                  </a:cubicBezTo>
                  <a:cubicBezTo>
                    <a:pt x="5113" y="21392"/>
                    <a:pt x="2497" y="19191"/>
                    <a:pt x="1279" y="16166"/>
                  </a:cubicBezTo>
                  <a:cubicBezTo>
                    <a:pt x="456" y="14126"/>
                    <a:pt x="255" y="11690"/>
                    <a:pt x="697" y="9135"/>
                  </a:cubicBezTo>
                  <a:cubicBezTo>
                    <a:pt x="1025" y="7228"/>
                    <a:pt x="1654" y="5582"/>
                    <a:pt x="2550" y="4244"/>
                  </a:cubicBezTo>
                  <a:cubicBezTo>
                    <a:pt x="2965" y="3635"/>
                    <a:pt x="3447" y="3080"/>
                    <a:pt x="3989" y="2605"/>
                  </a:cubicBezTo>
                  <a:cubicBezTo>
                    <a:pt x="5936" y="885"/>
                    <a:pt x="8438" y="249"/>
                    <a:pt x="10900" y="249"/>
                  </a:cubicBezTo>
                  <a:close/>
                  <a:moveTo>
                    <a:pt x="10904" y="1"/>
                  </a:moveTo>
                  <a:cubicBezTo>
                    <a:pt x="8389" y="1"/>
                    <a:pt x="5826" y="655"/>
                    <a:pt x="3828" y="2417"/>
                  </a:cubicBezTo>
                  <a:cubicBezTo>
                    <a:pt x="3266" y="2906"/>
                    <a:pt x="2771" y="3474"/>
                    <a:pt x="2343" y="4103"/>
                  </a:cubicBezTo>
                  <a:cubicBezTo>
                    <a:pt x="1426" y="5468"/>
                    <a:pt x="790" y="7147"/>
                    <a:pt x="449" y="9088"/>
                  </a:cubicBezTo>
                  <a:cubicBezTo>
                    <a:pt x="1" y="11697"/>
                    <a:pt x="208" y="14173"/>
                    <a:pt x="1051" y="16260"/>
                  </a:cubicBezTo>
                  <a:cubicBezTo>
                    <a:pt x="2296" y="19358"/>
                    <a:pt x="4972" y="21619"/>
                    <a:pt x="8391" y="22456"/>
                  </a:cubicBezTo>
                  <a:cubicBezTo>
                    <a:pt x="9341" y="22690"/>
                    <a:pt x="10298" y="22803"/>
                    <a:pt x="11248" y="22803"/>
                  </a:cubicBezTo>
                  <a:cubicBezTo>
                    <a:pt x="13951" y="22803"/>
                    <a:pt x="16567" y="21887"/>
                    <a:pt x="18594" y="20154"/>
                  </a:cubicBezTo>
                  <a:cubicBezTo>
                    <a:pt x="19966" y="18990"/>
                    <a:pt x="21076" y="17525"/>
                    <a:pt x="21806" y="15919"/>
                  </a:cubicBezTo>
                  <a:cubicBezTo>
                    <a:pt x="23064" y="13156"/>
                    <a:pt x="23244" y="9864"/>
                    <a:pt x="22294" y="6887"/>
                  </a:cubicBezTo>
                  <a:cubicBezTo>
                    <a:pt x="21438" y="4217"/>
                    <a:pt x="19491" y="2176"/>
                    <a:pt x="16808" y="1126"/>
                  </a:cubicBezTo>
                  <a:cubicBezTo>
                    <a:pt x="15120" y="467"/>
                    <a:pt x="13029" y="1"/>
                    <a:pt x="10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4"/>
            <p:cNvSpPr/>
            <p:nvPr/>
          </p:nvSpPr>
          <p:spPr>
            <a:xfrm>
              <a:off x="5148200" y="1806750"/>
              <a:ext cx="542475" cy="532325"/>
            </a:xfrm>
            <a:custGeom>
              <a:avLst/>
              <a:gdLst/>
              <a:ahLst/>
              <a:cxnLst/>
              <a:rect l="l" t="t" r="r" b="b"/>
              <a:pathLst>
                <a:path w="21699" h="21293" extrusionOk="0">
                  <a:moveTo>
                    <a:pt x="10170" y="251"/>
                  </a:moveTo>
                  <a:cubicBezTo>
                    <a:pt x="12122" y="251"/>
                    <a:pt x="14045" y="681"/>
                    <a:pt x="15596" y="1288"/>
                  </a:cubicBezTo>
                  <a:cubicBezTo>
                    <a:pt x="18032" y="2238"/>
                    <a:pt x="19798" y="4091"/>
                    <a:pt x="20574" y="6506"/>
                  </a:cubicBezTo>
                  <a:cubicBezTo>
                    <a:pt x="21444" y="9229"/>
                    <a:pt x="21283" y="12233"/>
                    <a:pt x="20132" y="14756"/>
                  </a:cubicBezTo>
                  <a:cubicBezTo>
                    <a:pt x="19463" y="16228"/>
                    <a:pt x="18446" y="17566"/>
                    <a:pt x="17195" y="18630"/>
                  </a:cubicBezTo>
                  <a:cubicBezTo>
                    <a:pt x="15346" y="20202"/>
                    <a:pt x="12963" y="21043"/>
                    <a:pt x="10503" y="21043"/>
                  </a:cubicBezTo>
                  <a:cubicBezTo>
                    <a:pt x="9635" y="21043"/>
                    <a:pt x="8756" y="20939"/>
                    <a:pt x="7889" y="20724"/>
                  </a:cubicBezTo>
                  <a:cubicBezTo>
                    <a:pt x="4777" y="19961"/>
                    <a:pt x="2342" y="17907"/>
                    <a:pt x="1205" y="15084"/>
                  </a:cubicBezTo>
                  <a:cubicBezTo>
                    <a:pt x="442" y="13183"/>
                    <a:pt x="255" y="10915"/>
                    <a:pt x="663" y="8533"/>
                  </a:cubicBezTo>
                  <a:cubicBezTo>
                    <a:pt x="971" y="6754"/>
                    <a:pt x="1553" y="5222"/>
                    <a:pt x="2396" y="3977"/>
                  </a:cubicBezTo>
                  <a:cubicBezTo>
                    <a:pt x="2777" y="3402"/>
                    <a:pt x="3225" y="2887"/>
                    <a:pt x="3734" y="2445"/>
                  </a:cubicBezTo>
                  <a:cubicBezTo>
                    <a:pt x="5548" y="844"/>
                    <a:pt x="7879" y="251"/>
                    <a:pt x="10170" y="251"/>
                  </a:cubicBezTo>
                  <a:close/>
                  <a:moveTo>
                    <a:pt x="10176" y="1"/>
                  </a:moveTo>
                  <a:cubicBezTo>
                    <a:pt x="7828" y="1"/>
                    <a:pt x="5434" y="612"/>
                    <a:pt x="3566" y="2258"/>
                  </a:cubicBezTo>
                  <a:cubicBezTo>
                    <a:pt x="3045" y="2719"/>
                    <a:pt x="2583" y="3248"/>
                    <a:pt x="2188" y="3837"/>
                  </a:cubicBezTo>
                  <a:cubicBezTo>
                    <a:pt x="1325" y="5108"/>
                    <a:pt x="730" y="6673"/>
                    <a:pt x="422" y="8487"/>
                  </a:cubicBezTo>
                  <a:cubicBezTo>
                    <a:pt x="0" y="10922"/>
                    <a:pt x="194" y="13237"/>
                    <a:pt x="977" y="15177"/>
                  </a:cubicBezTo>
                  <a:cubicBezTo>
                    <a:pt x="2141" y="18074"/>
                    <a:pt x="4644" y="20182"/>
                    <a:pt x="7828" y="20971"/>
                  </a:cubicBezTo>
                  <a:cubicBezTo>
                    <a:pt x="8718" y="21185"/>
                    <a:pt x="9615" y="21292"/>
                    <a:pt x="10498" y="21292"/>
                  </a:cubicBezTo>
                  <a:cubicBezTo>
                    <a:pt x="13020" y="21292"/>
                    <a:pt x="15462" y="20436"/>
                    <a:pt x="17356" y="18817"/>
                  </a:cubicBezTo>
                  <a:cubicBezTo>
                    <a:pt x="18634" y="17733"/>
                    <a:pt x="19671" y="16361"/>
                    <a:pt x="20353" y="14863"/>
                  </a:cubicBezTo>
                  <a:cubicBezTo>
                    <a:pt x="21531" y="12280"/>
                    <a:pt x="21698" y="9209"/>
                    <a:pt x="20808" y="6433"/>
                  </a:cubicBezTo>
                  <a:cubicBezTo>
                    <a:pt x="20012" y="3944"/>
                    <a:pt x="18192" y="2030"/>
                    <a:pt x="15690" y="1053"/>
                  </a:cubicBezTo>
                  <a:cubicBezTo>
                    <a:pt x="14115" y="437"/>
                    <a:pt x="12161" y="1"/>
                    <a:pt x="10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4"/>
            <p:cNvSpPr/>
            <p:nvPr/>
          </p:nvSpPr>
          <p:spPr>
            <a:xfrm>
              <a:off x="5387225" y="1837975"/>
              <a:ext cx="158925" cy="210725"/>
            </a:xfrm>
            <a:custGeom>
              <a:avLst/>
              <a:gdLst/>
              <a:ahLst/>
              <a:cxnLst/>
              <a:rect l="l" t="t" r="r" b="b"/>
              <a:pathLst>
                <a:path w="6357" h="8429" extrusionOk="0">
                  <a:moveTo>
                    <a:pt x="1358" y="427"/>
                  </a:moveTo>
                  <a:lnTo>
                    <a:pt x="1358" y="427"/>
                  </a:lnTo>
                  <a:cubicBezTo>
                    <a:pt x="830" y="1029"/>
                    <a:pt x="462" y="1771"/>
                    <a:pt x="281" y="2554"/>
                  </a:cubicBezTo>
                  <a:cubicBezTo>
                    <a:pt x="301" y="1838"/>
                    <a:pt x="435" y="1136"/>
                    <a:pt x="937" y="694"/>
                  </a:cubicBezTo>
                  <a:cubicBezTo>
                    <a:pt x="1064" y="580"/>
                    <a:pt x="1205" y="493"/>
                    <a:pt x="1358" y="427"/>
                  </a:cubicBezTo>
                  <a:close/>
                  <a:moveTo>
                    <a:pt x="5600" y="1283"/>
                  </a:moveTo>
                  <a:cubicBezTo>
                    <a:pt x="5768" y="1470"/>
                    <a:pt x="5895" y="1671"/>
                    <a:pt x="5968" y="1892"/>
                  </a:cubicBezTo>
                  <a:cubicBezTo>
                    <a:pt x="6102" y="2300"/>
                    <a:pt x="6055" y="2795"/>
                    <a:pt x="5835" y="3283"/>
                  </a:cubicBezTo>
                  <a:cubicBezTo>
                    <a:pt x="5634" y="3738"/>
                    <a:pt x="5313" y="4140"/>
                    <a:pt x="4998" y="4508"/>
                  </a:cubicBezTo>
                  <a:cubicBezTo>
                    <a:pt x="4316" y="5324"/>
                    <a:pt x="3586" y="6107"/>
                    <a:pt x="2817" y="6843"/>
                  </a:cubicBezTo>
                  <a:cubicBezTo>
                    <a:pt x="4128" y="5251"/>
                    <a:pt x="5045" y="3417"/>
                    <a:pt x="5600" y="1283"/>
                  </a:cubicBezTo>
                  <a:close/>
                  <a:moveTo>
                    <a:pt x="2262" y="253"/>
                  </a:moveTo>
                  <a:cubicBezTo>
                    <a:pt x="1084" y="2621"/>
                    <a:pt x="616" y="5351"/>
                    <a:pt x="930" y="7980"/>
                  </a:cubicBezTo>
                  <a:cubicBezTo>
                    <a:pt x="917" y="7960"/>
                    <a:pt x="904" y="7933"/>
                    <a:pt x="890" y="7913"/>
                  </a:cubicBezTo>
                  <a:cubicBezTo>
                    <a:pt x="663" y="7472"/>
                    <a:pt x="609" y="6836"/>
                    <a:pt x="562" y="6274"/>
                  </a:cubicBezTo>
                  <a:cubicBezTo>
                    <a:pt x="549" y="6087"/>
                    <a:pt x="529" y="5913"/>
                    <a:pt x="509" y="5752"/>
                  </a:cubicBezTo>
                  <a:cubicBezTo>
                    <a:pt x="408" y="4936"/>
                    <a:pt x="341" y="4100"/>
                    <a:pt x="301" y="3277"/>
                  </a:cubicBezTo>
                  <a:cubicBezTo>
                    <a:pt x="382" y="2186"/>
                    <a:pt x="850" y="1122"/>
                    <a:pt x="1613" y="340"/>
                  </a:cubicBezTo>
                  <a:cubicBezTo>
                    <a:pt x="1820" y="279"/>
                    <a:pt x="2041" y="253"/>
                    <a:pt x="2262" y="253"/>
                  </a:cubicBezTo>
                  <a:close/>
                  <a:moveTo>
                    <a:pt x="4764" y="721"/>
                  </a:moveTo>
                  <a:cubicBezTo>
                    <a:pt x="4824" y="748"/>
                    <a:pt x="4891" y="774"/>
                    <a:pt x="4951" y="808"/>
                  </a:cubicBezTo>
                  <a:cubicBezTo>
                    <a:pt x="5159" y="915"/>
                    <a:pt x="5339" y="1042"/>
                    <a:pt x="5493" y="1183"/>
                  </a:cubicBezTo>
                  <a:cubicBezTo>
                    <a:pt x="4804" y="3872"/>
                    <a:pt x="3540" y="6087"/>
                    <a:pt x="1639" y="7940"/>
                  </a:cubicBezTo>
                  <a:cubicBezTo>
                    <a:pt x="1613" y="7954"/>
                    <a:pt x="1593" y="7974"/>
                    <a:pt x="1573" y="7994"/>
                  </a:cubicBezTo>
                  <a:lnTo>
                    <a:pt x="4764" y="721"/>
                  </a:lnTo>
                  <a:close/>
                  <a:moveTo>
                    <a:pt x="3647" y="407"/>
                  </a:moveTo>
                  <a:cubicBezTo>
                    <a:pt x="3981" y="467"/>
                    <a:pt x="4322" y="547"/>
                    <a:pt x="4650" y="674"/>
                  </a:cubicBezTo>
                  <a:lnTo>
                    <a:pt x="1379" y="8121"/>
                  </a:lnTo>
                  <a:cubicBezTo>
                    <a:pt x="1358" y="8134"/>
                    <a:pt x="1332" y="8148"/>
                    <a:pt x="1312" y="8154"/>
                  </a:cubicBezTo>
                  <a:cubicBezTo>
                    <a:pt x="1720" y="5471"/>
                    <a:pt x="2503" y="2869"/>
                    <a:pt x="3647" y="407"/>
                  </a:cubicBezTo>
                  <a:close/>
                  <a:moveTo>
                    <a:pt x="2402" y="253"/>
                  </a:moveTo>
                  <a:cubicBezTo>
                    <a:pt x="2743" y="259"/>
                    <a:pt x="3098" y="306"/>
                    <a:pt x="3433" y="366"/>
                  </a:cubicBezTo>
                  <a:cubicBezTo>
                    <a:pt x="3459" y="373"/>
                    <a:pt x="3493" y="380"/>
                    <a:pt x="3520" y="380"/>
                  </a:cubicBezTo>
                  <a:cubicBezTo>
                    <a:pt x="2375" y="2855"/>
                    <a:pt x="1586" y="5478"/>
                    <a:pt x="1178" y="8174"/>
                  </a:cubicBezTo>
                  <a:lnTo>
                    <a:pt x="1158" y="8174"/>
                  </a:lnTo>
                  <a:cubicBezTo>
                    <a:pt x="1131" y="8168"/>
                    <a:pt x="1104" y="8154"/>
                    <a:pt x="1077" y="8141"/>
                  </a:cubicBezTo>
                  <a:cubicBezTo>
                    <a:pt x="716" y="5458"/>
                    <a:pt x="1191" y="2668"/>
                    <a:pt x="2402" y="253"/>
                  </a:cubicBezTo>
                  <a:close/>
                  <a:moveTo>
                    <a:pt x="2342" y="0"/>
                  </a:moveTo>
                  <a:cubicBezTo>
                    <a:pt x="1763" y="0"/>
                    <a:pt x="1206" y="123"/>
                    <a:pt x="770" y="507"/>
                  </a:cubicBezTo>
                  <a:cubicBezTo>
                    <a:pt x="54" y="1136"/>
                    <a:pt x="0" y="2180"/>
                    <a:pt x="40" y="3123"/>
                  </a:cubicBezTo>
                  <a:cubicBezTo>
                    <a:pt x="81" y="4006"/>
                    <a:pt x="154" y="4903"/>
                    <a:pt x="261" y="5779"/>
                  </a:cubicBezTo>
                  <a:cubicBezTo>
                    <a:pt x="281" y="5940"/>
                    <a:pt x="301" y="6114"/>
                    <a:pt x="315" y="6294"/>
                  </a:cubicBezTo>
                  <a:cubicBezTo>
                    <a:pt x="362" y="6876"/>
                    <a:pt x="415" y="7539"/>
                    <a:pt x="669" y="8027"/>
                  </a:cubicBezTo>
                  <a:cubicBezTo>
                    <a:pt x="790" y="8255"/>
                    <a:pt x="937" y="8388"/>
                    <a:pt x="1118" y="8422"/>
                  </a:cubicBezTo>
                  <a:cubicBezTo>
                    <a:pt x="1144" y="8422"/>
                    <a:pt x="1171" y="8429"/>
                    <a:pt x="1198" y="8429"/>
                  </a:cubicBezTo>
                  <a:cubicBezTo>
                    <a:pt x="1492" y="8429"/>
                    <a:pt x="1780" y="8154"/>
                    <a:pt x="2034" y="7907"/>
                  </a:cubicBezTo>
                  <a:cubicBezTo>
                    <a:pt x="2088" y="7860"/>
                    <a:pt x="2141" y="7806"/>
                    <a:pt x="2195" y="7766"/>
                  </a:cubicBezTo>
                  <a:cubicBezTo>
                    <a:pt x="3259" y="6809"/>
                    <a:pt x="4269" y="5766"/>
                    <a:pt x="5192" y="4668"/>
                  </a:cubicBezTo>
                  <a:cubicBezTo>
                    <a:pt x="5513" y="4287"/>
                    <a:pt x="5848" y="3872"/>
                    <a:pt x="6062" y="3384"/>
                  </a:cubicBezTo>
                  <a:cubicBezTo>
                    <a:pt x="6303" y="2842"/>
                    <a:pt x="6356" y="2287"/>
                    <a:pt x="6202" y="1818"/>
                  </a:cubicBezTo>
                  <a:cubicBezTo>
                    <a:pt x="6035" y="1310"/>
                    <a:pt x="5634" y="875"/>
                    <a:pt x="5065" y="587"/>
                  </a:cubicBezTo>
                  <a:cubicBezTo>
                    <a:pt x="4563" y="333"/>
                    <a:pt x="4008" y="219"/>
                    <a:pt x="3479" y="119"/>
                  </a:cubicBezTo>
                  <a:cubicBezTo>
                    <a:pt x="3109" y="53"/>
                    <a:pt x="2720" y="0"/>
                    <a:pt x="2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4"/>
            <p:cNvSpPr/>
            <p:nvPr/>
          </p:nvSpPr>
          <p:spPr>
            <a:xfrm>
              <a:off x="5193025" y="1867800"/>
              <a:ext cx="191050" cy="172700"/>
            </a:xfrm>
            <a:custGeom>
              <a:avLst/>
              <a:gdLst/>
              <a:ahLst/>
              <a:cxnLst/>
              <a:rect l="l" t="t" r="r" b="b"/>
              <a:pathLst>
                <a:path w="7642" h="6908" extrusionOk="0">
                  <a:moveTo>
                    <a:pt x="4289" y="251"/>
                  </a:moveTo>
                  <a:lnTo>
                    <a:pt x="4289" y="251"/>
                  </a:lnTo>
                  <a:cubicBezTo>
                    <a:pt x="4584" y="264"/>
                    <a:pt x="4851" y="351"/>
                    <a:pt x="5072" y="511"/>
                  </a:cubicBezTo>
                  <a:cubicBezTo>
                    <a:pt x="5346" y="712"/>
                    <a:pt x="5527" y="1013"/>
                    <a:pt x="5687" y="1348"/>
                  </a:cubicBezTo>
                  <a:cubicBezTo>
                    <a:pt x="5467" y="1013"/>
                    <a:pt x="5212" y="706"/>
                    <a:pt x="4871" y="491"/>
                  </a:cubicBezTo>
                  <a:cubicBezTo>
                    <a:pt x="4691" y="384"/>
                    <a:pt x="4497" y="304"/>
                    <a:pt x="4289" y="251"/>
                  </a:cubicBezTo>
                  <a:close/>
                  <a:moveTo>
                    <a:pt x="3803" y="315"/>
                  </a:moveTo>
                  <a:cubicBezTo>
                    <a:pt x="4154" y="315"/>
                    <a:pt x="4510" y="415"/>
                    <a:pt x="4804" y="598"/>
                  </a:cubicBezTo>
                  <a:cubicBezTo>
                    <a:pt x="5299" y="913"/>
                    <a:pt x="5621" y="1441"/>
                    <a:pt x="5895" y="1963"/>
                  </a:cubicBezTo>
                  <a:cubicBezTo>
                    <a:pt x="6022" y="2211"/>
                    <a:pt x="6142" y="2472"/>
                    <a:pt x="6263" y="2726"/>
                  </a:cubicBezTo>
                  <a:cubicBezTo>
                    <a:pt x="6430" y="3161"/>
                    <a:pt x="6597" y="3603"/>
                    <a:pt x="6751" y="4044"/>
                  </a:cubicBezTo>
                  <a:cubicBezTo>
                    <a:pt x="6798" y="4158"/>
                    <a:pt x="6838" y="4272"/>
                    <a:pt x="6885" y="4392"/>
                  </a:cubicBezTo>
                  <a:cubicBezTo>
                    <a:pt x="7066" y="4874"/>
                    <a:pt x="7253" y="5362"/>
                    <a:pt x="7226" y="5744"/>
                  </a:cubicBezTo>
                  <a:cubicBezTo>
                    <a:pt x="6985" y="5148"/>
                    <a:pt x="6617" y="4606"/>
                    <a:pt x="6256" y="4091"/>
                  </a:cubicBezTo>
                  <a:lnTo>
                    <a:pt x="4918" y="2151"/>
                  </a:lnTo>
                  <a:cubicBezTo>
                    <a:pt x="4517" y="1569"/>
                    <a:pt x="4022" y="853"/>
                    <a:pt x="3306" y="471"/>
                  </a:cubicBezTo>
                  <a:cubicBezTo>
                    <a:pt x="3319" y="465"/>
                    <a:pt x="3332" y="458"/>
                    <a:pt x="3346" y="451"/>
                  </a:cubicBezTo>
                  <a:cubicBezTo>
                    <a:pt x="3466" y="398"/>
                    <a:pt x="3587" y="351"/>
                    <a:pt x="3707" y="317"/>
                  </a:cubicBezTo>
                  <a:cubicBezTo>
                    <a:pt x="3739" y="316"/>
                    <a:pt x="3771" y="315"/>
                    <a:pt x="3803" y="315"/>
                  </a:cubicBezTo>
                  <a:close/>
                  <a:moveTo>
                    <a:pt x="3172" y="545"/>
                  </a:moveTo>
                  <a:cubicBezTo>
                    <a:pt x="3901" y="900"/>
                    <a:pt x="4403" y="1629"/>
                    <a:pt x="4811" y="2224"/>
                  </a:cubicBezTo>
                  <a:lnTo>
                    <a:pt x="6156" y="4158"/>
                  </a:lnTo>
                  <a:cubicBezTo>
                    <a:pt x="6551" y="4727"/>
                    <a:pt x="6952" y="5315"/>
                    <a:pt x="7180" y="5978"/>
                  </a:cubicBezTo>
                  <a:cubicBezTo>
                    <a:pt x="7166" y="6011"/>
                    <a:pt x="7153" y="6038"/>
                    <a:pt x="7133" y="6065"/>
                  </a:cubicBezTo>
                  <a:cubicBezTo>
                    <a:pt x="7126" y="6085"/>
                    <a:pt x="7113" y="6105"/>
                    <a:pt x="7099" y="6125"/>
                  </a:cubicBezTo>
                  <a:cubicBezTo>
                    <a:pt x="5687" y="4339"/>
                    <a:pt x="3988" y="2833"/>
                    <a:pt x="2041" y="1656"/>
                  </a:cubicBezTo>
                  <a:cubicBezTo>
                    <a:pt x="2315" y="1274"/>
                    <a:pt x="2690" y="839"/>
                    <a:pt x="3172" y="545"/>
                  </a:cubicBezTo>
                  <a:close/>
                  <a:moveTo>
                    <a:pt x="1968" y="1756"/>
                  </a:moveTo>
                  <a:cubicBezTo>
                    <a:pt x="3881" y="2913"/>
                    <a:pt x="5554" y="4385"/>
                    <a:pt x="6945" y="6132"/>
                  </a:cubicBezTo>
                  <a:cubicBezTo>
                    <a:pt x="4865" y="5469"/>
                    <a:pt x="2891" y="4385"/>
                    <a:pt x="1218" y="2987"/>
                  </a:cubicBezTo>
                  <a:cubicBezTo>
                    <a:pt x="1439" y="2559"/>
                    <a:pt x="1686" y="2151"/>
                    <a:pt x="1968" y="1756"/>
                  </a:cubicBezTo>
                  <a:close/>
                  <a:moveTo>
                    <a:pt x="1158" y="3101"/>
                  </a:moveTo>
                  <a:cubicBezTo>
                    <a:pt x="2851" y="4506"/>
                    <a:pt x="4851" y="5603"/>
                    <a:pt x="6952" y="6265"/>
                  </a:cubicBezTo>
                  <a:cubicBezTo>
                    <a:pt x="6945" y="6272"/>
                    <a:pt x="6939" y="6272"/>
                    <a:pt x="6939" y="6279"/>
                  </a:cubicBezTo>
                  <a:cubicBezTo>
                    <a:pt x="5835" y="6185"/>
                    <a:pt x="4691" y="6091"/>
                    <a:pt x="3587" y="5884"/>
                  </a:cubicBezTo>
                  <a:cubicBezTo>
                    <a:pt x="2376" y="5657"/>
                    <a:pt x="1359" y="5322"/>
                    <a:pt x="475" y="4867"/>
                  </a:cubicBezTo>
                  <a:cubicBezTo>
                    <a:pt x="649" y="4252"/>
                    <a:pt x="877" y="3663"/>
                    <a:pt x="1158" y="3101"/>
                  </a:cubicBezTo>
                  <a:close/>
                  <a:moveTo>
                    <a:pt x="322" y="5663"/>
                  </a:moveTo>
                  <a:cubicBezTo>
                    <a:pt x="342" y="5697"/>
                    <a:pt x="368" y="5723"/>
                    <a:pt x="389" y="5750"/>
                  </a:cubicBezTo>
                  <a:cubicBezTo>
                    <a:pt x="475" y="5857"/>
                    <a:pt x="589" y="5944"/>
                    <a:pt x="676" y="6004"/>
                  </a:cubicBezTo>
                  <a:cubicBezTo>
                    <a:pt x="1051" y="6265"/>
                    <a:pt x="1506" y="6453"/>
                    <a:pt x="2061" y="6593"/>
                  </a:cubicBezTo>
                  <a:cubicBezTo>
                    <a:pt x="2081" y="6593"/>
                    <a:pt x="2095" y="6600"/>
                    <a:pt x="2115" y="6607"/>
                  </a:cubicBezTo>
                  <a:cubicBezTo>
                    <a:pt x="1947" y="6593"/>
                    <a:pt x="1787" y="6587"/>
                    <a:pt x="1620" y="6573"/>
                  </a:cubicBezTo>
                  <a:cubicBezTo>
                    <a:pt x="1178" y="6540"/>
                    <a:pt x="636" y="6459"/>
                    <a:pt x="422" y="6078"/>
                  </a:cubicBezTo>
                  <a:cubicBezTo>
                    <a:pt x="348" y="5958"/>
                    <a:pt x="322" y="5810"/>
                    <a:pt x="322" y="5663"/>
                  </a:cubicBezTo>
                  <a:close/>
                  <a:moveTo>
                    <a:pt x="442" y="4988"/>
                  </a:moveTo>
                  <a:cubicBezTo>
                    <a:pt x="1325" y="5449"/>
                    <a:pt x="2349" y="5777"/>
                    <a:pt x="3567" y="6004"/>
                  </a:cubicBezTo>
                  <a:cubicBezTo>
                    <a:pt x="4610" y="6205"/>
                    <a:pt x="5687" y="6299"/>
                    <a:pt x="6731" y="6386"/>
                  </a:cubicBezTo>
                  <a:cubicBezTo>
                    <a:pt x="6617" y="6433"/>
                    <a:pt x="6484" y="6466"/>
                    <a:pt x="6323" y="6486"/>
                  </a:cubicBezTo>
                  <a:cubicBezTo>
                    <a:pt x="5514" y="6613"/>
                    <a:pt x="4678" y="6659"/>
                    <a:pt x="3859" y="6659"/>
                  </a:cubicBezTo>
                  <a:cubicBezTo>
                    <a:pt x="3601" y="6659"/>
                    <a:pt x="3345" y="6655"/>
                    <a:pt x="3092" y="6647"/>
                  </a:cubicBezTo>
                  <a:cubicBezTo>
                    <a:pt x="2757" y="6607"/>
                    <a:pt x="2416" y="6553"/>
                    <a:pt x="2088" y="6473"/>
                  </a:cubicBezTo>
                  <a:cubicBezTo>
                    <a:pt x="1553" y="6339"/>
                    <a:pt x="1111" y="6152"/>
                    <a:pt x="743" y="5904"/>
                  </a:cubicBezTo>
                  <a:cubicBezTo>
                    <a:pt x="656" y="5844"/>
                    <a:pt x="562" y="5770"/>
                    <a:pt x="482" y="5670"/>
                  </a:cubicBezTo>
                  <a:cubicBezTo>
                    <a:pt x="415" y="5590"/>
                    <a:pt x="368" y="5509"/>
                    <a:pt x="342" y="5442"/>
                  </a:cubicBezTo>
                  <a:cubicBezTo>
                    <a:pt x="355" y="5329"/>
                    <a:pt x="382" y="5215"/>
                    <a:pt x="409" y="5108"/>
                  </a:cubicBezTo>
                  <a:cubicBezTo>
                    <a:pt x="422" y="5068"/>
                    <a:pt x="429" y="5028"/>
                    <a:pt x="442" y="4988"/>
                  </a:cubicBezTo>
                  <a:close/>
                  <a:moveTo>
                    <a:pt x="4207" y="0"/>
                  </a:moveTo>
                  <a:cubicBezTo>
                    <a:pt x="3887" y="0"/>
                    <a:pt x="3553" y="76"/>
                    <a:pt x="3239" y="230"/>
                  </a:cubicBezTo>
                  <a:cubicBezTo>
                    <a:pt x="2583" y="552"/>
                    <a:pt x="2115" y="1127"/>
                    <a:pt x="1780" y="1589"/>
                  </a:cubicBezTo>
                  <a:cubicBezTo>
                    <a:pt x="1031" y="2632"/>
                    <a:pt x="489" y="3797"/>
                    <a:pt x="168" y="5048"/>
                  </a:cubicBezTo>
                  <a:cubicBezTo>
                    <a:pt x="74" y="5416"/>
                    <a:pt x="0" y="5844"/>
                    <a:pt x="201" y="6199"/>
                  </a:cubicBezTo>
                  <a:cubicBezTo>
                    <a:pt x="475" y="6687"/>
                    <a:pt x="1098" y="6787"/>
                    <a:pt x="1606" y="6821"/>
                  </a:cubicBezTo>
                  <a:cubicBezTo>
                    <a:pt x="2315" y="6868"/>
                    <a:pt x="3078" y="6908"/>
                    <a:pt x="3861" y="6908"/>
                  </a:cubicBezTo>
                  <a:cubicBezTo>
                    <a:pt x="4691" y="6908"/>
                    <a:pt x="5540" y="6868"/>
                    <a:pt x="6363" y="6734"/>
                  </a:cubicBezTo>
                  <a:cubicBezTo>
                    <a:pt x="6858" y="6653"/>
                    <a:pt x="7186" y="6480"/>
                    <a:pt x="7353" y="6192"/>
                  </a:cubicBezTo>
                  <a:cubicBezTo>
                    <a:pt x="7641" y="5697"/>
                    <a:pt x="7374" y="4988"/>
                    <a:pt x="7119" y="4305"/>
                  </a:cubicBezTo>
                  <a:cubicBezTo>
                    <a:pt x="7072" y="4185"/>
                    <a:pt x="7032" y="4071"/>
                    <a:pt x="6992" y="3957"/>
                  </a:cubicBezTo>
                  <a:cubicBezTo>
                    <a:pt x="6704" y="3148"/>
                    <a:pt x="6383" y="2338"/>
                    <a:pt x="6049" y="1549"/>
                  </a:cubicBezTo>
                  <a:cubicBezTo>
                    <a:pt x="5841" y="1067"/>
                    <a:pt x="5621" y="612"/>
                    <a:pt x="5219" y="311"/>
                  </a:cubicBezTo>
                  <a:cubicBezTo>
                    <a:pt x="4938" y="105"/>
                    <a:pt x="4582" y="0"/>
                    <a:pt x="4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4"/>
            <p:cNvSpPr/>
            <p:nvPr/>
          </p:nvSpPr>
          <p:spPr>
            <a:xfrm>
              <a:off x="5198550" y="2069125"/>
              <a:ext cx="192375" cy="206400"/>
            </a:xfrm>
            <a:custGeom>
              <a:avLst/>
              <a:gdLst/>
              <a:ahLst/>
              <a:cxnLst/>
              <a:rect l="l" t="t" r="r" b="b"/>
              <a:pathLst>
                <a:path w="7695" h="8256" extrusionOk="0">
                  <a:moveTo>
                    <a:pt x="6508" y="249"/>
                  </a:moveTo>
                  <a:cubicBezTo>
                    <a:pt x="6550" y="249"/>
                    <a:pt x="6591" y="250"/>
                    <a:pt x="6631" y="253"/>
                  </a:cubicBezTo>
                  <a:cubicBezTo>
                    <a:pt x="4784" y="788"/>
                    <a:pt x="3044" y="1618"/>
                    <a:pt x="1459" y="2722"/>
                  </a:cubicBezTo>
                  <a:cubicBezTo>
                    <a:pt x="1024" y="3023"/>
                    <a:pt x="602" y="3371"/>
                    <a:pt x="395" y="3826"/>
                  </a:cubicBezTo>
                  <a:cubicBezTo>
                    <a:pt x="288" y="3210"/>
                    <a:pt x="402" y="2608"/>
                    <a:pt x="716" y="2193"/>
                  </a:cubicBezTo>
                  <a:cubicBezTo>
                    <a:pt x="1091" y="1698"/>
                    <a:pt x="1713" y="1451"/>
                    <a:pt x="2268" y="1257"/>
                  </a:cubicBezTo>
                  <a:cubicBezTo>
                    <a:pt x="3198" y="929"/>
                    <a:pt x="4169" y="668"/>
                    <a:pt x="5145" y="487"/>
                  </a:cubicBezTo>
                  <a:cubicBezTo>
                    <a:pt x="5246" y="467"/>
                    <a:pt x="5366" y="440"/>
                    <a:pt x="5487" y="414"/>
                  </a:cubicBezTo>
                  <a:cubicBezTo>
                    <a:pt x="5801" y="336"/>
                    <a:pt x="6179" y="249"/>
                    <a:pt x="6508" y="249"/>
                  </a:cubicBezTo>
                  <a:close/>
                  <a:moveTo>
                    <a:pt x="6878" y="300"/>
                  </a:moveTo>
                  <a:cubicBezTo>
                    <a:pt x="6912" y="307"/>
                    <a:pt x="6938" y="320"/>
                    <a:pt x="6972" y="333"/>
                  </a:cubicBezTo>
                  <a:cubicBezTo>
                    <a:pt x="4764" y="1805"/>
                    <a:pt x="2850" y="3625"/>
                    <a:pt x="1271" y="5753"/>
                  </a:cubicBezTo>
                  <a:cubicBezTo>
                    <a:pt x="930" y="5231"/>
                    <a:pt x="596" y="4669"/>
                    <a:pt x="442" y="4060"/>
                  </a:cubicBezTo>
                  <a:cubicBezTo>
                    <a:pt x="442" y="4060"/>
                    <a:pt x="442" y="4053"/>
                    <a:pt x="442" y="4053"/>
                  </a:cubicBezTo>
                  <a:cubicBezTo>
                    <a:pt x="596" y="3531"/>
                    <a:pt x="1057" y="3157"/>
                    <a:pt x="1532" y="2822"/>
                  </a:cubicBezTo>
                  <a:cubicBezTo>
                    <a:pt x="3152" y="1692"/>
                    <a:pt x="4938" y="849"/>
                    <a:pt x="6845" y="320"/>
                  </a:cubicBezTo>
                  <a:cubicBezTo>
                    <a:pt x="6858" y="320"/>
                    <a:pt x="6872" y="307"/>
                    <a:pt x="6878" y="300"/>
                  </a:cubicBezTo>
                  <a:close/>
                  <a:moveTo>
                    <a:pt x="7092" y="407"/>
                  </a:moveTo>
                  <a:cubicBezTo>
                    <a:pt x="7139" y="440"/>
                    <a:pt x="7173" y="487"/>
                    <a:pt x="7213" y="534"/>
                  </a:cubicBezTo>
                  <a:cubicBezTo>
                    <a:pt x="6878" y="1738"/>
                    <a:pt x="6189" y="2909"/>
                    <a:pt x="5159" y="4027"/>
                  </a:cubicBezTo>
                  <a:cubicBezTo>
                    <a:pt x="4182" y="5090"/>
                    <a:pt x="3004" y="5980"/>
                    <a:pt x="1967" y="6730"/>
                  </a:cubicBezTo>
                  <a:cubicBezTo>
                    <a:pt x="1740" y="6455"/>
                    <a:pt x="1539" y="6154"/>
                    <a:pt x="1345" y="5860"/>
                  </a:cubicBezTo>
                  <a:cubicBezTo>
                    <a:pt x="2931" y="3719"/>
                    <a:pt x="4864" y="1879"/>
                    <a:pt x="7086" y="407"/>
                  </a:cubicBezTo>
                  <a:close/>
                  <a:moveTo>
                    <a:pt x="7300" y="688"/>
                  </a:moveTo>
                  <a:cubicBezTo>
                    <a:pt x="7320" y="735"/>
                    <a:pt x="7333" y="788"/>
                    <a:pt x="7353" y="835"/>
                  </a:cubicBezTo>
                  <a:cubicBezTo>
                    <a:pt x="7347" y="842"/>
                    <a:pt x="7347" y="849"/>
                    <a:pt x="7347" y="849"/>
                  </a:cubicBezTo>
                  <a:cubicBezTo>
                    <a:pt x="7166" y="3605"/>
                    <a:pt x="5734" y="6241"/>
                    <a:pt x="3520" y="7894"/>
                  </a:cubicBezTo>
                  <a:cubicBezTo>
                    <a:pt x="3252" y="7813"/>
                    <a:pt x="2984" y="7673"/>
                    <a:pt x="2737" y="7492"/>
                  </a:cubicBezTo>
                  <a:cubicBezTo>
                    <a:pt x="2482" y="7298"/>
                    <a:pt x="2255" y="7071"/>
                    <a:pt x="2048" y="6830"/>
                  </a:cubicBezTo>
                  <a:cubicBezTo>
                    <a:pt x="3085" y="6074"/>
                    <a:pt x="4262" y="5177"/>
                    <a:pt x="5252" y="4114"/>
                  </a:cubicBezTo>
                  <a:cubicBezTo>
                    <a:pt x="6256" y="3016"/>
                    <a:pt x="6945" y="1865"/>
                    <a:pt x="7300" y="688"/>
                  </a:cubicBezTo>
                  <a:close/>
                  <a:moveTo>
                    <a:pt x="7427" y="1344"/>
                  </a:moveTo>
                  <a:cubicBezTo>
                    <a:pt x="7434" y="1511"/>
                    <a:pt x="7434" y="1671"/>
                    <a:pt x="7434" y="1819"/>
                  </a:cubicBezTo>
                  <a:cubicBezTo>
                    <a:pt x="7434" y="1865"/>
                    <a:pt x="7434" y="1912"/>
                    <a:pt x="7434" y="1952"/>
                  </a:cubicBezTo>
                  <a:cubicBezTo>
                    <a:pt x="7427" y="3565"/>
                    <a:pt x="6999" y="5137"/>
                    <a:pt x="6196" y="6509"/>
                  </a:cubicBezTo>
                  <a:cubicBezTo>
                    <a:pt x="5727" y="7305"/>
                    <a:pt x="5252" y="7753"/>
                    <a:pt x="4697" y="7927"/>
                  </a:cubicBezTo>
                  <a:cubicBezTo>
                    <a:pt x="4531" y="7979"/>
                    <a:pt x="4357" y="8004"/>
                    <a:pt x="4178" y="8004"/>
                  </a:cubicBezTo>
                  <a:cubicBezTo>
                    <a:pt x="4012" y="8004"/>
                    <a:pt x="3841" y="7982"/>
                    <a:pt x="3667" y="7941"/>
                  </a:cubicBezTo>
                  <a:cubicBezTo>
                    <a:pt x="5741" y="6355"/>
                    <a:pt x="7119" y="3926"/>
                    <a:pt x="7427" y="1344"/>
                  </a:cubicBezTo>
                  <a:close/>
                  <a:moveTo>
                    <a:pt x="6506" y="1"/>
                  </a:moveTo>
                  <a:cubicBezTo>
                    <a:pt x="6146" y="1"/>
                    <a:pt x="5757" y="91"/>
                    <a:pt x="5433" y="166"/>
                  </a:cubicBezTo>
                  <a:cubicBezTo>
                    <a:pt x="5313" y="200"/>
                    <a:pt x="5192" y="226"/>
                    <a:pt x="5099" y="240"/>
                  </a:cubicBezTo>
                  <a:cubicBezTo>
                    <a:pt x="4108" y="427"/>
                    <a:pt x="3131" y="688"/>
                    <a:pt x="2181" y="1022"/>
                  </a:cubicBezTo>
                  <a:cubicBezTo>
                    <a:pt x="1552" y="1237"/>
                    <a:pt x="917" y="1518"/>
                    <a:pt x="515" y="2039"/>
                  </a:cubicBezTo>
                  <a:cubicBezTo>
                    <a:pt x="121" y="2568"/>
                    <a:pt x="0" y="3351"/>
                    <a:pt x="201" y="4120"/>
                  </a:cubicBezTo>
                  <a:cubicBezTo>
                    <a:pt x="375" y="4809"/>
                    <a:pt x="756" y="5425"/>
                    <a:pt x="1138" y="5994"/>
                  </a:cubicBezTo>
                  <a:cubicBezTo>
                    <a:pt x="1539" y="6602"/>
                    <a:pt x="1981" y="7238"/>
                    <a:pt x="2590" y="7693"/>
                  </a:cubicBezTo>
                  <a:cubicBezTo>
                    <a:pt x="3085" y="8061"/>
                    <a:pt x="3653" y="8255"/>
                    <a:pt x="4182" y="8255"/>
                  </a:cubicBezTo>
                  <a:cubicBezTo>
                    <a:pt x="4383" y="8255"/>
                    <a:pt x="4583" y="8228"/>
                    <a:pt x="4771" y="8168"/>
                  </a:cubicBezTo>
                  <a:cubicBezTo>
                    <a:pt x="5393" y="7974"/>
                    <a:pt x="5908" y="7486"/>
                    <a:pt x="6410" y="6636"/>
                  </a:cubicBezTo>
                  <a:cubicBezTo>
                    <a:pt x="7233" y="5224"/>
                    <a:pt x="7674" y="3605"/>
                    <a:pt x="7681" y="1952"/>
                  </a:cubicBezTo>
                  <a:cubicBezTo>
                    <a:pt x="7681" y="1912"/>
                    <a:pt x="7681" y="1865"/>
                    <a:pt x="7681" y="1825"/>
                  </a:cubicBezTo>
                  <a:cubicBezTo>
                    <a:pt x="7688" y="1297"/>
                    <a:pt x="7694" y="568"/>
                    <a:pt x="7246" y="213"/>
                  </a:cubicBezTo>
                  <a:cubicBezTo>
                    <a:pt x="7047" y="55"/>
                    <a:pt x="6786" y="1"/>
                    <a:pt x="6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4"/>
            <p:cNvSpPr/>
            <p:nvPr/>
          </p:nvSpPr>
          <p:spPr>
            <a:xfrm>
              <a:off x="5404625" y="2089600"/>
              <a:ext cx="168125" cy="205650"/>
            </a:xfrm>
            <a:custGeom>
              <a:avLst/>
              <a:gdLst/>
              <a:ahLst/>
              <a:cxnLst/>
              <a:rect l="l" t="t" r="r" b="b"/>
              <a:pathLst>
                <a:path w="6725" h="8226" extrusionOk="0">
                  <a:moveTo>
                    <a:pt x="1315" y="255"/>
                  </a:moveTo>
                  <a:cubicBezTo>
                    <a:pt x="2064" y="255"/>
                    <a:pt x="3050" y="685"/>
                    <a:pt x="3519" y="893"/>
                  </a:cubicBezTo>
                  <a:lnTo>
                    <a:pt x="3580" y="919"/>
                  </a:lnTo>
                  <a:cubicBezTo>
                    <a:pt x="4316" y="1241"/>
                    <a:pt x="5312" y="1843"/>
                    <a:pt x="5874" y="2866"/>
                  </a:cubicBezTo>
                  <a:cubicBezTo>
                    <a:pt x="6309" y="3676"/>
                    <a:pt x="6390" y="4666"/>
                    <a:pt x="6129" y="5549"/>
                  </a:cubicBezTo>
                  <a:cubicBezTo>
                    <a:pt x="5861" y="4278"/>
                    <a:pt x="5225" y="3087"/>
                    <a:pt x="4322" y="2164"/>
                  </a:cubicBezTo>
                  <a:cubicBezTo>
                    <a:pt x="3432" y="1247"/>
                    <a:pt x="2282" y="585"/>
                    <a:pt x="1044" y="277"/>
                  </a:cubicBezTo>
                  <a:cubicBezTo>
                    <a:pt x="1129" y="262"/>
                    <a:pt x="1220" y="255"/>
                    <a:pt x="1315" y="255"/>
                  </a:cubicBezTo>
                  <a:close/>
                  <a:moveTo>
                    <a:pt x="803" y="351"/>
                  </a:moveTo>
                  <a:cubicBezTo>
                    <a:pt x="2094" y="632"/>
                    <a:pt x="3312" y="1301"/>
                    <a:pt x="4235" y="2251"/>
                  </a:cubicBezTo>
                  <a:cubicBezTo>
                    <a:pt x="5172" y="3214"/>
                    <a:pt x="5808" y="4465"/>
                    <a:pt x="6048" y="5783"/>
                  </a:cubicBezTo>
                  <a:cubicBezTo>
                    <a:pt x="5961" y="6004"/>
                    <a:pt x="5861" y="6212"/>
                    <a:pt x="5734" y="6406"/>
                  </a:cubicBezTo>
                  <a:cubicBezTo>
                    <a:pt x="5607" y="6600"/>
                    <a:pt x="5466" y="6774"/>
                    <a:pt x="5306" y="6934"/>
                  </a:cubicBezTo>
                  <a:cubicBezTo>
                    <a:pt x="4831" y="4766"/>
                    <a:pt x="3673" y="2773"/>
                    <a:pt x="2021" y="1294"/>
                  </a:cubicBezTo>
                  <a:cubicBezTo>
                    <a:pt x="1666" y="973"/>
                    <a:pt x="1191" y="598"/>
                    <a:pt x="636" y="451"/>
                  </a:cubicBezTo>
                  <a:cubicBezTo>
                    <a:pt x="683" y="411"/>
                    <a:pt x="743" y="377"/>
                    <a:pt x="803" y="351"/>
                  </a:cubicBezTo>
                  <a:close/>
                  <a:moveTo>
                    <a:pt x="535" y="551"/>
                  </a:moveTo>
                  <a:cubicBezTo>
                    <a:pt x="1091" y="685"/>
                    <a:pt x="1579" y="1067"/>
                    <a:pt x="1940" y="1388"/>
                  </a:cubicBezTo>
                  <a:cubicBezTo>
                    <a:pt x="3593" y="2866"/>
                    <a:pt x="4744" y="4867"/>
                    <a:pt x="5199" y="7035"/>
                  </a:cubicBezTo>
                  <a:cubicBezTo>
                    <a:pt x="4824" y="7376"/>
                    <a:pt x="4376" y="7637"/>
                    <a:pt x="3894" y="7797"/>
                  </a:cubicBezTo>
                  <a:cubicBezTo>
                    <a:pt x="3452" y="6078"/>
                    <a:pt x="2837" y="4405"/>
                    <a:pt x="2047" y="2813"/>
                  </a:cubicBezTo>
                  <a:cubicBezTo>
                    <a:pt x="1653" y="2003"/>
                    <a:pt x="1178" y="1200"/>
                    <a:pt x="408" y="772"/>
                  </a:cubicBezTo>
                  <a:cubicBezTo>
                    <a:pt x="422" y="739"/>
                    <a:pt x="442" y="699"/>
                    <a:pt x="462" y="665"/>
                  </a:cubicBezTo>
                  <a:cubicBezTo>
                    <a:pt x="482" y="625"/>
                    <a:pt x="509" y="585"/>
                    <a:pt x="535" y="551"/>
                  </a:cubicBezTo>
                  <a:close/>
                  <a:moveTo>
                    <a:pt x="315" y="1381"/>
                  </a:moveTo>
                  <a:cubicBezTo>
                    <a:pt x="763" y="1896"/>
                    <a:pt x="997" y="2552"/>
                    <a:pt x="1198" y="3187"/>
                  </a:cubicBezTo>
                  <a:cubicBezTo>
                    <a:pt x="1693" y="4733"/>
                    <a:pt x="2061" y="6325"/>
                    <a:pt x="2295" y="7931"/>
                  </a:cubicBezTo>
                  <a:cubicBezTo>
                    <a:pt x="1626" y="7817"/>
                    <a:pt x="1071" y="7483"/>
                    <a:pt x="776" y="7015"/>
                  </a:cubicBezTo>
                  <a:cubicBezTo>
                    <a:pt x="442" y="6479"/>
                    <a:pt x="435" y="5777"/>
                    <a:pt x="422" y="5208"/>
                  </a:cubicBezTo>
                  <a:lnTo>
                    <a:pt x="388" y="2686"/>
                  </a:lnTo>
                  <a:cubicBezTo>
                    <a:pt x="381" y="2525"/>
                    <a:pt x="368" y="2344"/>
                    <a:pt x="355" y="2157"/>
                  </a:cubicBezTo>
                  <a:cubicBezTo>
                    <a:pt x="335" y="1903"/>
                    <a:pt x="308" y="1635"/>
                    <a:pt x="315" y="1381"/>
                  </a:cubicBezTo>
                  <a:close/>
                  <a:moveTo>
                    <a:pt x="368" y="893"/>
                  </a:moveTo>
                  <a:cubicBezTo>
                    <a:pt x="1097" y="1307"/>
                    <a:pt x="1552" y="2084"/>
                    <a:pt x="1940" y="2866"/>
                  </a:cubicBezTo>
                  <a:cubicBezTo>
                    <a:pt x="2716" y="4452"/>
                    <a:pt x="3332" y="6125"/>
                    <a:pt x="3774" y="7831"/>
                  </a:cubicBezTo>
                  <a:cubicBezTo>
                    <a:pt x="3462" y="7926"/>
                    <a:pt x="3133" y="7975"/>
                    <a:pt x="2808" y="7975"/>
                  </a:cubicBezTo>
                  <a:cubicBezTo>
                    <a:pt x="2721" y="7975"/>
                    <a:pt x="2635" y="7972"/>
                    <a:pt x="2549" y="7965"/>
                  </a:cubicBezTo>
                  <a:cubicBezTo>
                    <a:pt x="2509" y="7958"/>
                    <a:pt x="2462" y="7958"/>
                    <a:pt x="2422" y="7951"/>
                  </a:cubicBezTo>
                  <a:cubicBezTo>
                    <a:pt x="2188" y="6325"/>
                    <a:pt x="1820" y="4713"/>
                    <a:pt x="1318" y="3154"/>
                  </a:cubicBezTo>
                  <a:cubicBezTo>
                    <a:pt x="1104" y="2478"/>
                    <a:pt x="857" y="1782"/>
                    <a:pt x="355" y="1241"/>
                  </a:cubicBezTo>
                  <a:cubicBezTo>
                    <a:pt x="348" y="1227"/>
                    <a:pt x="335" y="1220"/>
                    <a:pt x="321" y="1220"/>
                  </a:cubicBezTo>
                  <a:cubicBezTo>
                    <a:pt x="328" y="1107"/>
                    <a:pt x="348" y="1000"/>
                    <a:pt x="368" y="893"/>
                  </a:cubicBezTo>
                  <a:close/>
                  <a:moveTo>
                    <a:pt x="1312" y="0"/>
                  </a:moveTo>
                  <a:cubicBezTo>
                    <a:pt x="855" y="0"/>
                    <a:pt x="458" y="142"/>
                    <a:pt x="241" y="545"/>
                  </a:cubicBezTo>
                  <a:cubicBezTo>
                    <a:pt x="0" y="986"/>
                    <a:pt x="60" y="1615"/>
                    <a:pt x="107" y="2177"/>
                  </a:cubicBezTo>
                  <a:cubicBezTo>
                    <a:pt x="121" y="2365"/>
                    <a:pt x="134" y="2538"/>
                    <a:pt x="141" y="2692"/>
                  </a:cubicBezTo>
                  <a:lnTo>
                    <a:pt x="174" y="5215"/>
                  </a:lnTo>
                  <a:cubicBezTo>
                    <a:pt x="181" y="5810"/>
                    <a:pt x="194" y="6553"/>
                    <a:pt x="562" y="7142"/>
                  </a:cubicBezTo>
                  <a:cubicBezTo>
                    <a:pt x="937" y="7737"/>
                    <a:pt x="1666" y="8139"/>
                    <a:pt x="2529" y="8212"/>
                  </a:cubicBezTo>
                  <a:cubicBezTo>
                    <a:pt x="2623" y="8219"/>
                    <a:pt x="2716" y="8226"/>
                    <a:pt x="2817" y="8226"/>
                  </a:cubicBezTo>
                  <a:cubicBezTo>
                    <a:pt x="4041" y="8226"/>
                    <a:pt x="5272" y="7570"/>
                    <a:pt x="5941" y="6546"/>
                  </a:cubicBezTo>
                  <a:cubicBezTo>
                    <a:pt x="6664" y="5436"/>
                    <a:pt x="6724" y="3910"/>
                    <a:pt x="6089" y="2746"/>
                  </a:cubicBezTo>
                  <a:cubicBezTo>
                    <a:pt x="5500" y="1662"/>
                    <a:pt x="4449" y="1033"/>
                    <a:pt x="3680" y="692"/>
                  </a:cubicBezTo>
                  <a:lnTo>
                    <a:pt x="3620" y="665"/>
                  </a:lnTo>
                  <a:cubicBezTo>
                    <a:pt x="3088" y="431"/>
                    <a:pt x="2109"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4"/>
            <p:cNvSpPr/>
            <p:nvPr/>
          </p:nvSpPr>
          <p:spPr>
            <a:xfrm>
              <a:off x="5443425" y="1965700"/>
              <a:ext cx="187850" cy="153575"/>
            </a:xfrm>
            <a:custGeom>
              <a:avLst/>
              <a:gdLst/>
              <a:ahLst/>
              <a:cxnLst/>
              <a:rect l="l" t="t" r="r" b="b"/>
              <a:pathLst>
                <a:path w="7514" h="6143" extrusionOk="0">
                  <a:moveTo>
                    <a:pt x="5654" y="249"/>
                  </a:moveTo>
                  <a:cubicBezTo>
                    <a:pt x="5794" y="249"/>
                    <a:pt x="5935" y="269"/>
                    <a:pt x="6069" y="322"/>
                  </a:cubicBezTo>
                  <a:cubicBezTo>
                    <a:pt x="6149" y="349"/>
                    <a:pt x="6223" y="382"/>
                    <a:pt x="6296" y="429"/>
                  </a:cubicBezTo>
                  <a:cubicBezTo>
                    <a:pt x="4717" y="1627"/>
                    <a:pt x="2897" y="2543"/>
                    <a:pt x="991" y="3105"/>
                  </a:cubicBezTo>
                  <a:cubicBezTo>
                    <a:pt x="1011" y="3092"/>
                    <a:pt x="1031" y="3072"/>
                    <a:pt x="1051" y="3059"/>
                  </a:cubicBezTo>
                  <a:cubicBezTo>
                    <a:pt x="2008" y="2309"/>
                    <a:pt x="3018" y="1580"/>
                    <a:pt x="4055" y="898"/>
                  </a:cubicBezTo>
                  <a:cubicBezTo>
                    <a:pt x="4550" y="563"/>
                    <a:pt x="5112" y="249"/>
                    <a:pt x="5654" y="249"/>
                  </a:cubicBezTo>
                  <a:close/>
                  <a:moveTo>
                    <a:pt x="6410" y="503"/>
                  </a:moveTo>
                  <a:cubicBezTo>
                    <a:pt x="6644" y="690"/>
                    <a:pt x="6845" y="971"/>
                    <a:pt x="6972" y="1312"/>
                  </a:cubicBezTo>
                  <a:cubicBezTo>
                    <a:pt x="6999" y="1399"/>
                    <a:pt x="7025" y="1486"/>
                    <a:pt x="7052" y="1573"/>
                  </a:cubicBezTo>
                  <a:cubicBezTo>
                    <a:pt x="5018" y="2543"/>
                    <a:pt x="2851" y="3166"/>
                    <a:pt x="616" y="3420"/>
                  </a:cubicBezTo>
                  <a:cubicBezTo>
                    <a:pt x="649" y="3386"/>
                    <a:pt x="689" y="3346"/>
                    <a:pt x="736" y="3306"/>
                  </a:cubicBezTo>
                  <a:cubicBezTo>
                    <a:pt x="2770" y="2744"/>
                    <a:pt x="4731" y="1781"/>
                    <a:pt x="6410" y="503"/>
                  </a:cubicBezTo>
                  <a:close/>
                  <a:moveTo>
                    <a:pt x="7079" y="1700"/>
                  </a:moveTo>
                  <a:cubicBezTo>
                    <a:pt x="7153" y="2042"/>
                    <a:pt x="7173" y="2396"/>
                    <a:pt x="7193" y="2744"/>
                  </a:cubicBezTo>
                  <a:cubicBezTo>
                    <a:pt x="7199" y="2798"/>
                    <a:pt x="7199" y="2858"/>
                    <a:pt x="7206" y="2918"/>
                  </a:cubicBezTo>
                  <a:cubicBezTo>
                    <a:pt x="5935" y="3514"/>
                    <a:pt x="4530" y="3848"/>
                    <a:pt x="3132" y="3875"/>
                  </a:cubicBezTo>
                  <a:cubicBezTo>
                    <a:pt x="3054" y="3877"/>
                    <a:pt x="2976" y="3877"/>
                    <a:pt x="2899" y="3877"/>
                  </a:cubicBezTo>
                  <a:cubicBezTo>
                    <a:pt x="2086" y="3877"/>
                    <a:pt x="1269" y="3786"/>
                    <a:pt x="475" y="3694"/>
                  </a:cubicBezTo>
                  <a:cubicBezTo>
                    <a:pt x="475" y="3647"/>
                    <a:pt x="495" y="3601"/>
                    <a:pt x="516" y="3560"/>
                  </a:cubicBezTo>
                  <a:cubicBezTo>
                    <a:pt x="2797" y="3306"/>
                    <a:pt x="5005" y="2684"/>
                    <a:pt x="7079" y="1700"/>
                  </a:cubicBezTo>
                  <a:close/>
                  <a:moveTo>
                    <a:pt x="7213" y="3052"/>
                  </a:moveTo>
                  <a:lnTo>
                    <a:pt x="7213" y="3052"/>
                  </a:lnTo>
                  <a:cubicBezTo>
                    <a:pt x="7233" y="3520"/>
                    <a:pt x="7240" y="3995"/>
                    <a:pt x="7133" y="4444"/>
                  </a:cubicBezTo>
                  <a:cubicBezTo>
                    <a:pt x="7126" y="4450"/>
                    <a:pt x="7126" y="4457"/>
                    <a:pt x="7126" y="4464"/>
                  </a:cubicBezTo>
                  <a:cubicBezTo>
                    <a:pt x="6279" y="4659"/>
                    <a:pt x="5409" y="4756"/>
                    <a:pt x="4538" y="4756"/>
                  </a:cubicBezTo>
                  <a:cubicBezTo>
                    <a:pt x="3202" y="4756"/>
                    <a:pt x="1865" y="4527"/>
                    <a:pt x="609" y="4069"/>
                  </a:cubicBezTo>
                  <a:cubicBezTo>
                    <a:pt x="589" y="4042"/>
                    <a:pt x="569" y="4015"/>
                    <a:pt x="549" y="3982"/>
                  </a:cubicBezTo>
                  <a:cubicBezTo>
                    <a:pt x="516" y="3928"/>
                    <a:pt x="495" y="3875"/>
                    <a:pt x="482" y="3821"/>
                  </a:cubicBezTo>
                  <a:lnTo>
                    <a:pt x="482" y="3821"/>
                  </a:lnTo>
                  <a:cubicBezTo>
                    <a:pt x="1278" y="3915"/>
                    <a:pt x="2094" y="4002"/>
                    <a:pt x="2911" y="4002"/>
                  </a:cubicBezTo>
                  <a:lnTo>
                    <a:pt x="3132" y="4002"/>
                  </a:lnTo>
                  <a:cubicBezTo>
                    <a:pt x="4530" y="3975"/>
                    <a:pt x="5942" y="3647"/>
                    <a:pt x="7213" y="3052"/>
                  </a:cubicBezTo>
                  <a:close/>
                  <a:moveTo>
                    <a:pt x="810" y="4276"/>
                  </a:moveTo>
                  <a:lnTo>
                    <a:pt x="810" y="4276"/>
                  </a:lnTo>
                  <a:cubicBezTo>
                    <a:pt x="2008" y="4678"/>
                    <a:pt x="3272" y="4885"/>
                    <a:pt x="4537" y="4885"/>
                  </a:cubicBezTo>
                  <a:cubicBezTo>
                    <a:pt x="5400" y="4885"/>
                    <a:pt x="6256" y="4785"/>
                    <a:pt x="7086" y="4597"/>
                  </a:cubicBezTo>
                  <a:lnTo>
                    <a:pt x="7086" y="4597"/>
                  </a:lnTo>
                  <a:cubicBezTo>
                    <a:pt x="7025" y="4805"/>
                    <a:pt x="6939" y="4986"/>
                    <a:pt x="6838" y="5153"/>
                  </a:cubicBezTo>
                  <a:lnTo>
                    <a:pt x="6818" y="5153"/>
                  </a:lnTo>
                  <a:cubicBezTo>
                    <a:pt x="6210" y="5459"/>
                    <a:pt x="5524" y="5615"/>
                    <a:pt x="4839" y="5615"/>
                  </a:cubicBezTo>
                  <a:cubicBezTo>
                    <a:pt x="4521" y="5615"/>
                    <a:pt x="4204" y="5582"/>
                    <a:pt x="3894" y="5514"/>
                  </a:cubicBezTo>
                  <a:lnTo>
                    <a:pt x="1813" y="4765"/>
                  </a:lnTo>
                  <a:cubicBezTo>
                    <a:pt x="1479" y="4644"/>
                    <a:pt x="1091" y="4504"/>
                    <a:pt x="810" y="4276"/>
                  </a:cubicBezTo>
                  <a:close/>
                  <a:moveTo>
                    <a:pt x="6684" y="5353"/>
                  </a:moveTo>
                  <a:lnTo>
                    <a:pt x="6684" y="5353"/>
                  </a:lnTo>
                  <a:cubicBezTo>
                    <a:pt x="6544" y="5514"/>
                    <a:pt x="6383" y="5648"/>
                    <a:pt x="6209" y="5735"/>
                  </a:cubicBezTo>
                  <a:cubicBezTo>
                    <a:pt x="5984" y="5846"/>
                    <a:pt x="5743" y="5891"/>
                    <a:pt x="5494" y="5891"/>
                  </a:cubicBezTo>
                  <a:cubicBezTo>
                    <a:pt x="5188" y="5891"/>
                    <a:pt x="4870" y="5824"/>
                    <a:pt x="4550" y="5728"/>
                  </a:cubicBezTo>
                  <a:lnTo>
                    <a:pt x="4550" y="5728"/>
                  </a:lnTo>
                  <a:cubicBezTo>
                    <a:pt x="4644" y="5735"/>
                    <a:pt x="4744" y="5742"/>
                    <a:pt x="4844" y="5742"/>
                  </a:cubicBezTo>
                  <a:cubicBezTo>
                    <a:pt x="5473" y="5742"/>
                    <a:pt x="6109" y="5608"/>
                    <a:pt x="6684" y="5353"/>
                  </a:cubicBezTo>
                  <a:close/>
                  <a:moveTo>
                    <a:pt x="5649" y="1"/>
                  </a:moveTo>
                  <a:cubicBezTo>
                    <a:pt x="5048" y="1"/>
                    <a:pt x="4447" y="335"/>
                    <a:pt x="3914" y="690"/>
                  </a:cubicBezTo>
                  <a:cubicBezTo>
                    <a:pt x="2871" y="1379"/>
                    <a:pt x="1860" y="2109"/>
                    <a:pt x="897" y="2865"/>
                  </a:cubicBezTo>
                  <a:cubicBezTo>
                    <a:pt x="863" y="2891"/>
                    <a:pt x="830" y="2918"/>
                    <a:pt x="797" y="2945"/>
                  </a:cubicBezTo>
                  <a:cubicBezTo>
                    <a:pt x="442" y="3212"/>
                    <a:pt x="0" y="3547"/>
                    <a:pt x="335" y="4109"/>
                  </a:cubicBezTo>
                  <a:cubicBezTo>
                    <a:pt x="629" y="4604"/>
                    <a:pt x="1238" y="4825"/>
                    <a:pt x="1727" y="4999"/>
                  </a:cubicBezTo>
                  <a:lnTo>
                    <a:pt x="3901" y="5782"/>
                  </a:lnTo>
                  <a:cubicBezTo>
                    <a:pt x="4430" y="5969"/>
                    <a:pt x="4971" y="6143"/>
                    <a:pt x="5487" y="6143"/>
                  </a:cubicBezTo>
                  <a:cubicBezTo>
                    <a:pt x="5774" y="6143"/>
                    <a:pt x="6055" y="6089"/>
                    <a:pt x="6316" y="5956"/>
                  </a:cubicBezTo>
                  <a:cubicBezTo>
                    <a:pt x="6825" y="5708"/>
                    <a:pt x="7213" y="5173"/>
                    <a:pt x="7373" y="4504"/>
                  </a:cubicBezTo>
                  <a:cubicBezTo>
                    <a:pt x="7514" y="3915"/>
                    <a:pt x="7474" y="3313"/>
                    <a:pt x="7440" y="2724"/>
                  </a:cubicBezTo>
                  <a:cubicBezTo>
                    <a:pt x="7414" y="2229"/>
                    <a:pt x="7380" y="1714"/>
                    <a:pt x="7206" y="1225"/>
                  </a:cubicBezTo>
                  <a:cubicBezTo>
                    <a:pt x="6999" y="663"/>
                    <a:pt x="6617" y="249"/>
                    <a:pt x="6156" y="88"/>
                  </a:cubicBezTo>
                  <a:cubicBezTo>
                    <a:pt x="5988" y="28"/>
                    <a:pt x="5818" y="1"/>
                    <a:pt x="5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4"/>
            <p:cNvSpPr/>
            <p:nvPr/>
          </p:nvSpPr>
          <p:spPr>
            <a:xfrm>
              <a:off x="5422500" y="1885225"/>
              <a:ext cx="14750" cy="41200"/>
            </a:xfrm>
            <a:custGeom>
              <a:avLst/>
              <a:gdLst/>
              <a:ahLst/>
              <a:cxnLst/>
              <a:rect l="l" t="t" r="r" b="b"/>
              <a:pathLst>
                <a:path w="590" h="1648" extrusionOk="0">
                  <a:moveTo>
                    <a:pt x="529" y="1"/>
                  </a:moveTo>
                  <a:cubicBezTo>
                    <a:pt x="500" y="1"/>
                    <a:pt x="468" y="19"/>
                    <a:pt x="463" y="42"/>
                  </a:cubicBezTo>
                  <a:lnTo>
                    <a:pt x="8" y="1567"/>
                  </a:lnTo>
                  <a:cubicBezTo>
                    <a:pt x="1" y="1601"/>
                    <a:pt x="21" y="1641"/>
                    <a:pt x="55" y="1648"/>
                  </a:cubicBezTo>
                  <a:lnTo>
                    <a:pt x="68" y="1648"/>
                  </a:lnTo>
                  <a:cubicBezTo>
                    <a:pt x="95" y="1648"/>
                    <a:pt x="121" y="1634"/>
                    <a:pt x="128" y="1608"/>
                  </a:cubicBezTo>
                  <a:lnTo>
                    <a:pt x="583" y="82"/>
                  </a:lnTo>
                  <a:cubicBezTo>
                    <a:pt x="590" y="49"/>
                    <a:pt x="576" y="15"/>
                    <a:pt x="543" y="2"/>
                  </a:cubicBezTo>
                  <a:cubicBezTo>
                    <a:pt x="539" y="1"/>
                    <a:pt x="534"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4"/>
            <p:cNvSpPr/>
            <p:nvPr/>
          </p:nvSpPr>
          <p:spPr>
            <a:xfrm>
              <a:off x="5420000" y="1930925"/>
              <a:ext cx="3550" cy="4875"/>
            </a:xfrm>
            <a:custGeom>
              <a:avLst/>
              <a:gdLst/>
              <a:ahLst/>
              <a:cxnLst/>
              <a:rect l="l" t="t" r="r" b="b"/>
              <a:pathLst>
                <a:path w="142" h="195" extrusionOk="0">
                  <a:moveTo>
                    <a:pt x="88" y="0"/>
                  </a:moveTo>
                  <a:cubicBezTo>
                    <a:pt x="54" y="0"/>
                    <a:pt x="21" y="20"/>
                    <a:pt x="14" y="54"/>
                  </a:cubicBezTo>
                  <a:lnTo>
                    <a:pt x="1" y="121"/>
                  </a:lnTo>
                  <a:cubicBezTo>
                    <a:pt x="1" y="154"/>
                    <a:pt x="21" y="188"/>
                    <a:pt x="54" y="188"/>
                  </a:cubicBezTo>
                  <a:cubicBezTo>
                    <a:pt x="61" y="194"/>
                    <a:pt x="61" y="194"/>
                    <a:pt x="68" y="194"/>
                  </a:cubicBezTo>
                  <a:cubicBezTo>
                    <a:pt x="94" y="194"/>
                    <a:pt x="121" y="168"/>
                    <a:pt x="128" y="141"/>
                  </a:cubicBezTo>
                  <a:lnTo>
                    <a:pt x="134" y="74"/>
                  </a:lnTo>
                  <a:cubicBezTo>
                    <a:pt x="141" y="41"/>
                    <a:pt x="121" y="7"/>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4"/>
            <p:cNvSpPr/>
            <p:nvPr/>
          </p:nvSpPr>
          <p:spPr>
            <a:xfrm>
              <a:off x="5232325" y="1938825"/>
              <a:ext cx="19100" cy="18225"/>
            </a:xfrm>
            <a:custGeom>
              <a:avLst/>
              <a:gdLst/>
              <a:ahLst/>
              <a:cxnLst/>
              <a:rect l="l" t="t" r="r" b="b"/>
              <a:pathLst>
                <a:path w="764" h="729" extrusionOk="0">
                  <a:moveTo>
                    <a:pt x="70" y="1"/>
                  </a:moveTo>
                  <a:cubicBezTo>
                    <a:pt x="57" y="1"/>
                    <a:pt x="45" y="4"/>
                    <a:pt x="34" y="12"/>
                  </a:cubicBezTo>
                  <a:cubicBezTo>
                    <a:pt x="7" y="32"/>
                    <a:pt x="1" y="72"/>
                    <a:pt x="28" y="99"/>
                  </a:cubicBezTo>
                  <a:cubicBezTo>
                    <a:pt x="208" y="333"/>
                    <a:pt x="422" y="541"/>
                    <a:pt x="656" y="715"/>
                  </a:cubicBezTo>
                  <a:cubicBezTo>
                    <a:pt x="670" y="721"/>
                    <a:pt x="683" y="728"/>
                    <a:pt x="697" y="728"/>
                  </a:cubicBezTo>
                  <a:cubicBezTo>
                    <a:pt x="710" y="728"/>
                    <a:pt x="730" y="721"/>
                    <a:pt x="743" y="701"/>
                  </a:cubicBezTo>
                  <a:cubicBezTo>
                    <a:pt x="763" y="675"/>
                    <a:pt x="757" y="634"/>
                    <a:pt x="730" y="614"/>
                  </a:cubicBezTo>
                  <a:cubicBezTo>
                    <a:pt x="503" y="447"/>
                    <a:pt x="295" y="246"/>
                    <a:pt x="121" y="26"/>
                  </a:cubicBezTo>
                  <a:cubicBezTo>
                    <a:pt x="109" y="9"/>
                    <a:pt x="90"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4"/>
            <p:cNvSpPr/>
            <p:nvPr/>
          </p:nvSpPr>
          <p:spPr>
            <a:xfrm>
              <a:off x="5252900" y="1958175"/>
              <a:ext cx="7550" cy="5725"/>
            </a:xfrm>
            <a:custGeom>
              <a:avLst/>
              <a:gdLst/>
              <a:ahLst/>
              <a:cxnLst/>
              <a:rect l="l" t="t" r="r" b="b"/>
              <a:pathLst>
                <a:path w="302" h="229" extrusionOk="0">
                  <a:moveTo>
                    <a:pt x="71" y="1"/>
                  </a:moveTo>
                  <a:cubicBezTo>
                    <a:pt x="51" y="1"/>
                    <a:pt x="30" y="10"/>
                    <a:pt x="21" y="28"/>
                  </a:cubicBezTo>
                  <a:cubicBezTo>
                    <a:pt x="1" y="54"/>
                    <a:pt x="7" y="95"/>
                    <a:pt x="34" y="115"/>
                  </a:cubicBezTo>
                  <a:lnTo>
                    <a:pt x="195" y="222"/>
                  </a:lnTo>
                  <a:cubicBezTo>
                    <a:pt x="208" y="228"/>
                    <a:pt x="221" y="228"/>
                    <a:pt x="228" y="228"/>
                  </a:cubicBezTo>
                  <a:cubicBezTo>
                    <a:pt x="248" y="228"/>
                    <a:pt x="268" y="222"/>
                    <a:pt x="282" y="202"/>
                  </a:cubicBezTo>
                  <a:cubicBezTo>
                    <a:pt x="302" y="175"/>
                    <a:pt x="295" y="135"/>
                    <a:pt x="262" y="115"/>
                  </a:cubicBezTo>
                  <a:lnTo>
                    <a:pt x="101" y="8"/>
                  </a:lnTo>
                  <a:cubicBezTo>
                    <a:pt x="92" y="3"/>
                    <a:pt x="8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4"/>
            <p:cNvSpPr/>
            <p:nvPr/>
          </p:nvSpPr>
          <p:spPr>
            <a:xfrm>
              <a:off x="5264100" y="1966425"/>
              <a:ext cx="5400" cy="4500"/>
            </a:xfrm>
            <a:custGeom>
              <a:avLst/>
              <a:gdLst/>
              <a:ahLst/>
              <a:cxnLst/>
              <a:rect l="l" t="t" r="r" b="b"/>
              <a:pathLst>
                <a:path w="216" h="180" extrusionOk="0">
                  <a:moveTo>
                    <a:pt x="72" y="0"/>
                  </a:moveTo>
                  <a:cubicBezTo>
                    <a:pt x="53" y="0"/>
                    <a:pt x="33" y="9"/>
                    <a:pt x="21" y="26"/>
                  </a:cubicBezTo>
                  <a:cubicBezTo>
                    <a:pt x="1" y="52"/>
                    <a:pt x="8" y="92"/>
                    <a:pt x="34" y="113"/>
                  </a:cubicBezTo>
                  <a:lnTo>
                    <a:pt x="108" y="166"/>
                  </a:lnTo>
                  <a:cubicBezTo>
                    <a:pt x="115" y="179"/>
                    <a:pt x="128" y="179"/>
                    <a:pt x="141" y="179"/>
                  </a:cubicBezTo>
                  <a:cubicBezTo>
                    <a:pt x="162" y="179"/>
                    <a:pt x="182" y="173"/>
                    <a:pt x="195" y="159"/>
                  </a:cubicBezTo>
                  <a:cubicBezTo>
                    <a:pt x="215" y="133"/>
                    <a:pt x="208" y="92"/>
                    <a:pt x="182" y="72"/>
                  </a:cubicBezTo>
                  <a:lnTo>
                    <a:pt x="108" y="12"/>
                  </a:ln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4"/>
            <p:cNvSpPr/>
            <p:nvPr/>
          </p:nvSpPr>
          <p:spPr>
            <a:xfrm>
              <a:off x="5310100" y="1949375"/>
              <a:ext cx="32825" cy="28900"/>
            </a:xfrm>
            <a:custGeom>
              <a:avLst/>
              <a:gdLst/>
              <a:ahLst/>
              <a:cxnLst/>
              <a:rect l="l" t="t" r="r" b="b"/>
              <a:pathLst>
                <a:path w="1313" h="1156" extrusionOk="0">
                  <a:moveTo>
                    <a:pt x="72" y="0"/>
                  </a:moveTo>
                  <a:cubicBezTo>
                    <a:pt x="53" y="0"/>
                    <a:pt x="33" y="9"/>
                    <a:pt x="21" y="25"/>
                  </a:cubicBezTo>
                  <a:cubicBezTo>
                    <a:pt x="1" y="59"/>
                    <a:pt x="8" y="92"/>
                    <a:pt x="34" y="112"/>
                  </a:cubicBezTo>
                  <a:cubicBezTo>
                    <a:pt x="463" y="406"/>
                    <a:pt x="851" y="748"/>
                    <a:pt x="1199" y="1136"/>
                  </a:cubicBezTo>
                  <a:cubicBezTo>
                    <a:pt x="1205" y="1149"/>
                    <a:pt x="1225" y="1156"/>
                    <a:pt x="1239" y="1156"/>
                  </a:cubicBezTo>
                  <a:cubicBezTo>
                    <a:pt x="1259" y="1156"/>
                    <a:pt x="1272" y="1156"/>
                    <a:pt x="1285" y="1142"/>
                  </a:cubicBezTo>
                  <a:cubicBezTo>
                    <a:pt x="1312" y="1122"/>
                    <a:pt x="1312" y="1082"/>
                    <a:pt x="1285" y="1055"/>
                  </a:cubicBezTo>
                  <a:cubicBezTo>
                    <a:pt x="938" y="661"/>
                    <a:pt x="543" y="306"/>
                    <a:pt x="108" y="12"/>
                  </a:cubicBez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4"/>
            <p:cNvSpPr/>
            <p:nvPr/>
          </p:nvSpPr>
          <p:spPr>
            <a:xfrm>
              <a:off x="5254900" y="2064325"/>
              <a:ext cx="7575" cy="11150"/>
            </a:xfrm>
            <a:custGeom>
              <a:avLst/>
              <a:gdLst/>
              <a:ahLst/>
              <a:cxnLst/>
              <a:rect l="l" t="t" r="r" b="b"/>
              <a:pathLst>
                <a:path w="303" h="446" extrusionOk="0">
                  <a:moveTo>
                    <a:pt x="229" y="1"/>
                  </a:moveTo>
                  <a:cubicBezTo>
                    <a:pt x="205" y="1"/>
                    <a:pt x="184" y="14"/>
                    <a:pt x="175" y="37"/>
                  </a:cubicBezTo>
                  <a:lnTo>
                    <a:pt x="14" y="358"/>
                  </a:lnTo>
                  <a:cubicBezTo>
                    <a:pt x="1" y="385"/>
                    <a:pt x="14" y="425"/>
                    <a:pt x="41" y="438"/>
                  </a:cubicBezTo>
                  <a:cubicBezTo>
                    <a:pt x="48" y="445"/>
                    <a:pt x="61" y="445"/>
                    <a:pt x="68" y="445"/>
                  </a:cubicBezTo>
                  <a:cubicBezTo>
                    <a:pt x="95" y="445"/>
                    <a:pt x="115" y="432"/>
                    <a:pt x="128" y="412"/>
                  </a:cubicBezTo>
                  <a:lnTo>
                    <a:pt x="289" y="90"/>
                  </a:lnTo>
                  <a:cubicBezTo>
                    <a:pt x="302" y="57"/>
                    <a:pt x="289" y="24"/>
                    <a:pt x="262" y="10"/>
                  </a:cubicBezTo>
                  <a:cubicBezTo>
                    <a:pt x="251" y="4"/>
                    <a:pt x="240"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4"/>
            <p:cNvSpPr/>
            <p:nvPr/>
          </p:nvSpPr>
          <p:spPr>
            <a:xfrm>
              <a:off x="5271125" y="2061950"/>
              <a:ext cx="4725" cy="7500"/>
            </a:xfrm>
            <a:custGeom>
              <a:avLst/>
              <a:gdLst/>
              <a:ahLst/>
              <a:cxnLst/>
              <a:rect l="l" t="t" r="r" b="b"/>
              <a:pathLst>
                <a:path w="189" h="300" extrusionOk="0">
                  <a:moveTo>
                    <a:pt x="114" y="1"/>
                  </a:moveTo>
                  <a:cubicBezTo>
                    <a:pt x="88" y="1"/>
                    <a:pt x="66" y="19"/>
                    <a:pt x="61" y="45"/>
                  </a:cubicBezTo>
                  <a:lnTo>
                    <a:pt x="8" y="219"/>
                  </a:lnTo>
                  <a:cubicBezTo>
                    <a:pt x="1" y="252"/>
                    <a:pt x="21" y="292"/>
                    <a:pt x="48" y="299"/>
                  </a:cubicBezTo>
                  <a:lnTo>
                    <a:pt x="68" y="299"/>
                  </a:lnTo>
                  <a:cubicBezTo>
                    <a:pt x="95" y="299"/>
                    <a:pt x="121" y="286"/>
                    <a:pt x="128" y="259"/>
                  </a:cubicBezTo>
                  <a:lnTo>
                    <a:pt x="182" y="78"/>
                  </a:lnTo>
                  <a:cubicBezTo>
                    <a:pt x="188" y="45"/>
                    <a:pt x="168" y="11"/>
                    <a:pt x="135" y="5"/>
                  </a:cubicBezTo>
                  <a:cubicBezTo>
                    <a:pt x="128" y="2"/>
                    <a:pt x="120"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4"/>
            <p:cNvSpPr/>
            <p:nvPr/>
          </p:nvSpPr>
          <p:spPr>
            <a:xfrm>
              <a:off x="5291550" y="2059525"/>
              <a:ext cx="5200" cy="9925"/>
            </a:xfrm>
            <a:custGeom>
              <a:avLst/>
              <a:gdLst/>
              <a:ahLst/>
              <a:cxnLst/>
              <a:rect l="l" t="t" r="r" b="b"/>
              <a:pathLst>
                <a:path w="208" h="397" extrusionOk="0">
                  <a:moveTo>
                    <a:pt x="141" y="0"/>
                  </a:moveTo>
                  <a:cubicBezTo>
                    <a:pt x="112" y="0"/>
                    <a:pt x="85" y="19"/>
                    <a:pt x="74" y="48"/>
                  </a:cubicBezTo>
                  <a:lnTo>
                    <a:pt x="14" y="323"/>
                  </a:lnTo>
                  <a:cubicBezTo>
                    <a:pt x="0" y="356"/>
                    <a:pt x="27" y="389"/>
                    <a:pt x="60" y="396"/>
                  </a:cubicBezTo>
                  <a:lnTo>
                    <a:pt x="74" y="396"/>
                  </a:lnTo>
                  <a:cubicBezTo>
                    <a:pt x="101" y="396"/>
                    <a:pt x="127" y="376"/>
                    <a:pt x="134" y="349"/>
                  </a:cubicBezTo>
                  <a:lnTo>
                    <a:pt x="201" y="75"/>
                  </a:lnTo>
                  <a:cubicBezTo>
                    <a:pt x="208" y="42"/>
                    <a:pt x="188" y="8"/>
                    <a:pt x="154" y="1"/>
                  </a:cubicBezTo>
                  <a:cubicBezTo>
                    <a:pt x="150" y="1"/>
                    <a:pt x="145"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4"/>
            <p:cNvSpPr/>
            <p:nvPr/>
          </p:nvSpPr>
          <p:spPr>
            <a:xfrm>
              <a:off x="5535250" y="2032850"/>
              <a:ext cx="48875" cy="13675"/>
            </a:xfrm>
            <a:custGeom>
              <a:avLst/>
              <a:gdLst/>
              <a:ahLst/>
              <a:cxnLst/>
              <a:rect l="l" t="t" r="r" b="b"/>
              <a:pathLst>
                <a:path w="1955" h="547" extrusionOk="0">
                  <a:moveTo>
                    <a:pt x="1882" y="0"/>
                  </a:moveTo>
                  <a:cubicBezTo>
                    <a:pt x="1875" y="0"/>
                    <a:pt x="1868" y="2"/>
                    <a:pt x="1860" y="5"/>
                  </a:cubicBezTo>
                  <a:cubicBezTo>
                    <a:pt x="1278" y="225"/>
                    <a:pt x="676" y="366"/>
                    <a:pt x="61" y="419"/>
                  </a:cubicBezTo>
                  <a:cubicBezTo>
                    <a:pt x="27" y="426"/>
                    <a:pt x="0" y="453"/>
                    <a:pt x="0" y="486"/>
                  </a:cubicBezTo>
                  <a:cubicBezTo>
                    <a:pt x="7" y="520"/>
                    <a:pt x="34" y="547"/>
                    <a:pt x="67" y="547"/>
                  </a:cubicBezTo>
                  <a:cubicBezTo>
                    <a:pt x="696" y="486"/>
                    <a:pt x="1312" y="346"/>
                    <a:pt x="1901" y="125"/>
                  </a:cubicBezTo>
                  <a:cubicBezTo>
                    <a:pt x="1934" y="112"/>
                    <a:pt x="1954" y="72"/>
                    <a:pt x="1941" y="45"/>
                  </a:cubicBezTo>
                  <a:cubicBezTo>
                    <a:pt x="1930" y="18"/>
                    <a:pt x="1907"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4"/>
            <p:cNvSpPr/>
            <p:nvPr/>
          </p:nvSpPr>
          <p:spPr>
            <a:xfrm>
              <a:off x="5587775" y="2026900"/>
              <a:ext cx="8725" cy="5075"/>
            </a:xfrm>
            <a:custGeom>
              <a:avLst/>
              <a:gdLst/>
              <a:ahLst/>
              <a:cxnLst/>
              <a:rect l="l" t="t" r="r" b="b"/>
              <a:pathLst>
                <a:path w="349" h="203" extrusionOk="0">
                  <a:moveTo>
                    <a:pt x="272" y="0"/>
                  </a:moveTo>
                  <a:cubicBezTo>
                    <a:pt x="266" y="0"/>
                    <a:pt x="260" y="1"/>
                    <a:pt x="255" y="2"/>
                  </a:cubicBezTo>
                  <a:lnTo>
                    <a:pt x="47" y="82"/>
                  </a:lnTo>
                  <a:cubicBezTo>
                    <a:pt x="14" y="95"/>
                    <a:pt x="0" y="136"/>
                    <a:pt x="14" y="162"/>
                  </a:cubicBezTo>
                  <a:cubicBezTo>
                    <a:pt x="20" y="189"/>
                    <a:pt x="47" y="202"/>
                    <a:pt x="67" y="202"/>
                  </a:cubicBezTo>
                  <a:lnTo>
                    <a:pt x="94" y="202"/>
                  </a:lnTo>
                  <a:lnTo>
                    <a:pt x="301" y="122"/>
                  </a:lnTo>
                  <a:cubicBezTo>
                    <a:pt x="335" y="109"/>
                    <a:pt x="348" y="75"/>
                    <a:pt x="335" y="42"/>
                  </a:cubicBezTo>
                  <a:cubicBezTo>
                    <a:pt x="329" y="14"/>
                    <a:pt x="300"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4"/>
            <p:cNvSpPr/>
            <p:nvPr/>
          </p:nvSpPr>
          <p:spPr>
            <a:xfrm>
              <a:off x="5442250" y="2125925"/>
              <a:ext cx="26450" cy="45375"/>
            </a:xfrm>
            <a:custGeom>
              <a:avLst/>
              <a:gdLst/>
              <a:ahLst/>
              <a:cxnLst/>
              <a:rect l="l" t="t" r="r" b="b"/>
              <a:pathLst>
                <a:path w="1058" h="1815" extrusionOk="0">
                  <a:moveTo>
                    <a:pt x="70" y="1"/>
                  </a:moveTo>
                  <a:cubicBezTo>
                    <a:pt x="55" y="1"/>
                    <a:pt x="40" y="6"/>
                    <a:pt x="27" y="15"/>
                  </a:cubicBezTo>
                  <a:cubicBezTo>
                    <a:pt x="0" y="35"/>
                    <a:pt x="0" y="75"/>
                    <a:pt x="21" y="102"/>
                  </a:cubicBezTo>
                  <a:cubicBezTo>
                    <a:pt x="435" y="584"/>
                    <a:pt x="743" y="1166"/>
                    <a:pt x="930" y="1768"/>
                  </a:cubicBezTo>
                  <a:cubicBezTo>
                    <a:pt x="937" y="1795"/>
                    <a:pt x="957" y="1815"/>
                    <a:pt x="984" y="1815"/>
                  </a:cubicBezTo>
                  <a:lnTo>
                    <a:pt x="1004" y="1815"/>
                  </a:lnTo>
                  <a:cubicBezTo>
                    <a:pt x="1038" y="1801"/>
                    <a:pt x="1058" y="1768"/>
                    <a:pt x="1044" y="1734"/>
                  </a:cubicBezTo>
                  <a:cubicBezTo>
                    <a:pt x="857" y="1112"/>
                    <a:pt x="536" y="517"/>
                    <a:pt x="114" y="22"/>
                  </a:cubicBezTo>
                  <a:cubicBezTo>
                    <a:pt x="103" y="7"/>
                    <a:pt x="87"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4"/>
            <p:cNvSpPr/>
            <p:nvPr/>
          </p:nvSpPr>
          <p:spPr>
            <a:xfrm>
              <a:off x="5472700" y="2180525"/>
              <a:ext cx="8050" cy="12700"/>
            </a:xfrm>
            <a:custGeom>
              <a:avLst/>
              <a:gdLst/>
              <a:ahLst/>
              <a:cxnLst/>
              <a:rect l="l" t="t" r="r" b="b"/>
              <a:pathLst>
                <a:path w="322" h="508" extrusionOk="0">
                  <a:moveTo>
                    <a:pt x="73" y="0"/>
                  </a:moveTo>
                  <a:cubicBezTo>
                    <a:pt x="64" y="0"/>
                    <a:pt x="56" y="2"/>
                    <a:pt x="47" y="5"/>
                  </a:cubicBezTo>
                  <a:cubicBezTo>
                    <a:pt x="14" y="19"/>
                    <a:pt x="0" y="59"/>
                    <a:pt x="20" y="86"/>
                  </a:cubicBezTo>
                  <a:lnTo>
                    <a:pt x="194" y="474"/>
                  </a:lnTo>
                  <a:cubicBezTo>
                    <a:pt x="208" y="494"/>
                    <a:pt x="228" y="507"/>
                    <a:pt x="254" y="507"/>
                  </a:cubicBezTo>
                  <a:lnTo>
                    <a:pt x="281" y="507"/>
                  </a:lnTo>
                  <a:cubicBezTo>
                    <a:pt x="308" y="487"/>
                    <a:pt x="321" y="454"/>
                    <a:pt x="308" y="420"/>
                  </a:cubicBezTo>
                  <a:lnTo>
                    <a:pt x="127" y="39"/>
                  </a:lnTo>
                  <a:cubicBezTo>
                    <a:pt x="117" y="14"/>
                    <a:pt x="96"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4"/>
            <p:cNvSpPr/>
            <p:nvPr/>
          </p:nvSpPr>
          <p:spPr>
            <a:xfrm>
              <a:off x="5485400" y="2205475"/>
              <a:ext cx="15925" cy="38925"/>
            </a:xfrm>
            <a:custGeom>
              <a:avLst/>
              <a:gdLst/>
              <a:ahLst/>
              <a:cxnLst/>
              <a:rect l="l" t="t" r="r" b="b"/>
              <a:pathLst>
                <a:path w="637" h="1557" extrusionOk="0">
                  <a:moveTo>
                    <a:pt x="75" y="0"/>
                  </a:moveTo>
                  <a:cubicBezTo>
                    <a:pt x="68" y="0"/>
                    <a:pt x="61" y="1"/>
                    <a:pt x="54" y="4"/>
                  </a:cubicBezTo>
                  <a:cubicBezTo>
                    <a:pt x="21" y="18"/>
                    <a:pt x="1" y="51"/>
                    <a:pt x="14" y="85"/>
                  </a:cubicBezTo>
                  <a:lnTo>
                    <a:pt x="509" y="1516"/>
                  </a:lnTo>
                  <a:cubicBezTo>
                    <a:pt x="516" y="1543"/>
                    <a:pt x="543" y="1557"/>
                    <a:pt x="569" y="1557"/>
                  </a:cubicBezTo>
                  <a:lnTo>
                    <a:pt x="589" y="1557"/>
                  </a:lnTo>
                  <a:cubicBezTo>
                    <a:pt x="623" y="1543"/>
                    <a:pt x="636" y="1510"/>
                    <a:pt x="630" y="1476"/>
                  </a:cubicBezTo>
                  <a:lnTo>
                    <a:pt x="134" y="44"/>
                  </a:lnTo>
                  <a:cubicBezTo>
                    <a:pt x="124"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4"/>
            <p:cNvSpPr/>
            <p:nvPr/>
          </p:nvSpPr>
          <p:spPr>
            <a:xfrm>
              <a:off x="5520375" y="2179650"/>
              <a:ext cx="3525" cy="10050"/>
            </a:xfrm>
            <a:custGeom>
              <a:avLst/>
              <a:gdLst/>
              <a:ahLst/>
              <a:cxnLst/>
              <a:rect l="l" t="t" r="r" b="b"/>
              <a:pathLst>
                <a:path w="141" h="402" extrusionOk="0">
                  <a:moveTo>
                    <a:pt x="80" y="0"/>
                  </a:moveTo>
                  <a:cubicBezTo>
                    <a:pt x="47" y="0"/>
                    <a:pt x="20" y="27"/>
                    <a:pt x="13" y="61"/>
                  </a:cubicBezTo>
                  <a:lnTo>
                    <a:pt x="0" y="335"/>
                  </a:lnTo>
                  <a:cubicBezTo>
                    <a:pt x="0" y="368"/>
                    <a:pt x="27" y="402"/>
                    <a:pt x="60" y="402"/>
                  </a:cubicBezTo>
                  <a:cubicBezTo>
                    <a:pt x="94" y="402"/>
                    <a:pt x="120" y="375"/>
                    <a:pt x="127" y="342"/>
                  </a:cubicBezTo>
                  <a:lnTo>
                    <a:pt x="141" y="67"/>
                  </a:lnTo>
                  <a:cubicBezTo>
                    <a:pt x="141" y="34"/>
                    <a:pt x="114" y="7"/>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4"/>
            <p:cNvSpPr/>
            <p:nvPr/>
          </p:nvSpPr>
          <p:spPr>
            <a:xfrm>
              <a:off x="5532575" y="2190175"/>
              <a:ext cx="3025" cy="7225"/>
            </a:xfrm>
            <a:custGeom>
              <a:avLst/>
              <a:gdLst/>
              <a:ahLst/>
              <a:cxnLst/>
              <a:rect l="l" t="t" r="r" b="b"/>
              <a:pathLst>
                <a:path w="121" h="289" extrusionOk="0">
                  <a:moveTo>
                    <a:pt x="61" y="1"/>
                  </a:moveTo>
                  <a:cubicBezTo>
                    <a:pt x="27" y="1"/>
                    <a:pt x="0" y="28"/>
                    <a:pt x="0" y="61"/>
                  </a:cubicBezTo>
                  <a:lnTo>
                    <a:pt x="0" y="222"/>
                  </a:lnTo>
                  <a:cubicBezTo>
                    <a:pt x="0" y="255"/>
                    <a:pt x="27" y="289"/>
                    <a:pt x="61" y="289"/>
                  </a:cubicBezTo>
                  <a:cubicBezTo>
                    <a:pt x="94" y="289"/>
                    <a:pt x="121" y="255"/>
                    <a:pt x="121" y="222"/>
                  </a:cubicBezTo>
                  <a:lnTo>
                    <a:pt x="121" y="61"/>
                  </a:lnTo>
                  <a:cubicBezTo>
                    <a:pt x="121" y="28"/>
                    <a:pt x="94"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4"/>
            <p:cNvSpPr/>
            <p:nvPr/>
          </p:nvSpPr>
          <p:spPr>
            <a:xfrm>
              <a:off x="5593450" y="2141150"/>
              <a:ext cx="5375" cy="11600"/>
            </a:xfrm>
            <a:custGeom>
              <a:avLst/>
              <a:gdLst/>
              <a:ahLst/>
              <a:cxnLst/>
              <a:rect l="l" t="t" r="r" b="b"/>
              <a:pathLst>
                <a:path w="215" h="464" extrusionOk="0">
                  <a:moveTo>
                    <a:pt x="148" y="0"/>
                  </a:moveTo>
                  <a:cubicBezTo>
                    <a:pt x="120" y="0"/>
                    <a:pt x="94" y="19"/>
                    <a:pt x="88" y="48"/>
                  </a:cubicBezTo>
                  <a:lnTo>
                    <a:pt x="8" y="383"/>
                  </a:lnTo>
                  <a:cubicBezTo>
                    <a:pt x="1" y="416"/>
                    <a:pt x="21" y="450"/>
                    <a:pt x="54" y="456"/>
                  </a:cubicBezTo>
                  <a:cubicBezTo>
                    <a:pt x="61" y="463"/>
                    <a:pt x="61" y="463"/>
                    <a:pt x="68" y="463"/>
                  </a:cubicBezTo>
                  <a:cubicBezTo>
                    <a:pt x="94" y="463"/>
                    <a:pt x="121" y="443"/>
                    <a:pt x="128" y="416"/>
                  </a:cubicBezTo>
                  <a:lnTo>
                    <a:pt x="208" y="75"/>
                  </a:lnTo>
                  <a:cubicBezTo>
                    <a:pt x="215" y="42"/>
                    <a:pt x="195" y="8"/>
                    <a:pt x="161" y="1"/>
                  </a:cubicBezTo>
                  <a:cubicBezTo>
                    <a:pt x="157" y="1"/>
                    <a:pt x="15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4"/>
            <p:cNvSpPr/>
            <p:nvPr/>
          </p:nvSpPr>
          <p:spPr>
            <a:xfrm>
              <a:off x="5613025" y="2139500"/>
              <a:ext cx="4550" cy="10050"/>
            </a:xfrm>
            <a:custGeom>
              <a:avLst/>
              <a:gdLst/>
              <a:ahLst/>
              <a:cxnLst/>
              <a:rect l="l" t="t" r="r" b="b"/>
              <a:pathLst>
                <a:path w="182" h="402" extrusionOk="0">
                  <a:moveTo>
                    <a:pt x="128" y="1"/>
                  </a:moveTo>
                  <a:cubicBezTo>
                    <a:pt x="94" y="1"/>
                    <a:pt x="61" y="21"/>
                    <a:pt x="54" y="54"/>
                  </a:cubicBezTo>
                  <a:lnTo>
                    <a:pt x="7" y="328"/>
                  </a:lnTo>
                  <a:cubicBezTo>
                    <a:pt x="1" y="362"/>
                    <a:pt x="21" y="395"/>
                    <a:pt x="54" y="402"/>
                  </a:cubicBezTo>
                  <a:lnTo>
                    <a:pt x="68" y="402"/>
                  </a:lnTo>
                  <a:cubicBezTo>
                    <a:pt x="94" y="402"/>
                    <a:pt x="121" y="382"/>
                    <a:pt x="128" y="348"/>
                  </a:cubicBezTo>
                  <a:lnTo>
                    <a:pt x="175" y="74"/>
                  </a:lnTo>
                  <a:cubicBezTo>
                    <a:pt x="181" y="41"/>
                    <a:pt x="161" y="7"/>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4"/>
            <p:cNvSpPr/>
            <p:nvPr/>
          </p:nvSpPr>
          <p:spPr>
            <a:xfrm>
              <a:off x="5633425" y="2131800"/>
              <a:ext cx="3050" cy="5225"/>
            </a:xfrm>
            <a:custGeom>
              <a:avLst/>
              <a:gdLst/>
              <a:ahLst/>
              <a:cxnLst/>
              <a:rect l="l" t="t" r="r" b="b"/>
              <a:pathLst>
                <a:path w="122" h="209" extrusionOk="0">
                  <a:moveTo>
                    <a:pt x="61" y="1"/>
                  </a:moveTo>
                  <a:cubicBezTo>
                    <a:pt x="28" y="1"/>
                    <a:pt x="1" y="34"/>
                    <a:pt x="1" y="68"/>
                  </a:cubicBezTo>
                  <a:lnTo>
                    <a:pt x="1" y="148"/>
                  </a:lnTo>
                  <a:cubicBezTo>
                    <a:pt x="1" y="181"/>
                    <a:pt x="28" y="208"/>
                    <a:pt x="61" y="208"/>
                  </a:cubicBezTo>
                  <a:cubicBezTo>
                    <a:pt x="95" y="208"/>
                    <a:pt x="121" y="181"/>
                    <a:pt x="121" y="148"/>
                  </a:cubicBezTo>
                  <a:lnTo>
                    <a:pt x="121" y="68"/>
                  </a:lnTo>
                  <a:cubicBezTo>
                    <a:pt x="121" y="34"/>
                    <a:pt x="9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4"/>
            <p:cNvSpPr/>
            <p:nvPr/>
          </p:nvSpPr>
          <p:spPr>
            <a:xfrm>
              <a:off x="5640450" y="2104100"/>
              <a:ext cx="5900" cy="11175"/>
            </a:xfrm>
            <a:custGeom>
              <a:avLst/>
              <a:gdLst/>
              <a:ahLst/>
              <a:cxnLst/>
              <a:rect l="l" t="t" r="r" b="b"/>
              <a:pathLst>
                <a:path w="236" h="447" extrusionOk="0">
                  <a:moveTo>
                    <a:pt x="166" y="1"/>
                  </a:moveTo>
                  <a:cubicBezTo>
                    <a:pt x="139" y="1"/>
                    <a:pt x="113" y="19"/>
                    <a:pt x="108" y="45"/>
                  </a:cubicBezTo>
                  <a:lnTo>
                    <a:pt x="8" y="366"/>
                  </a:lnTo>
                  <a:cubicBezTo>
                    <a:pt x="1" y="400"/>
                    <a:pt x="21" y="433"/>
                    <a:pt x="54" y="446"/>
                  </a:cubicBezTo>
                  <a:lnTo>
                    <a:pt x="68" y="446"/>
                  </a:lnTo>
                  <a:cubicBezTo>
                    <a:pt x="95" y="446"/>
                    <a:pt x="121" y="433"/>
                    <a:pt x="128" y="406"/>
                  </a:cubicBezTo>
                  <a:lnTo>
                    <a:pt x="228" y="78"/>
                  </a:lnTo>
                  <a:cubicBezTo>
                    <a:pt x="235" y="52"/>
                    <a:pt x="215" y="12"/>
                    <a:pt x="188" y="5"/>
                  </a:cubicBezTo>
                  <a:cubicBezTo>
                    <a:pt x="181" y="2"/>
                    <a:pt x="17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4"/>
            <p:cNvSpPr/>
            <p:nvPr/>
          </p:nvSpPr>
          <p:spPr>
            <a:xfrm>
              <a:off x="5298900" y="2144600"/>
              <a:ext cx="9725" cy="12325"/>
            </a:xfrm>
            <a:custGeom>
              <a:avLst/>
              <a:gdLst/>
              <a:ahLst/>
              <a:cxnLst/>
              <a:rect l="l" t="t" r="r" b="b"/>
              <a:pathLst>
                <a:path w="389" h="493" extrusionOk="0">
                  <a:moveTo>
                    <a:pt x="319" y="1"/>
                  </a:moveTo>
                  <a:cubicBezTo>
                    <a:pt x="297" y="1"/>
                    <a:pt x="275" y="13"/>
                    <a:pt x="262" y="31"/>
                  </a:cubicBezTo>
                  <a:lnTo>
                    <a:pt x="14" y="399"/>
                  </a:lnTo>
                  <a:cubicBezTo>
                    <a:pt x="1" y="425"/>
                    <a:pt x="7" y="466"/>
                    <a:pt x="34" y="486"/>
                  </a:cubicBezTo>
                  <a:cubicBezTo>
                    <a:pt x="47" y="492"/>
                    <a:pt x="54" y="492"/>
                    <a:pt x="68" y="492"/>
                  </a:cubicBezTo>
                  <a:cubicBezTo>
                    <a:pt x="88" y="492"/>
                    <a:pt x="108" y="486"/>
                    <a:pt x="121" y="466"/>
                  </a:cubicBezTo>
                  <a:lnTo>
                    <a:pt x="369" y="98"/>
                  </a:lnTo>
                  <a:cubicBezTo>
                    <a:pt x="389" y="71"/>
                    <a:pt x="375" y="31"/>
                    <a:pt x="349" y="11"/>
                  </a:cubicBezTo>
                  <a:cubicBezTo>
                    <a:pt x="340" y="4"/>
                    <a:pt x="329"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4"/>
            <p:cNvSpPr/>
            <p:nvPr/>
          </p:nvSpPr>
          <p:spPr>
            <a:xfrm>
              <a:off x="5313300" y="2143550"/>
              <a:ext cx="5525" cy="8025"/>
            </a:xfrm>
            <a:custGeom>
              <a:avLst/>
              <a:gdLst/>
              <a:ahLst/>
              <a:cxnLst/>
              <a:rect l="l" t="t" r="r" b="b"/>
              <a:pathLst>
                <a:path w="221" h="321" extrusionOk="0">
                  <a:moveTo>
                    <a:pt x="151" y="1"/>
                  </a:moveTo>
                  <a:cubicBezTo>
                    <a:pt x="128" y="1"/>
                    <a:pt x="104" y="14"/>
                    <a:pt x="94" y="39"/>
                  </a:cubicBezTo>
                  <a:lnTo>
                    <a:pt x="13" y="233"/>
                  </a:lnTo>
                  <a:cubicBezTo>
                    <a:pt x="0" y="267"/>
                    <a:pt x="13" y="300"/>
                    <a:pt x="47" y="314"/>
                  </a:cubicBezTo>
                  <a:cubicBezTo>
                    <a:pt x="54" y="320"/>
                    <a:pt x="60" y="320"/>
                    <a:pt x="67" y="320"/>
                  </a:cubicBezTo>
                  <a:cubicBezTo>
                    <a:pt x="94" y="320"/>
                    <a:pt x="114" y="307"/>
                    <a:pt x="127" y="280"/>
                  </a:cubicBezTo>
                  <a:lnTo>
                    <a:pt x="207" y="86"/>
                  </a:lnTo>
                  <a:cubicBezTo>
                    <a:pt x="221" y="59"/>
                    <a:pt x="207" y="19"/>
                    <a:pt x="174" y="6"/>
                  </a:cubicBezTo>
                  <a:cubicBezTo>
                    <a:pt x="167" y="2"/>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4"/>
            <p:cNvSpPr/>
            <p:nvPr/>
          </p:nvSpPr>
          <p:spPr>
            <a:xfrm>
              <a:off x="5304925" y="2296275"/>
              <a:ext cx="104400" cy="23225"/>
            </a:xfrm>
            <a:custGeom>
              <a:avLst/>
              <a:gdLst/>
              <a:ahLst/>
              <a:cxnLst/>
              <a:rect l="l" t="t" r="r" b="b"/>
              <a:pathLst>
                <a:path w="4176" h="929" extrusionOk="0">
                  <a:moveTo>
                    <a:pt x="69" y="0"/>
                  </a:moveTo>
                  <a:cubicBezTo>
                    <a:pt x="45" y="0"/>
                    <a:pt x="24" y="14"/>
                    <a:pt x="14" y="39"/>
                  </a:cubicBezTo>
                  <a:cubicBezTo>
                    <a:pt x="0" y="72"/>
                    <a:pt x="14" y="106"/>
                    <a:pt x="47" y="119"/>
                  </a:cubicBezTo>
                  <a:cubicBezTo>
                    <a:pt x="1325" y="648"/>
                    <a:pt x="2730" y="929"/>
                    <a:pt x="4115" y="929"/>
                  </a:cubicBezTo>
                  <a:cubicBezTo>
                    <a:pt x="4149" y="929"/>
                    <a:pt x="4175" y="902"/>
                    <a:pt x="4175" y="868"/>
                  </a:cubicBezTo>
                  <a:cubicBezTo>
                    <a:pt x="4175" y="835"/>
                    <a:pt x="4149" y="802"/>
                    <a:pt x="4115" y="802"/>
                  </a:cubicBezTo>
                  <a:cubicBezTo>
                    <a:pt x="2750" y="802"/>
                    <a:pt x="1359" y="527"/>
                    <a:pt x="94" y="5"/>
                  </a:cubicBezTo>
                  <a:cubicBezTo>
                    <a:pt x="86" y="2"/>
                    <a:pt x="77"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4"/>
            <p:cNvSpPr/>
            <p:nvPr/>
          </p:nvSpPr>
          <p:spPr>
            <a:xfrm>
              <a:off x="5425850" y="2313250"/>
              <a:ext cx="7900" cy="4425"/>
            </a:xfrm>
            <a:custGeom>
              <a:avLst/>
              <a:gdLst/>
              <a:ahLst/>
              <a:cxnLst/>
              <a:rect l="l" t="t" r="r" b="b"/>
              <a:pathLst>
                <a:path w="316" h="177" extrusionOk="0">
                  <a:moveTo>
                    <a:pt x="241" y="1"/>
                  </a:moveTo>
                  <a:cubicBezTo>
                    <a:pt x="237" y="1"/>
                    <a:pt x="233" y="1"/>
                    <a:pt x="228" y="2"/>
                  </a:cubicBezTo>
                  <a:lnTo>
                    <a:pt x="54" y="49"/>
                  </a:lnTo>
                  <a:cubicBezTo>
                    <a:pt x="21" y="62"/>
                    <a:pt x="1" y="96"/>
                    <a:pt x="8" y="129"/>
                  </a:cubicBezTo>
                  <a:cubicBezTo>
                    <a:pt x="14" y="156"/>
                    <a:pt x="41" y="176"/>
                    <a:pt x="68" y="176"/>
                  </a:cubicBezTo>
                  <a:cubicBezTo>
                    <a:pt x="74" y="176"/>
                    <a:pt x="81" y="176"/>
                    <a:pt x="81" y="169"/>
                  </a:cubicBezTo>
                  <a:lnTo>
                    <a:pt x="262" y="123"/>
                  </a:lnTo>
                  <a:cubicBezTo>
                    <a:pt x="295" y="116"/>
                    <a:pt x="315" y="82"/>
                    <a:pt x="302" y="49"/>
                  </a:cubicBezTo>
                  <a:cubicBezTo>
                    <a:pt x="296" y="20"/>
                    <a:pt x="270"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4"/>
            <p:cNvSpPr/>
            <p:nvPr/>
          </p:nvSpPr>
          <p:spPr>
            <a:xfrm>
              <a:off x="5312275" y="1825550"/>
              <a:ext cx="88350" cy="17925"/>
            </a:xfrm>
            <a:custGeom>
              <a:avLst/>
              <a:gdLst/>
              <a:ahLst/>
              <a:cxnLst/>
              <a:rect l="l" t="t" r="r" b="b"/>
              <a:pathLst>
                <a:path w="3534" h="717" extrusionOk="0">
                  <a:moveTo>
                    <a:pt x="3467" y="0"/>
                  </a:moveTo>
                  <a:cubicBezTo>
                    <a:pt x="2302" y="27"/>
                    <a:pt x="1158" y="228"/>
                    <a:pt x="54" y="596"/>
                  </a:cubicBezTo>
                  <a:cubicBezTo>
                    <a:pt x="21" y="602"/>
                    <a:pt x="1" y="636"/>
                    <a:pt x="14" y="669"/>
                  </a:cubicBezTo>
                  <a:cubicBezTo>
                    <a:pt x="21" y="696"/>
                    <a:pt x="48" y="716"/>
                    <a:pt x="74" y="716"/>
                  </a:cubicBezTo>
                  <a:cubicBezTo>
                    <a:pt x="81" y="716"/>
                    <a:pt x="88" y="716"/>
                    <a:pt x="95" y="709"/>
                  </a:cubicBezTo>
                  <a:cubicBezTo>
                    <a:pt x="1185" y="355"/>
                    <a:pt x="2323" y="154"/>
                    <a:pt x="3467" y="127"/>
                  </a:cubicBezTo>
                  <a:cubicBezTo>
                    <a:pt x="3507" y="127"/>
                    <a:pt x="3534" y="94"/>
                    <a:pt x="3534" y="60"/>
                  </a:cubicBezTo>
                  <a:cubicBezTo>
                    <a:pt x="3527" y="27"/>
                    <a:pt x="3500" y="0"/>
                    <a:pt x="3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4"/>
            <p:cNvSpPr/>
            <p:nvPr/>
          </p:nvSpPr>
          <p:spPr>
            <a:xfrm>
              <a:off x="5416650" y="1822200"/>
              <a:ext cx="8400" cy="3200"/>
            </a:xfrm>
            <a:custGeom>
              <a:avLst/>
              <a:gdLst/>
              <a:ahLst/>
              <a:cxnLst/>
              <a:rect l="l" t="t" r="r" b="b"/>
              <a:pathLst>
                <a:path w="336" h="128" extrusionOk="0">
                  <a:moveTo>
                    <a:pt x="68" y="0"/>
                  </a:moveTo>
                  <a:cubicBezTo>
                    <a:pt x="28" y="0"/>
                    <a:pt x="1" y="34"/>
                    <a:pt x="1" y="67"/>
                  </a:cubicBezTo>
                  <a:cubicBezTo>
                    <a:pt x="1" y="101"/>
                    <a:pt x="28" y="128"/>
                    <a:pt x="68" y="128"/>
                  </a:cubicBezTo>
                  <a:lnTo>
                    <a:pt x="275" y="128"/>
                  </a:lnTo>
                  <a:cubicBezTo>
                    <a:pt x="309" y="128"/>
                    <a:pt x="335" y="101"/>
                    <a:pt x="335" y="67"/>
                  </a:cubicBezTo>
                  <a:cubicBezTo>
                    <a:pt x="335" y="34"/>
                    <a:pt x="309"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4"/>
            <p:cNvSpPr/>
            <p:nvPr/>
          </p:nvSpPr>
          <p:spPr>
            <a:xfrm>
              <a:off x="5591125" y="1902400"/>
              <a:ext cx="49850" cy="55300"/>
            </a:xfrm>
            <a:custGeom>
              <a:avLst/>
              <a:gdLst/>
              <a:ahLst/>
              <a:cxnLst/>
              <a:rect l="l" t="t" r="r" b="b"/>
              <a:pathLst>
                <a:path w="1994" h="2212" extrusionOk="0">
                  <a:moveTo>
                    <a:pt x="71" y="1"/>
                  </a:moveTo>
                  <a:cubicBezTo>
                    <a:pt x="50" y="1"/>
                    <a:pt x="29" y="13"/>
                    <a:pt x="20" y="31"/>
                  </a:cubicBezTo>
                  <a:cubicBezTo>
                    <a:pt x="0" y="64"/>
                    <a:pt x="14" y="104"/>
                    <a:pt x="40" y="118"/>
                  </a:cubicBezTo>
                  <a:cubicBezTo>
                    <a:pt x="863" y="579"/>
                    <a:pt x="1512" y="1309"/>
                    <a:pt x="1867" y="2178"/>
                  </a:cubicBezTo>
                  <a:cubicBezTo>
                    <a:pt x="1874" y="2198"/>
                    <a:pt x="1900" y="2212"/>
                    <a:pt x="1920" y="2212"/>
                  </a:cubicBezTo>
                  <a:lnTo>
                    <a:pt x="1947" y="2212"/>
                  </a:lnTo>
                  <a:cubicBezTo>
                    <a:pt x="1981" y="2198"/>
                    <a:pt x="1994" y="2158"/>
                    <a:pt x="1981" y="2132"/>
                  </a:cubicBezTo>
                  <a:cubicBezTo>
                    <a:pt x="1613" y="1235"/>
                    <a:pt x="944" y="479"/>
                    <a:pt x="101" y="11"/>
                  </a:cubicBezTo>
                  <a:cubicBezTo>
                    <a:pt x="92" y="4"/>
                    <a:pt x="81"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4"/>
            <p:cNvSpPr/>
            <p:nvPr/>
          </p:nvSpPr>
          <p:spPr>
            <a:xfrm>
              <a:off x="5405275" y="2059950"/>
              <a:ext cx="5900" cy="10675"/>
            </a:xfrm>
            <a:custGeom>
              <a:avLst/>
              <a:gdLst/>
              <a:ahLst/>
              <a:cxnLst/>
              <a:rect l="l" t="t" r="r" b="b"/>
              <a:pathLst>
                <a:path w="236" h="427" extrusionOk="0">
                  <a:moveTo>
                    <a:pt x="163" y="0"/>
                  </a:moveTo>
                  <a:cubicBezTo>
                    <a:pt x="139" y="0"/>
                    <a:pt x="113" y="18"/>
                    <a:pt x="108" y="45"/>
                  </a:cubicBezTo>
                  <a:lnTo>
                    <a:pt x="8" y="346"/>
                  </a:lnTo>
                  <a:cubicBezTo>
                    <a:pt x="1" y="379"/>
                    <a:pt x="21" y="413"/>
                    <a:pt x="48" y="426"/>
                  </a:cubicBezTo>
                  <a:lnTo>
                    <a:pt x="68" y="426"/>
                  </a:lnTo>
                  <a:cubicBezTo>
                    <a:pt x="95" y="426"/>
                    <a:pt x="121" y="413"/>
                    <a:pt x="128" y="386"/>
                  </a:cubicBezTo>
                  <a:lnTo>
                    <a:pt x="228" y="78"/>
                  </a:lnTo>
                  <a:cubicBezTo>
                    <a:pt x="235" y="45"/>
                    <a:pt x="215" y="11"/>
                    <a:pt x="182" y="5"/>
                  </a:cubicBezTo>
                  <a:cubicBezTo>
                    <a:pt x="176" y="2"/>
                    <a:pt x="169"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4"/>
            <p:cNvSpPr/>
            <p:nvPr/>
          </p:nvSpPr>
          <p:spPr>
            <a:xfrm>
              <a:off x="5415475" y="2064025"/>
              <a:ext cx="7725" cy="14275"/>
            </a:xfrm>
            <a:custGeom>
              <a:avLst/>
              <a:gdLst/>
              <a:ahLst/>
              <a:cxnLst/>
              <a:rect l="l" t="t" r="r" b="b"/>
              <a:pathLst>
                <a:path w="309" h="571" extrusionOk="0">
                  <a:moveTo>
                    <a:pt x="239" y="0"/>
                  </a:moveTo>
                  <a:cubicBezTo>
                    <a:pt x="211" y="0"/>
                    <a:pt x="186" y="14"/>
                    <a:pt x="175" y="42"/>
                  </a:cubicBezTo>
                  <a:lnTo>
                    <a:pt x="14" y="491"/>
                  </a:lnTo>
                  <a:cubicBezTo>
                    <a:pt x="1" y="524"/>
                    <a:pt x="14" y="557"/>
                    <a:pt x="48" y="571"/>
                  </a:cubicBezTo>
                  <a:lnTo>
                    <a:pt x="75" y="571"/>
                  </a:lnTo>
                  <a:cubicBezTo>
                    <a:pt x="95" y="571"/>
                    <a:pt x="121" y="557"/>
                    <a:pt x="128" y="531"/>
                  </a:cubicBezTo>
                  <a:lnTo>
                    <a:pt x="295" y="82"/>
                  </a:lnTo>
                  <a:cubicBezTo>
                    <a:pt x="309" y="49"/>
                    <a:pt x="289" y="15"/>
                    <a:pt x="255" y="2"/>
                  </a:cubicBezTo>
                  <a:cubicBezTo>
                    <a:pt x="250" y="1"/>
                    <a:pt x="244"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4"/>
            <p:cNvSpPr/>
            <p:nvPr/>
          </p:nvSpPr>
          <p:spPr>
            <a:xfrm>
              <a:off x="5166925" y="2059050"/>
              <a:ext cx="3700" cy="14075"/>
            </a:xfrm>
            <a:custGeom>
              <a:avLst/>
              <a:gdLst/>
              <a:ahLst/>
              <a:cxnLst/>
              <a:rect l="l" t="t" r="r" b="b"/>
              <a:pathLst>
                <a:path w="148" h="563" extrusionOk="0">
                  <a:moveTo>
                    <a:pt x="88" y="0"/>
                  </a:moveTo>
                  <a:cubicBezTo>
                    <a:pt x="54" y="0"/>
                    <a:pt x="21" y="27"/>
                    <a:pt x="21" y="61"/>
                  </a:cubicBezTo>
                  <a:lnTo>
                    <a:pt x="7" y="495"/>
                  </a:lnTo>
                  <a:cubicBezTo>
                    <a:pt x="1" y="529"/>
                    <a:pt x="27" y="562"/>
                    <a:pt x="68" y="562"/>
                  </a:cubicBezTo>
                  <a:cubicBezTo>
                    <a:pt x="101" y="562"/>
                    <a:pt x="128" y="536"/>
                    <a:pt x="128" y="502"/>
                  </a:cubicBezTo>
                  <a:lnTo>
                    <a:pt x="148" y="67"/>
                  </a:lnTo>
                  <a:cubicBezTo>
                    <a:pt x="148" y="34"/>
                    <a:pt x="121"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4"/>
            <p:cNvSpPr/>
            <p:nvPr/>
          </p:nvSpPr>
          <p:spPr>
            <a:xfrm>
              <a:off x="5175125" y="2065575"/>
              <a:ext cx="3025" cy="9050"/>
            </a:xfrm>
            <a:custGeom>
              <a:avLst/>
              <a:gdLst/>
              <a:ahLst/>
              <a:cxnLst/>
              <a:rect l="l" t="t" r="r" b="b"/>
              <a:pathLst>
                <a:path w="121" h="362" extrusionOk="0">
                  <a:moveTo>
                    <a:pt x="61" y="0"/>
                  </a:moveTo>
                  <a:cubicBezTo>
                    <a:pt x="27" y="0"/>
                    <a:pt x="1" y="27"/>
                    <a:pt x="1" y="61"/>
                  </a:cubicBezTo>
                  <a:lnTo>
                    <a:pt x="1" y="301"/>
                  </a:lnTo>
                  <a:cubicBezTo>
                    <a:pt x="1" y="335"/>
                    <a:pt x="27" y="362"/>
                    <a:pt x="61" y="362"/>
                  </a:cubicBezTo>
                  <a:cubicBezTo>
                    <a:pt x="94" y="362"/>
                    <a:pt x="121" y="335"/>
                    <a:pt x="121" y="301"/>
                  </a:cubicBezTo>
                  <a:lnTo>
                    <a:pt x="121" y="61"/>
                  </a:lnTo>
                  <a:cubicBezTo>
                    <a:pt x="121"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4724"/>
        <p:cNvGrpSpPr/>
        <p:nvPr/>
      </p:nvGrpSpPr>
      <p:grpSpPr>
        <a:xfrm>
          <a:off x="0" y="0"/>
          <a:ext cx="0" cy="0"/>
          <a:chOff x="0" y="0"/>
          <a:chExt cx="0" cy="0"/>
        </a:xfrm>
      </p:grpSpPr>
      <p:grpSp>
        <p:nvGrpSpPr>
          <p:cNvPr id="4725" name="Google Shape;4725;p25"/>
          <p:cNvGrpSpPr/>
          <p:nvPr/>
        </p:nvGrpSpPr>
        <p:grpSpPr>
          <a:xfrm rot="2853522">
            <a:off x="-263802" y="-475713"/>
            <a:ext cx="1653515" cy="1939795"/>
            <a:chOff x="1580133" y="3247002"/>
            <a:chExt cx="346709" cy="406743"/>
          </a:xfrm>
        </p:grpSpPr>
        <p:sp>
          <p:nvSpPr>
            <p:cNvPr id="4726" name="Google Shape;4726;p25"/>
            <p:cNvSpPr/>
            <p:nvPr/>
          </p:nvSpPr>
          <p:spPr>
            <a:xfrm>
              <a:off x="1763114" y="3368676"/>
              <a:ext cx="39507" cy="163758"/>
            </a:xfrm>
            <a:custGeom>
              <a:avLst/>
              <a:gdLst/>
              <a:ahLst/>
              <a:cxnLst/>
              <a:rect l="l" t="t" r="r" b="b"/>
              <a:pathLst>
                <a:path w="1303" h="5401" extrusionOk="0">
                  <a:moveTo>
                    <a:pt x="1287" y="1"/>
                  </a:moveTo>
                  <a:cubicBezTo>
                    <a:pt x="1282" y="1"/>
                    <a:pt x="1278" y="3"/>
                    <a:pt x="1278" y="8"/>
                  </a:cubicBezTo>
                  <a:cubicBezTo>
                    <a:pt x="549" y="1728"/>
                    <a:pt x="0" y="3487"/>
                    <a:pt x="208" y="5381"/>
                  </a:cubicBezTo>
                  <a:cubicBezTo>
                    <a:pt x="208" y="5394"/>
                    <a:pt x="219" y="5401"/>
                    <a:pt x="231" y="5401"/>
                  </a:cubicBezTo>
                  <a:cubicBezTo>
                    <a:pt x="243" y="5401"/>
                    <a:pt x="255" y="5394"/>
                    <a:pt x="255" y="5381"/>
                  </a:cubicBezTo>
                  <a:cubicBezTo>
                    <a:pt x="234" y="4484"/>
                    <a:pt x="281" y="3574"/>
                    <a:pt x="469" y="2698"/>
                  </a:cubicBezTo>
                  <a:cubicBezTo>
                    <a:pt x="663" y="1781"/>
                    <a:pt x="991" y="891"/>
                    <a:pt x="1298" y="15"/>
                  </a:cubicBezTo>
                  <a:cubicBezTo>
                    <a:pt x="1302" y="7"/>
                    <a:pt x="1294" y="1"/>
                    <a:pt x="1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5"/>
            <p:cNvSpPr/>
            <p:nvPr/>
          </p:nvSpPr>
          <p:spPr>
            <a:xfrm>
              <a:off x="1763114" y="3368494"/>
              <a:ext cx="39568" cy="164152"/>
            </a:xfrm>
            <a:custGeom>
              <a:avLst/>
              <a:gdLst/>
              <a:ahLst/>
              <a:cxnLst/>
              <a:rect l="l" t="t" r="r" b="b"/>
              <a:pathLst>
                <a:path w="1305" h="5414" fill="none" extrusionOk="0">
                  <a:moveTo>
                    <a:pt x="1278" y="14"/>
                  </a:moveTo>
                  <a:cubicBezTo>
                    <a:pt x="549" y="1734"/>
                    <a:pt x="0" y="3493"/>
                    <a:pt x="208" y="5387"/>
                  </a:cubicBezTo>
                  <a:cubicBezTo>
                    <a:pt x="208" y="5414"/>
                    <a:pt x="255" y="5414"/>
                    <a:pt x="255" y="5387"/>
                  </a:cubicBezTo>
                  <a:cubicBezTo>
                    <a:pt x="234" y="4490"/>
                    <a:pt x="281" y="3580"/>
                    <a:pt x="469" y="2704"/>
                  </a:cubicBezTo>
                  <a:cubicBezTo>
                    <a:pt x="663" y="1787"/>
                    <a:pt x="991" y="897"/>
                    <a:pt x="1298" y="21"/>
                  </a:cubicBezTo>
                  <a:cubicBezTo>
                    <a:pt x="1305" y="8"/>
                    <a:pt x="1278" y="1"/>
                    <a:pt x="1278"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5"/>
            <p:cNvSpPr/>
            <p:nvPr/>
          </p:nvSpPr>
          <p:spPr>
            <a:xfrm>
              <a:off x="1700958" y="3377863"/>
              <a:ext cx="48603" cy="130588"/>
            </a:xfrm>
            <a:custGeom>
              <a:avLst/>
              <a:gdLst/>
              <a:ahLst/>
              <a:cxnLst/>
              <a:rect l="l" t="t" r="r" b="b"/>
              <a:pathLst>
                <a:path w="1603" h="4307" extrusionOk="0">
                  <a:moveTo>
                    <a:pt x="1187" y="1"/>
                  </a:moveTo>
                  <a:cubicBezTo>
                    <a:pt x="1169" y="1"/>
                    <a:pt x="1149" y="17"/>
                    <a:pt x="1154" y="40"/>
                  </a:cubicBezTo>
                  <a:cubicBezTo>
                    <a:pt x="1234" y="408"/>
                    <a:pt x="1368" y="749"/>
                    <a:pt x="1401" y="1130"/>
                  </a:cubicBezTo>
                  <a:cubicBezTo>
                    <a:pt x="1428" y="1505"/>
                    <a:pt x="1408" y="1880"/>
                    <a:pt x="1321" y="2248"/>
                  </a:cubicBezTo>
                  <a:cubicBezTo>
                    <a:pt x="1227" y="2642"/>
                    <a:pt x="1060" y="3010"/>
                    <a:pt x="833" y="3345"/>
                  </a:cubicBezTo>
                  <a:cubicBezTo>
                    <a:pt x="598" y="3686"/>
                    <a:pt x="291" y="3927"/>
                    <a:pt x="23" y="4235"/>
                  </a:cubicBezTo>
                  <a:cubicBezTo>
                    <a:pt x="1" y="4268"/>
                    <a:pt x="25" y="4306"/>
                    <a:pt x="57" y="4306"/>
                  </a:cubicBezTo>
                  <a:cubicBezTo>
                    <a:pt x="63" y="4306"/>
                    <a:pt x="70" y="4305"/>
                    <a:pt x="77" y="4302"/>
                  </a:cubicBezTo>
                  <a:cubicBezTo>
                    <a:pt x="438" y="4121"/>
                    <a:pt x="732" y="3740"/>
                    <a:pt x="940" y="3405"/>
                  </a:cubicBezTo>
                  <a:cubicBezTo>
                    <a:pt x="1160" y="3057"/>
                    <a:pt x="1328" y="2669"/>
                    <a:pt x="1421" y="2274"/>
                  </a:cubicBezTo>
                  <a:cubicBezTo>
                    <a:pt x="1589" y="1585"/>
                    <a:pt x="1602" y="635"/>
                    <a:pt x="1207" y="13"/>
                  </a:cubicBezTo>
                  <a:cubicBezTo>
                    <a:pt x="1203" y="4"/>
                    <a:pt x="1195" y="1"/>
                    <a:pt x="1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5"/>
            <p:cNvSpPr/>
            <p:nvPr/>
          </p:nvSpPr>
          <p:spPr>
            <a:xfrm>
              <a:off x="1700837" y="3377439"/>
              <a:ext cx="48724" cy="131468"/>
            </a:xfrm>
            <a:custGeom>
              <a:avLst/>
              <a:gdLst/>
              <a:ahLst/>
              <a:cxnLst/>
              <a:rect l="l" t="t" r="r" b="b"/>
              <a:pathLst>
                <a:path w="1607" h="4336" fill="none" extrusionOk="0">
                  <a:moveTo>
                    <a:pt x="1158" y="54"/>
                  </a:moveTo>
                  <a:cubicBezTo>
                    <a:pt x="1238" y="422"/>
                    <a:pt x="1372" y="763"/>
                    <a:pt x="1405" y="1144"/>
                  </a:cubicBezTo>
                  <a:cubicBezTo>
                    <a:pt x="1432" y="1519"/>
                    <a:pt x="1412" y="1894"/>
                    <a:pt x="1325" y="2262"/>
                  </a:cubicBezTo>
                  <a:cubicBezTo>
                    <a:pt x="1231" y="2656"/>
                    <a:pt x="1064" y="3024"/>
                    <a:pt x="837" y="3359"/>
                  </a:cubicBezTo>
                  <a:cubicBezTo>
                    <a:pt x="602" y="3700"/>
                    <a:pt x="295" y="3941"/>
                    <a:pt x="27" y="4249"/>
                  </a:cubicBezTo>
                  <a:cubicBezTo>
                    <a:pt x="0" y="4289"/>
                    <a:pt x="40" y="4336"/>
                    <a:pt x="81" y="4316"/>
                  </a:cubicBezTo>
                  <a:cubicBezTo>
                    <a:pt x="442" y="4135"/>
                    <a:pt x="736" y="3754"/>
                    <a:pt x="944" y="3419"/>
                  </a:cubicBezTo>
                  <a:cubicBezTo>
                    <a:pt x="1164" y="3071"/>
                    <a:pt x="1332" y="2683"/>
                    <a:pt x="1425" y="2288"/>
                  </a:cubicBezTo>
                  <a:cubicBezTo>
                    <a:pt x="1593" y="1599"/>
                    <a:pt x="1606" y="649"/>
                    <a:pt x="1211" y="27"/>
                  </a:cubicBezTo>
                  <a:cubicBezTo>
                    <a:pt x="1198" y="0"/>
                    <a:pt x="1151" y="20"/>
                    <a:pt x="1158" y="5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5"/>
            <p:cNvSpPr/>
            <p:nvPr/>
          </p:nvSpPr>
          <p:spPr>
            <a:xfrm>
              <a:off x="1726427" y="3419159"/>
              <a:ext cx="11340" cy="41296"/>
            </a:xfrm>
            <a:custGeom>
              <a:avLst/>
              <a:gdLst/>
              <a:ahLst/>
              <a:cxnLst/>
              <a:rect l="l" t="t" r="r" b="b"/>
              <a:pathLst>
                <a:path w="374" h="1362" extrusionOk="0">
                  <a:moveTo>
                    <a:pt x="288" y="1"/>
                  </a:moveTo>
                  <a:cubicBezTo>
                    <a:pt x="280" y="1"/>
                    <a:pt x="274" y="6"/>
                    <a:pt x="274" y="16"/>
                  </a:cubicBezTo>
                  <a:cubicBezTo>
                    <a:pt x="334" y="484"/>
                    <a:pt x="187" y="906"/>
                    <a:pt x="6" y="1327"/>
                  </a:cubicBezTo>
                  <a:cubicBezTo>
                    <a:pt x="1" y="1342"/>
                    <a:pt x="11" y="1361"/>
                    <a:pt x="25" y="1361"/>
                  </a:cubicBezTo>
                  <a:cubicBezTo>
                    <a:pt x="29" y="1361"/>
                    <a:pt x="34" y="1359"/>
                    <a:pt x="39" y="1354"/>
                  </a:cubicBezTo>
                  <a:cubicBezTo>
                    <a:pt x="341" y="973"/>
                    <a:pt x="374" y="478"/>
                    <a:pt x="307" y="16"/>
                  </a:cubicBezTo>
                  <a:cubicBezTo>
                    <a:pt x="304" y="6"/>
                    <a:pt x="295"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5"/>
            <p:cNvSpPr/>
            <p:nvPr/>
          </p:nvSpPr>
          <p:spPr>
            <a:xfrm>
              <a:off x="1726397" y="3419008"/>
              <a:ext cx="11370" cy="41842"/>
            </a:xfrm>
            <a:custGeom>
              <a:avLst/>
              <a:gdLst/>
              <a:ahLst/>
              <a:cxnLst/>
              <a:rect l="l" t="t" r="r" b="b"/>
              <a:pathLst>
                <a:path w="375" h="1380" fill="none" extrusionOk="0">
                  <a:moveTo>
                    <a:pt x="275" y="21"/>
                  </a:moveTo>
                  <a:cubicBezTo>
                    <a:pt x="335" y="489"/>
                    <a:pt x="188" y="911"/>
                    <a:pt x="7" y="1332"/>
                  </a:cubicBezTo>
                  <a:cubicBezTo>
                    <a:pt x="0" y="1352"/>
                    <a:pt x="20" y="1379"/>
                    <a:pt x="40" y="1359"/>
                  </a:cubicBezTo>
                  <a:cubicBezTo>
                    <a:pt x="342" y="978"/>
                    <a:pt x="375" y="483"/>
                    <a:pt x="308" y="21"/>
                  </a:cubicBezTo>
                  <a:cubicBezTo>
                    <a:pt x="301" y="1"/>
                    <a:pt x="275" y="1"/>
                    <a:pt x="275"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5"/>
            <p:cNvSpPr/>
            <p:nvPr/>
          </p:nvSpPr>
          <p:spPr>
            <a:xfrm>
              <a:off x="1777728" y="3437897"/>
              <a:ext cx="9824" cy="40295"/>
            </a:xfrm>
            <a:custGeom>
              <a:avLst/>
              <a:gdLst/>
              <a:ahLst/>
              <a:cxnLst/>
              <a:rect l="l" t="t" r="r" b="b"/>
              <a:pathLst>
                <a:path w="324" h="1329" extrusionOk="0">
                  <a:moveTo>
                    <a:pt x="232" y="1"/>
                  </a:moveTo>
                  <a:cubicBezTo>
                    <a:pt x="225" y="1"/>
                    <a:pt x="219" y="5"/>
                    <a:pt x="214" y="13"/>
                  </a:cubicBezTo>
                  <a:cubicBezTo>
                    <a:pt x="0" y="435"/>
                    <a:pt x="13" y="917"/>
                    <a:pt x="288" y="1318"/>
                  </a:cubicBezTo>
                  <a:cubicBezTo>
                    <a:pt x="292" y="1325"/>
                    <a:pt x="299" y="1328"/>
                    <a:pt x="304" y="1328"/>
                  </a:cubicBezTo>
                  <a:cubicBezTo>
                    <a:pt x="315" y="1328"/>
                    <a:pt x="323" y="1318"/>
                    <a:pt x="315" y="1305"/>
                  </a:cubicBezTo>
                  <a:cubicBezTo>
                    <a:pt x="100" y="910"/>
                    <a:pt x="67" y="442"/>
                    <a:pt x="248" y="33"/>
                  </a:cubicBezTo>
                  <a:cubicBezTo>
                    <a:pt x="257" y="16"/>
                    <a:pt x="245"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5"/>
            <p:cNvSpPr/>
            <p:nvPr/>
          </p:nvSpPr>
          <p:spPr>
            <a:xfrm>
              <a:off x="1777728" y="3437472"/>
              <a:ext cx="9945" cy="41023"/>
            </a:xfrm>
            <a:custGeom>
              <a:avLst/>
              <a:gdLst/>
              <a:ahLst/>
              <a:cxnLst/>
              <a:rect l="l" t="t" r="r" b="b"/>
              <a:pathLst>
                <a:path w="328" h="1353" fill="none" extrusionOk="0">
                  <a:moveTo>
                    <a:pt x="214" y="27"/>
                  </a:moveTo>
                  <a:cubicBezTo>
                    <a:pt x="0" y="449"/>
                    <a:pt x="13" y="931"/>
                    <a:pt x="288" y="1332"/>
                  </a:cubicBezTo>
                  <a:cubicBezTo>
                    <a:pt x="301" y="1352"/>
                    <a:pt x="328" y="1339"/>
                    <a:pt x="315" y="1319"/>
                  </a:cubicBezTo>
                  <a:cubicBezTo>
                    <a:pt x="100" y="924"/>
                    <a:pt x="67" y="456"/>
                    <a:pt x="248" y="47"/>
                  </a:cubicBezTo>
                  <a:cubicBezTo>
                    <a:pt x="261" y="21"/>
                    <a:pt x="228" y="1"/>
                    <a:pt x="214" y="2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5"/>
            <p:cNvSpPr/>
            <p:nvPr/>
          </p:nvSpPr>
          <p:spPr>
            <a:xfrm>
              <a:off x="1822754" y="3594621"/>
              <a:ext cx="5063" cy="4578"/>
            </a:xfrm>
            <a:custGeom>
              <a:avLst/>
              <a:gdLst/>
              <a:ahLst/>
              <a:cxnLst/>
              <a:rect l="l" t="t" r="r" b="b"/>
              <a:pathLst>
                <a:path w="167" h="151" extrusionOk="0">
                  <a:moveTo>
                    <a:pt x="55" y="0"/>
                  </a:moveTo>
                  <a:cubicBezTo>
                    <a:pt x="51" y="0"/>
                    <a:pt x="46" y="1"/>
                    <a:pt x="41" y="3"/>
                  </a:cubicBezTo>
                  <a:cubicBezTo>
                    <a:pt x="0" y="30"/>
                    <a:pt x="0" y="90"/>
                    <a:pt x="34" y="130"/>
                  </a:cubicBezTo>
                  <a:cubicBezTo>
                    <a:pt x="50" y="143"/>
                    <a:pt x="72" y="150"/>
                    <a:pt x="93" y="150"/>
                  </a:cubicBezTo>
                  <a:cubicBezTo>
                    <a:pt x="124" y="150"/>
                    <a:pt x="153" y="135"/>
                    <a:pt x="161" y="103"/>
                  </a:cubicBezTo>
                  <a:cubicBezTo>
                    <a:pt x="167" y="85"/>
                    <a:pt x="152" y="62"/>
                    <a:pt x="134" y="62"/>
                  </a:cubicBezTo>
                  <a:cubicBezTo>
                    <a:pt x="132" y="62"/>
                    <a:pt x="130" y="62"/>
                    <a:pt x="127" y="63"/>
                  </a:cubicBezTo>
                  <a:cubicBezTo>
                    <a:pt x="122" y="63"/>
                    <a:pt x="108" y="72"/>
                    <a:pt x="96" y="72"/>
                  </a:cubicBezTo>
                  <a:cubicBezTo>
                    <a:pt x="93" y="72"/>
                    <a:pt x="90" y="71"/>
                    <a:pt x="87" y="70"/>
                  </a:cubicBezTo>
                  <a:cubicBezTo>
                    <a:pt x="86" y="68"/>
                    <a:pt x="85" y="65"/>
                    <a:pt x="84" y="62"/>
                  </a:cubicBezTo>
                  <a:lnTo>
                    <a:pt x="84" y="62"/>
                  </a:lnTo>
                  <a:cubicBezTo>
                    <a:pt x="90" y="64"/>
                    <a:pt x="95" y="67"/>
                    <a:pt x="101" y="70"/>
                  </a:cubicBezTo>
                  <a:cubicBezTo>
                    <a:pt x="114" y="70"/>
                    <a:pt x="127" y="50"/>
                    <a:pt x="114" y="43"/>
                  </a:cubicBezTo>
                  <a:cubicBezTo>
                    <a:pt x="107" y="36"/>
                    <a:pt x="94" y="23"/>
                    <a:pt x="81" y="16"/>
                  </a:cubicBezTo>
                  <a:cubicBezTo>
                    <a:pt x="76" y="6"/>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5"/>
            <p:cNvSpPr/>
            <p:nvPr/>
          </p:nvSpPr>
          <p:spPr>
            <a:xfrm>
              <a:off x="1822754" y="3594500"/>
              <a:ext cx="5094" cy="5094"/>
            </a:xfrm>
            <a:custGeom>
              <a:avLst/>
              <a:gdLst/>
              <a:ahLst/>
              <a:cxnLst/>
              <a:rect l="l" t="t" r="r" b="b"/>
              <a:pathLst>
                <a:path w="168" h="168" fill="none" extrusionOk="0">
                  <a:moveTo>
                    <a:pt x="114" y="47"/>
                  </a:moveTo>
                  <a:cubicBezTo>
                    <a:pt x="107" y="40"/>
                    <a:pt x="94" y="27"/>
                    <a:pt x="81" y="20"/>
                  </a:cubicBezTo>
                  <a:cubicBezTo>
                    <a:pt x="74" y="7"/>
                    <a:pt x="61" y="0"/>
                    <a:pt x="41" y="7"/>
                  </a:cubicBezTo>
                  <a:cubicBezTo>
                    <a:pt x="0" y="34"/>
                    <a:pt x="0" y="94"/>
                    <a:pt x="34" y="134"/>
                  </a:cubicBezTo>
                  <a:cubicBezTo>
                    <a:pt x="74" y="167"/>
                    <a:pt x="148" y="161"/>
                    <a:pt x="161" y="107"/>
                  </a:cubicBezTo>
                  <a:cubicBezTo>
                    <a:pt x="168" y="87"/>
                    <a:pt x="148" y="60"/>
                    <a:pt x="127" y="67"/>
                  </a:cubicBezTo>
                  <a:cubicBezTo>
                    <a:pt x="121" y="67"/>
                    <a:pt x="101" y="80"/>
                    <a:pt x="87" y="74"/>
                  </a:cubicBezTo>
                  <a:cubicBezTo>
                    <a:pt x="81" y="67"/>
                    <a:pt x="87" y="47"/>
                    <a:pt x="87" y="40"/>
                  </a:cubicBezTo>
                  <a:cubicBezTo>
                    <a:pt x="81" y="47"/>
                    <a:pt x="67" y="54"/>
                    <a:pt x="61" y="60"/>
                  </a:cubicBezTo>
                  <a:cubicBezTo>
                    <a:pt x="74" y="60"/>
                    <a:pt x="87" y="67"/>
                    <a:pt x="101" y="74"/>
                  </a:cubicBezTo>
                  <a:cubicBezTo>
                    <a:pt x="114" y="74"/>
                    <a:pt x="127" y="54"/>
                    <a:pt x="114" y="4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5"/>
            <p:cNvSpPr/>
            <p:nvPr/>
          </p:nvSpPr>
          <p:spPr>
            <a:xfrm>
              <a:off x="1814628" y="3574913"/>
              <a:ext cx="2486" cy="4396"/>
            </a:xfrm>
            <a:custGeom>
              <a:avLst/>
              <a:gdLst/>
              <a:ahLst/>
              <a:cxnLst/>
              <a:rect l="l" t="t" r="r" b="b"/>
              <a:pathLst>
                <a:path w="82" h="145" extrusionOk="0">
                  <a:moveTo>
                    <a:pt x="50" y="0"/>
                  </a:moveTo>
                  <a:cubicBezTo>
                    <a:pt x="46" y="0"/>
                    <a:pt x="43" y="1"/>
                    <a:pt x="41" y="4"/>
                  </a:cubicBezTo>
                  <a:cubicBezTo>
                    <a:pt x="14" y="17"/>
                    <a:pt x="1" y="51"/>
                    <a:pt x="1" y="84"/>
                  </a:cubicBezTo>
                  <a:cubicBezTo>
                    <a:pt x="7" y="111"/>
                    <a:pt x="28" y="144"/>
                    <a:pt x="61" y="144"/>
                  </a:cubicBezTo>
                  <a:cubicBezTo>
                    <a:pt x="68" y="144"/>
                    <a:pt x="81" y="131"/>
                    <a:pt x="74" y="118"/>
                  </a:cubicBezTo>
                  <a:cubicBezTo>
                    <a:pt x="54" y="91"/>
                    <a:pt x="28" y="57"/>
                    <a:pt x="61" y="31"/>
                  </a:cubicBezTo>
                  <a:cubicBezTo>
                    <a:pt x="77" y="20"/>
                    <a:pt x="63" y="0"/>
                    <a:pt x="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5"/>
            <p:cNvSpPr/>
            <p:nvPr/>
          </p:nvSpPr>
          <p:spPr>
            <a:xfrm>
              <a:off x="1814628" y="3574610"/>
              <a:ext cx="2486" cy="4700"/>
            </a:xfrm>
            <a:custGeom>
              <a:avLst/>
              <a:gdLst/>
              <a:ahLst/>
              <a:cxnLst/>
              <a:rect l="l" t="t" r="r" b="b"/>
              <a:pathLst>
                <a:path w="82" h="155" fill="none" extrusionOk="0">
                  <a:moveTo>
                    <a:pt x="41" y="14"/>
                  </a:moveTo>
                  <a:cubicBezTo>
                    <a:pt x="14" y="27"/>
                    <a:pt x="1" y="61"/>
                    <a:pt x="1" y="94"/>
                  </a:cubicBezTo>
                  <a:cubicBezTo>
                    <a:pt x="7" y="121"/>
                    <a:pt x="28" y="154"/>
                    <a:pt x="61" y="154"/>
                  </a:cubicBezTo>
                  <a:cubicBezTo>
                    <a:pt x="68" y="154"/>
                    <a:pt x="81" y="141"/>
                    <a:pt x="74" y="128"/>
                  </a:cubicBezTo>
                  <a:cubicBezTo>
                    <a:pt x="54" y="101"/>
                    <a:pt x="28" y="67"/>
                    <a:pt x="61" y="41"/>
                  </a:cubicBezTo>
                  <a:cubicBezTo>
                    <a:pt x="81" y="27"/>
                    <a:pt x="54" y="1"/>
                    <a:pt x="41"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5"/>
            <p:cNvSpPr/>
            <p:nvPr/>
          </p:nvSpPr>
          <p:spPr>
            <a:xfrm>
              <a:off x="1802257" y="3583008"/>
              <a:ext cx="5852" cy="5427"/>
            </a:xfrm>
            <a:custGeom>
              <a:avLst/>
              <a:gdLst/>
              <a:ahLst/>
              <a:cxnLst/>
              <a:rect l="l" t="t" r="r" b="b"/>
              <a:pathLst>
                <a:path w="193" h="179" extrusionOk="0">
                  <a:moveTo>
                    <a:pt x="101" y="1"/>
                  </a:moveTo>
                  <a:cubicBezTo>
                    <a:pt x="87" y="1"/>
                    <a:pt x="73" y="4"/>
                    <a:pt x="61" y="11"/>
                  </a:cubicBezTo>
                  <a:cubicBezTo>
                    <a:pt x="7" y="38"/>
                    <a:pt x="1" y="125"/>
                    <a:pt x="47" y="165"/>
                  </a:cubicBezTo>
                  <a:cubicBezTo>
                    <a:pt x="60" y="175"/>
                    <a:pt x="72" y="179"/>
                    <a:pt x="83" y="179"/>
                  </a:cubicBezTo>
                  <a:cubicBezTo>
                    <a:pt x="127" y="179"/>
                    <a:pt x="156" y="117"/>
                    <a:pt x="108" y="85"/>
                  </a:cubicBezTo>
                  <a:cubicBezTo>
                    <a:pt x="110" y="79"/>
                    <a:pt x="115" y="77"/>
                    <a:pt x="119" y="77"/>
                  </a:cubicBezTo>
                  <a:cubicBezTo>
                    <a:pt x="124" y="77"/>
                    <a:pt x="131" y="81"/>
                    <a:pt x="134" y="85"/>
                  </a:cubicBezTo>
                  <a:cubicBezTo>
                    <a:pt x="139" y="97"/>
                    <a:pt x="148" y="102"/>
                    <a:pt x="158" y="102"/>
                  </a:cubicBezTo>
                  <a:cubicBezTo>
                    <a:pt x="175" y="102"/>
                    <a:pt x="192" y="86"/>
                    <a:pt x="188" y="65"/>
                  </a:cubicBezTo>
                  <a:cubicBezTo>
                    <a:pt x="178" y="26"/>
                    <a:pt x="140"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5"/>
            <p:cNvSpPr/>
            <p:nvPr/>
          </p:nvSpPr>
          <p:spPr>
            <a:xfrm>
              <a:off x="1802257" y="3582523"/>
              <a:ext cx="5912" cy="6913"/>
            </a:xfrm>
            <a:custGeom>
              <a:avLst/>
              <a:gdLst/>
              <a:ahLst/>
              <a:cxnLst/>
              <a:rect l="l" t="t" r="r" b="b"/>
              <a:pathLst>
                <a:path w="195" h="228" fill="none" extrusionOk="0">
                  <a:moveTo>
                    <a:pt x="188" y="81"/>
                  </a:moveTo>
                  <a:cubicBezTo>
                    <a:pt x="175" y="27"/>
                    <a:pt x="108" y="0"/>
                    <a:pt x="61" y="27"/>
                  </a:cubicBezTo>
                  <a:cubicBezTo>
                    <a:pt x="7" y="54"/>
                    <a:pt x="1" y="141"/>
                    <a:pt x="47" y="181"/>
                  </a:cubicBezTo>
                  <a:cubicBezTo>
                    <a:pt x="108" y="228"/>
                    <a:pt x="168" y="141"/>
                    <a:pt x="108" y="101"/>
                  </a:cubicBezTo>
                  <a:cubicBezTo>
                    <a:pt x="121" y="108"/>
                    <a:pt x="108" y="101"/>
                    <a:pt x="108" y="101"/>
                  </a:cubicBezTo>
                  <a:cubicBezTo>
                    <a:pt x="114" y="94"/>
                    <a:pt x="108" y="101"/>
                    <a:pt x="108" y="101"/>
                  </a:cubicBezTo>
                  <a:cubicBezTo>
                    <a:pt x="114" y="87"/>
                    <a:pt x="128" y="94"/>
                    <a:pt x="134" y="101"/>
                  </a:cubicBezTo>
                  <a:cubicBezTo>
                    <a:pt x="148" y="134"/>
                    <a:pt x="195" y="114"/>
                    <a:pt x="188" y="8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5"/>
            <p:cNvSpPr/>
            <p:nvPr/>
          </p:nvSpPr>
          <p:spPr>
            <a:xfrm>
              <a:off x="1716664" y="3299941"/>
              <a:ext cx="6094" cy="5458"/>
            </a:xfrm>
            <a:custGeom>
              <a:avLst/>
              <a:gdLst/>
              <a:ahLst/>
              <a:cxnLst/>
              <a:rect l="l" t="t" r="r" b="b"/>
              <a:pathLst>
                <a:path w="201" h="180" extrusionOk="0">
                  <a:moveTo>
                    <a:pt x="105" y="101"/>
                  </a:moveTo>
                  <a:cubicBezTo>
                    <a:pt x="105" y="101"/>
                    <a:pt x="105" y="102"/>
                    <a:pt x="104" y="102"/>
                  </a:cubicBezTo>
                  <a:lnTo>
                    <a:pt x="104" y="102"/>
                  </a:lnTo>
                  <a:cubicBezTo>
                    <a:pt x="104" y="102"/>
                    <a:pt x="105" y="101"/>
                    <a:pt x="105" y="101"/>
                  </a:cubicBezTo>
                  <a:close/>
                  <a:moveTo>
                    <a:pt x="99" y="1"/>
                  </a:moveTo>
                  <a:cubicBezTo>
                    <a:pt x="84" y="1"/>
                    <a:pt x="68" y="5"/>
                    <a:pt x="54" y="14"/>
                  </a:cubicBezTo>
                  <a:cubicBezTo>
                    <a:pt x="20" y="34"/>
                    <a:pt x="0" y="67"/>
                    <a:pt x="0" y="107"/>
                  </a:cubicBezTo>
                  <a:cubicBezTo>
                    <a:pt x="0" y="141"/>
                    <a:pt x="14" y="161"/>
                    <a:pt x="40" y="174"/>
                  </a:cubicBezTo>
                  <a:cubicBezTo>
                    <a:pt x="44" y="178"/>
                    <a:pt x="48" y="180"/>
                    <a:pt x="52" y="180"/>
                  </a:cubicBezTo>
                  <a:cubicBezTo>
                    <a:pt x="61" y="180"/>
                    <a:pt x="69" y="170"/>
                    <a:pt x="74" y="161"/>
                  </a:cubicBezTo>
                  <a:cubicBezTo>
                    <a:pt x="74" y="157"/>
                    <a:pt x="74" y="148"/>
                    <a:pt x="74" y="148"/>
                  </a:cubicBezTo>
                  <a:cubicBezTo>
                    <a:pt x="78" y="143"/>
                    <a:pt x="79" y="139"/>
                    <a:pt x="80" y="135"/>
                  </a:cubicBezTo>
                  <a:lnTo>
                    <a:pt x="80" y="135"/>
                  </a:lnTo>
                  <a:cubicBezTo>
                    <a:pt x="85" y="126"/>
                    <a:pt x="89" y="119"/>
                    <a:pt x="94" y="114"/>
                  </a:cubicBezTo>
                  <a:cubicBezTo>
                    <a:pt x="94" y="114"/>
                    <a:pt x="97" y="108"/>
                    <a:pt x="99" y="106"/>
                  </a:cubicBezTo>
                  <a:lnTo>
                    <a:pt x="99" y="106"/>
                  </a:lnTo>
                  <a:cubicBezTo>
                    <a:pt x="101" y="108"/>
                    <a:pt x="103" y="110"/>
                    <a:pt x="107" y="114"/>
                  </a:cubicBezTo>
                  <a:cubicBezTo>
                    <a:pt x="110" y="120"/>
                    <a:pt x="112" y="125"/>
                    <a:pt x="114" y="131"/>
                  </a:cubicBezTo>
                  <a:lnTo>
                    <a:pt x="114" y="131"/>
                  </a:lnTo>
                  <a:cubicBezTo>
                    <a:pt x="114" y="132"/>
                    <a:pt x="114" y="133"/>
                    <a:pt x="114" y="134"/>
                  </a:cubicBezTo>
                  <a:cubicBezTo>
                    <a:pt x="101" y="154"/>
                    <a:pt x="121" y="168"/>
                    <a:pt x="141" y="168"/>
                  </a:cubicBezTo>
                  <a:cubicBezTo>
                    <a:pt x="152" y="164"/>
                    <a:pt x="162" y="160"/>
                    <a:pt x="171" y="153"/>
                  </a:cubicBezTo>
                  <a:lnTo>
                    <a:pt x="171" y="153"/>
                  </a:lnTo>
                  <a:cubicBezTo>
                    <a:pt x="189" y="146"/>
                    <a:pt x="201" y="127"/>
                    <a:pt x="201" y="107"/>
                  </a:cubicBezTo>
                  <a:cubicBezTo>
                    <a:pt x="201" y="50"/>
                    <a:pt x="152"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5"/>
            <p:cNvSpPr/>
            <p:nvPr/>
          </p:nvSpPr>
          <p:spPr>
            <a:xfrm>
              <a:off x="1716664" y="3299122"/>
              <a:ext cx="6094" cy="6519"/>
            </a:xfrm>
            <a:custGeom>
              <a:avLst/>
              <a:gdLst/>
              <a:ahLst/>
              <a:cxnLst/>
              <a:rect l="l" t="t" r="r" b="b"/>
              <a:pathLst>
                <a:path w="201" h="215" fill="none" extrusionOk="0">
                  <a:moveTo>
                    <a:pt x="141" y="195"/>
                  </a:moveTo>
                  <a:cubicBezTo>
                    <a:pt x="161" y="188"/>
                    <a:pt x="174" y="181"/>
                    <a:pt x="188" y="161"/>
                  </a:cubicBezTo>
                  <a:cubicBezTo>
                    <a:pt x="181" y="168"/>
                    <a:pt x="174" y="175"/>
                    <a:pt x="161" y="181"/>
                  </a:cubicBezTo>
                  <a:cubicBezTo>
                    <a:pt x="167" y="181"/>
                    <a:pt x="167" y="181"/>
                    <a:pt x="167" y="181"/>
                  </a:cubicBezTo>
                  <a:cubicBezTo>
                    <a:pt x="188" y="175"/>
                    <a:pt x="201" y="155"/>
                    <a:pt x="201" y="134"/>
                  </a:cubicBezTo>
                  <a:cubicBezTo>
                    <a:pt x="201" y="61"/>
                    <a:pt x="121" y="1"/>
                    <a:pt x="54" y="41"/>
                  </a:cubicBezTo>
                  <a:cubicBezTo>
                    <a:pt x="20" y="61"/>
                    <a:pt x="0" y="94"/>
                    <a:pt x="0" y="134"/>
                  </a:cubicBezTo>
                  <a:cubicBezTo>
                    <a:pt x="0" y="168"/>
                    <a:pt x="14" y="188"/>
                    <a:pt x="40" y="201"/>
                  </a:cubicBezTo>
                  <a:cubicBezTo>
                    <a:pt x="54" y="215"/>
                    <a:pt x="67" y="201"/>
                    <a:pt x="74" y="188"/>
                  </a:cubicBezTo>
                  <a:cubicBezTo>
                    <a:pt x="74" y="195"/>
                    <a:pt x="74" y="175"/>
                    <a:pt x="74" y="175"/>
                  </a:cubicBezTo>
                  <a:cubicBezTo>
                    <a:pt x="80" y="168"/>
                    <a:pt x="80" y="161"/>
                    <a:pt x="80" y="155"/>
                  </a:cubicBezTo>
                  <a:cubicBezTo>
                    <a:pt x="80" y="161"/>
                    <a:pt x="74" y="168"/>
                    <a:pt x="74" y="175"/>
                  </a:cubicBezTo>
                  <a:cubicBezTo>
                    <a:pt x="80" y="161"/>
                    <a:pt x="87" y="148"/>
                    <a:pt x="94" y="141"/>
                  </a:cubicBezTo>
                  <a:cubicBezTo>
                    <a:pt x="94" y="141"/>
                    <a:pt x="101" y="128"/>
                    <a:pt x="101" y="134"/>
                  </a:cubicBezTo>
                  <a:cubicBezTo>
                    <a:pt x="107" y="121"/>
                    <a:pt x="107" y="134"/>
                    <a:pt x="94" y="128"/>
                  </a:cubicBezTo>
                  <a:cubicBezTo>
                    <a:pt x="101" y="134"/>
                    <a:pt x="101" y="134"/>
                    <a:pt x="107" y="141"/>
                  </a:cubicBezTo>
                  <a:cubicBezTo>
                    <a:pt x="114" y="155"/>
                    <a:pt x="114" y="168"/>
                    <a:pt x="134" y="181"/>
                  </a:cubicBezTo>
                  <a:cubicBezTo>
                    <a:pt x="127" y="168"/>
                    <a:pt x="121" y="161"/>
                    <a:pt x="114" y="155"/>
                  </a:cubicBezTo>
                  <a:cubicBezTo>
                    <a:pt x="114" y="161"/>
                    <a:pt x="114" y="168"/>
                    <a:pt x="121" y="175"/>
                  </a:cubicBezTo>
                  <a:lnTo>
                    <a:pt x="114" y="155"/>
                  </a:lnTo>
                  <a:cubicBezTo>
                    <a:pt x="114" y="155"/>
                    <a:pt x="114" y="155"/>
                    <a:pt x="114" y="161"/>
                  </a:cubicBezTo>
                  <a:cubicBezTo>
                    <a:pt x="101" y="181"/>
                    <a:pt x="121" y="195"/>
                    <a:pt x="141" y="195"/>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5"/>
            <p:cNvSpPr/>
            <p:nvPr/>
          </p:nvSpPr>
          <p:spPr>
            <a:xfrm>
              <a:off x="1718695" y="3311311"/>
              <a:ext cx="3275" cy="3456"/>
            </a:xfrm>
            <a:custGeom>
              <a:avLst/>
              <a:gdLst/>
              <a:ahLst/>
              <a:cxnLst/>
              <a:rect l="l" t="t" r="r" b="b"/>
              <a:pathLst>
                <a:path w="108" h="114" extrusionOk="0">
                  <a:moveTo>
                    <a:pt x="60" y="0"/>
                  </a:moveTo>
                  <a:cubicBezTo>
                    <a:pt x="27" y="0"/>
                    <a:pt x="0" y="27"/>
                    <a:pt x="0" y="60"/>
                  </a:cubicBezTo>
                  <a:cubicBezTo>
                    <a:pt x="0" y="87"/>
                    <a:pt x="20" y="114"/>
                    <a:pt x="47" y="114"/>
                  </a:cubicBezTo>
                  <a:cubicBezTo>
                    <a:pt x="60" y="114"/>
                    <a:pt x="67" y="100"/>
                    <a:pt x="60" y="87"/>
                  </a:cubicBezTo>
                  <a:cubicBezTo>
                    <a:pt x="60" y="87"/>
                    <a:pt x="60" y="80"/>
                    <a:pt x="60" y="74"/>
                  </a:cubicBezTo>
                  <a:cubicBezTo>
                    <a:pt x="67" y="67"/>
                    <a:pt x="74" y="60"/>
                    <a:pt x="67" y="60"/>
                  </a:cubicBezTo>
                  <a:cubicBezTo>
                    <a:pt x="107" y="60"/>
                    <a:pt x="107" y="0"/>
                    <a:pt x="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5"/>
            <p:cNvSpPr/>
            <p:nvPr/>
          </p:nvSpPr>
          <p:spPr>
            <a:xfrm>
              <a:off x="1718695" y="3311311"/>
              <a:ext cx="3275" cy="3456"/>
            </a:xfrm>
            <a:custGeom>
              <a:avLst/>
              <a:gdLst/>
              <a:ahLst/>
              <a:cxnLst/>
              <a:rect l="l" t="t" r="r" b="b"/>
              <a:pathLst>
                <a:path w="108" h="114" fill="none" extrusionOk="0">
                  <a:moveTo>
                    <a:pt x="60" y="0"/>
                  </a:moveTo>
                  <a:cubicBezTo>
                    <a:pt x="27" y="0"/>
                    <a:pt x="0" y="27"/>
                    <a:pt x="0" y="60"/>
                  </a:cubicBezTo>
                  <a:cubicBezTo>
                    <a:pt x="0" y="87"/>
                    <a:pt x="20" y="114"/>
                    <a:pt x="47" y="114"/>
                  </a:cubicBezTo>
                  <a:cubicBezTo>
                    <a:pt x="60" y="114"/>
                    <a:pt x="67" y="100"/>
                    <a:pt x="60" y="87"/>
                  </a:cubicBezTo>
                  <a:cubicBezTo>
                    <a:pt x="60" y="87"/>
                    <a:pt x="60" y="80"/>
                    <a:pt x="60" y="74"/>
                  </a:cubicBezTo>
                  <a:cubicBezTo>
                    <a:pt x="67" y="67"/>
                    <a:pt x="74" y="60"/>
                    <a:pt x="67" y="60"/>
                  </a:cubicBezTo>
                  <a:cubicBezTo>
                    <a:pt x="107" y="60"/>
                    <a:pt x="107" y="0"/>
                    <a:pt x="60" y="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5"/>
            <p:cNvSpPr/>
            <p:nvPr/>
          </p:nvSpPr>
          <p:spPr>
            <a:xfrm>
              <a:off x="1732673" y="3311463"/>
              <a:ext cx="5306" cy="5033"/>
            </a:xfrm>
            <a:custGeom>
              <a:avLst/>
              <a:gdLst/>
              <a:ahLst/>
              <a:cxnLst/>
              <a:rect l="l" t="t" r="r" b="b"/>
              <a:pathLst>
                <a:path w="175" h="166" extrusionOk="0">
                  <a:moveTo>
                    <a:pt x="94" y="1"/>
                  </a:moveTo>
                  <a:cubicBezTo>
                    <a:pt x="71" y="1"/>
                    <a:pt x="57" y="30"/>
                    <a:pt x="81" y="42"/>
                  </a:cubicBezTo>
                  <a:cubicBezTo>
                    <a:pt x="94" y="55"/>
                    <a:pt x="101" y="89"/>
                    <a:pt x="81" y="109"/>
                  </a:cubicBezTo>
                  <a:cubicBezTo>
                    <a:pt x="73" y="114"/>
                    <a:pt x="64" y="117"/>
                    <a:pt x="56" y="117"/>
                  </a:cubicBezTo>
                  <a:cubicBezTo>
                    <a:pt x="44" y="117"/>
                    <a:pt x="32" y="113"/>
                    <a:pt x="21" y="109"/>
                  </a:cubicBezTo>
                  <a:cubicBezTo>
                    <a:pt x="18" y="108"/>
                    <a:pt x="16" y="107"/>
                    <a:pt x="14" y="107"/>
                  </a:cubicBezTo>
                  <a:cubicBezTo>
                    <a:pt x="5" y="107"/>
                    <a:pt x="1" y="118"/>
                    <a:pt x="1" y="129"/>
                  </a:cubicBezTo>
                  <a:cubicBezTo>
                    <a:pt x="12" y="154"/>
                    <a:pt x="40" y="166"/>
                    <a:pt x="68" y="166"/>
                  </a:cubicBezTo>
                  <a:cubicBezTo>
                    <a:pt x="92" y="166"/>
                    <a:pt x="116" y="158"/>
                    <a:pt x="128" y="142"/>
                  </a:cubicBezTo>
                  <a:cubicBezTo>
                    <a:pt x="175" y="102"/>
                    <a:pt x="155" y="29"/>
                    <a:pt x="101" y="2"/>
                  </a:cubicBezTo>
                  <a:cubicBezTo>
                    <a:pt x="99" y="1"/>
                    <a:pt x="96"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5"/>
            <p:cNvSpPr/>
            <p:nvPr/>
          </p:nvSpPr>
          <p:spPr>
            <a:xfrm>
              <a:off x="1732673" y="3311311"/>
              <a:ext cx="5306" cy="5488"/>
            </a:xfrm>
            <a:custGeom>
              <a:avLst/>
              <a:gdLst/>
              <a:ahLst/>
              <a:cxnLst/>
              <a:rect l="l" t="t" r="r" b="b"/>
              <a:pathLst>
                <a:path w="175" h="181" fill="none" extrusionOk="0">
                  <a:moveTo>
                    <a:pt x="81" y="47"/>
                  </a:moveTo>
                  <a:cubicBezTo>
                    <a:pt x="94" y="60"/>
                    <a:pt x="101" y="94"/>
                    <a:pt x="81" y="114"/>
                  </a:cubicBezTo>
                  <a:cubicBezTo>
                    <a:pt x="61" y="127"/>
                    <a:pt x="41" y="121"/>
                    <a:pt x="21" y="114"/>
                  </a:cubicBezTo>
                  <a:cubicBezTo>
                    <a:pt x="7" y="107"/>
                    <a:pt x="1" y="121"/>
                    <a:pt x="1" y="134"/>
                  </a:cubicBezTo>
                  <a:cubicBezTo>
                    <a:pt x="21" y="181"/>
                    <a:pt x="101" y="181"/>
                    <a:pt x="128" y="147"/>
                  </a:cubicBezTo>
                  <a:cubicBezTo>
                    <a:pt x="175" y="107"/>
                    <a:pt x="155" y="34"/>
                    <a:pt x="101" y="7"/>
                  </a:cubicBezTo>
                  <a:cubicBezTo>
                    <a:pt x="74" y="0"/>
                    <a:pt x="54" y="34"/>
                    <a:pt x="81" y="4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5"/>
            <p:cNvSpPr/>
            <p:nvPr/>
          </p:nvSpPr>
          <p:spPr>
            <a:xfrm>
              <a:off x="1834518" y="3326501"/>
              <a:ext cx="7034" cy="6398"/>
            </a:xfrm>
            <a:custGeom>
              <a:avLst/>
              <a:gdLst/>
              <a:ahLst/>
              <a:cxnLst/>
              <a:rect l="l" t="t" r="r" b="b"/>
              <a:pathLst>
                <a:path w="232" h="211" extrusionOk="0">
                  <a:moveTo>
                    <a:pt x="128" y="1"/>
                  </a:moveTo>
                  <a:cubicBezTo>
                    <a:pt x="87" y="1"/>
                    <a:pt x="54" y="21"/>
                    <a:pt x="34" y="54"/>
                  </a:cubicBezTo>
                  <a:cubicBezTo>
                    <a:pt x="7" y="81"/>
                    <a:pt x="0" y="121"/>
                    <a:pt x="14" y="155"/>
                  </a:cubicBezTo>
                  <a:cubicBezTo>
                    <a:pt x="14" y="168"/>
                    <a:pt x="20" y="175"/>
                    <a:pt x="27" y="182"/>
                  </a:cubicBezTo>
                  <a:cubicBezTo>
                    <a:pt x="33" y="187"/>
                    <a:pt x="35" y="189"/>
                    <a:pt x="35" y="189"/>
                  </a:cubicBezTo>
                  <a:cubicBezTo>
                    <a:pt x="35" y="189"/>
                    <a:pt x="31" y="184"/>
                    <a:pt x="33" y="184"/>
                  </a:cubicBezTo>
                  <a:cubicBezTo>
                    <a:pt x="34" y="184"/>
                    <a:pt x="36" y="185"/>
                    <a:pt x="41" y="188"/>
                  </a:cubicBezTo>
                  <a:cubicBezTo>
                    <a:pt x="47" y="202"/>
                    <a:pt x="61" y="208"/>
                    <a:pt x="81" y="208"/>
                  </a:cubicBezTo>
                  <a:cubicBezTo>
                    <a:pt x="83" y="210"/>
                    <a:pt x="85" y="210"/>
                    <a:pt x="87" y="210"/>
                  </a:cubicBezTo>
                  <a:cubicBezTo>
                    <a:pt x="96" y="210"/>
                    <a:pt x="101" y="199"/>
                    <a:pt x="101" y="188"/>
                  </a:cubicBezTo>
                  <a:cubicBezTo>
                    <a:pt x="101" y="182"/>
                    <a:pt x="94" y="175"/>
                    <a:pt x="94" y="168"/>
                  </a:cubicBezTo>
                  <a:lnTo>
                    <a:pt x="94" y="168"/>
                  </a:lnTo>
                  <a:cubicBezTo>
                    <a:pt x="94" y="169"/>
                    <a:pt x="94" y="170"/>
                    <a:pt x="95" y="170"/>
                  </a:cubicBezTo>
                  <a:cubicBezTo>
                    <a:pt x="96" y="170"/>
                    <a:pt x="101" y="160"/>
                    <a:pt x="101" y="155"/>
                  </a:cubicBezTo>
                  <a:cubicBezTo>
                    <a:pt x="101" y="141"/>
                    <a:pt x="101" y="121"/>
                    <a:pt x="107" y="108"/>
                  </a:cubicBezTo>
                  <a:cubicBezTo>
                    <a:pt x="112" y="90"/>
                    <a:pt x="134" y="81"/>
                    <a:pt x="157" y="81"/>
                  </a:cubicBezTo>
                  <a:cubicBezTo>
                    <a:pt x="168" y="81"/>
                    <a:pt x="179" y="83"/>
                    <a:pt x="188" y="88"/>
                  </a:cubicBezTo>
                  <a:cubicBezTo>
                    <a:pt x="191" y="90"/>
                    <a:pt x="194" y="91"/>
                    <a:pt x="198" y="91"/>
                  </a:cubicBezTo>
                  <a:cubicBezTo>
                    <a:pt x="215" y="91"/>
                    <a:pt x="231" y="65"/>
                    <a:pt x="215" y="48"/>
                  </a:cubicBezTo>
                  <a:cubicBezTo>
                    <a:pt x="188" y="21"/>
                    <a:pt x="168" y="8"/>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5"/>
            <p:cNvSpPr/>
            <p:nvPr/>
          </p:nvSpPr>
          <p:spPr>
            <a:xfrm>
              <a:off x="1834518" y="3326501"/>
              <a:ext cx="7125" cy="6519"/>
            </a:xfrm>
            <a:custGeom>
              <a:avLst/>
              <a:gdLst/>
              <a:ahLst/>
              <a:cxnLst/>
              <a:rect l="l" t="t" r="r" b="b"/>
              <a:pathLst>
                <a:path w="235" h="215" fill="none" extrusionOk="0">
                  <a:moveTo>
                    <a:pt x="215" y="48"/>
                  </a:moveTo>
                  <a:cubicBezTo>
                    <a:pt x="188" y="21"/>
                    <a:pt x="168" y="8"/>
                    <a:pt x="128" y="1"/>
                  </a:cubicBezTo>
                  <a:cubicBezTo>
                    <a:pt x="87" y="1"/>
                    <a:pt x="54" y="21"/>
                    <a:pt x="34" y="54"/>
                  </a:cubicBezTo>
                  <a:cubicBezTo>
                    <a:pt x="7" y="81"/>
                    <a:pt x="0" y="121"/>
                    <a:pt x="14" y="155"/>
                  </a:cubicBezTo>
                  <a:cubicBezTo>
                    <a:pt x="14" y="168"/>
                    <a:pt x="20" y="175"/>
                    <a:pt x="27" y="182"/>
                  </a:cubicBezTo>
                  <a:cubicBezTo>
                    <a:pt x="47" y="202"/>
                    <a:pt x="20" y="175"/>
                    <a:pt x="41" y="188"/>
                  </a:cubicBezTo>
                  <a:cubicBezTo>
                    <a:pt x="47" y="202"/>
                    <a:pt x="61" y="208"/>
                    <a:pt x="81" y="208"/>
                  </a:cubicBezTo>
                  <a:cubicBezTo>
                    <a:pt x="94" y="215"/>
                    <a:pt x="101" y="202"/>
                    <a:pt x="101" y="188"/>
                  </a:cubicBezTo>
                  <a:cubicBezTo>
                    <a:pt x="101" y="182"/>
                    <a:pt x="94" y="175"/>
                    <a:pt x="94" y="168"/>
                  </a:cubicBezTo>
                  <a:cubicBezTo>
                    <a:pt x="94" y="175"/>
                    <a:pt x="101" y="161"/>
                    <a:pt x="101" y="155"/>
                  </a:cubicBezTo>
                  <a:cubicBezTo>
                    <a:pt x="101" y="141"/>
                    <a:pt x="101" y="121"/>
                    <a:pt x="107" y="108"/>
                  </a:cubicBezTo>
                  <a:cubicBezTo>
                    <a:pt x="114" y="81"/>
                    <a:pt x="161" y="74"/>
                    <a:pt x="188" y="88"/>
                  </a:cubicBezTo>
                  <a:cubicBezTo>
                    <a:pt x="208" y="101"/>
                    <a:pt x="235" y="68"/>
                    <a:pt x="215" y="4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5"/>
            <p:cNvSpPr/>
            <p:nvPr/>
          </p:nvSpPr>
          <p:spPr>
            <a:xfrm>
              <a:off x="1727124" y="3438291"/>
              <a:ext cx="130103" cy="215211"/>
            </a:xfrm>
            <a:custGeom>
              <a:avLst/>
              <a:gdLst/>
              <a:ahLst/>
              <a:cxnLst/>
              <a:rect l="l" t="t" r="r" b="b"/>
              <a:pathLst>
                <a:path w="4291" h="7098" extrusionOk="0">
                  <a:moveTo>
                    <a:pt x="2240" y="0"/>
                  </a:moveTo>
                  <a:cubicBezTo>
                    <a:pt x="2232" y="0"/>
                    <a:pt x="2224" y="2"/>
                    <a:pt x="2218" y="7"/>
                  </a:cubicBezTo>
                  <a:cubicBezTo>
                    <a:pt x="1856" y="302"/>
                    <a:pt x="1876" y="830"/>
                    <a:pt x="2050" y="1225"/>
                  </a:cubicBezTo>
                  <a:cubicBezTo>
                    <a:pt x="2291" y="1773"/>
                    <a:pt x="2800" y="2108"/>
                    <a:pt x="3121" y="2596"/>
                  </a:cubicBezTo>
                  <a:cubicBezTo>
                    <a:pt x="3469" y="3118"/>
                    <a:pt x="3616" y="3761"/>
                    <a:pt x="3770" y="4363"/>
                  </a:cubicBezTo>
                  <a:cubicBezTo>
                    <a:pt x="3930" y="4995"/>
                    <a:pt x="4053" y="5640"/>
                    <a:pt x="4139" y="6285"/>
                  </a:cubicBezTo>
                  <a:lnTo>
                    <a:pt x="4139" y="6285"/>
                  </a:lnTo>
                  <a:cubicBezTo>
                    <a:pt x="3857" y="6214"/>
                    <a:pt x="3570" y="6149"/>
                    <a:pt x="3288" y="6089"/>
                  </a:cubicBezTo>
                  <a:cubicBezTo>
                    <a:pt x="3282" y="6088"/>
                    <a:pt x="3277" y="6087"/>
                    <a:pt x="3272" y="6087"/>
                  </a:cubicBezTo>
                  <a:cubicBezTo>
                    <a:pt x="3246" y="6087"/>
                    <a:pt x="3226" y="6100"/>
                    <a:pt x="3215" y="6122"/>
                  </a:cubicBezTo>
                  <a:cubicBezTo>
                    <a:pt x="3110" y="6308"/>
                    <a:pt x="3004" y="6493"/>
                    <a:pt x="2899" y="6673"/>
                  </a:cubicBezTo>
                  <a:lnTo>
                    <a:pt x="2899" y="6673"/>
                  </a:lnTo>
                  <a:cubicBezTo>
                    <a:pt x="2628" y="6534"/>
                    <a:pt x="2356" y="6395"/>
                    <a:pt x="2084" y="6256"/>
                  </a:cubicBezTo>
                  <a:cubicBezTo>
                    <a:pt x="2079" y="6251"/>
                    <a:pt x="2071" y="6249"/>
                    <a:pt x="2062" y="6249"/>
                  </a:cubicBezTo>
                  <a:cubicBezTo>
                    <a:pt x="2048" y="6249"/>
                    <a:pt x="2032" y="6255"/>
                    <a:pt x="2024" y="6263"/>
                  </a:cubicBezTo>
                  <a:cubicBezTo>
                    <a:pt x="1836" y="6514"/>
                    <a:pt x="1642" y="6759"/>
                    <a:pt x="1425" y="6976"/>
                  </a:cubicBezTo>
                  <a:lnTo>
                    <a:pt x="1425" y="6976"/>
                  </a:lnTo>
                  <a:cubicBezTo>
                    <a:pt x="1296" y="6697"/>
                    <a:pt x="1143" y="6415"/>
                    <a:pt x="967" y="6162"/>
                  </a:cubicBezTo>
                  <a:cubicBezTo>
                    <a:pt x="951" y="6143"/>
                    <a:pt x="931" y="6133"/>
                    <a:pt x="911" y="6133"/>
                  </a:cubicBezTo>
                  <a:cubicBezTo>
                    <a:pt x="898" y="6133"/>
                    <a:pt x="884" y="6138"/>
                    <a:pt x="873" y="6149"/>
                  </a:cubicBezTo>
                  <a:cubicBezTo>
                    <a:pt x="732" y="6276"/>
                    <a:pt x="592" y="6390"/>
                    <a:pt x="438" y="6484"/>
                  </a:cubicBezTo>
                  <a:cubicBezTo>
                    <a:pt x="356" y="6539"/>
                    <a:pt x="297" y="6570"/>
                    <a:pt x="244" y="6570"/>
                  </a:cubicBezTo>
                  <a:cubicBezTo>
                    <a:pt x="181" y="6570"/>
                    <a:pt x="126" y="6525"/>
                    <a:pt x="50" y="6423"/>
                  </a:cubicBezTo>
                  <a:cubicBezTo>
                    <a:pt x="44" y="6418"/>
                    <a:pt x="37" y="6415"/>
                    <a:pt x="30" y="6415"/>
                  </a:cubicBezTo>
                  <a:cubicBezTo>
                    <a:pt x="14" y="6415"/>
                    <a:pt x="0" y="6429"/>
                    <a:pt x="10" y="6443"/>
                  </a:cubicBezTo>
                  <a:cubicBezTo>
                    <a:pt x="63" y="6544"/>
                    <a:pt x="117" y="6631"/>
                    <a:pt x="190" y="6704"/>
                  </a:cubicBezTo>
                  <a:cubicBezTo>
                    <a:pt x="198" y="6715"/>
                    <a:pt x="209" y="6720"/>
                    <a:pt x="221" y="6720"/>
                  </a:cubicBezTo>
                  <a:cubicBezTo>
                    <a:pt x="231" y="6720"/>
                    <a:pt x="242" y="6717"/>
                    <a:pt x="251" y="6711"/>
                  </a:cubicBezTo>
                  <a:cubicBezTo>
                    <a:pt x="479" y="6588"/>
                    <a:pt x="695" y="6442"/>
                    <a:pt x="901" y="6278"/>
                  </a:cubicBezTo>
                  <a:lnTo>
                    <a:pt x="901" y="6278"/>
                  </a:lnTo>
                  <a:cubicBezTo>
                    <a:pt x="1064" y="6540"/>
                    <a:pt x="1231" y="6797"/>
                    <a:pt x="1375" y="7072"/>
                  </a:cubicBezTo>
                  <a:cubicBezTo>
                    <a:pt x="1383" y="7089"/>
                    <a:pt x="1401" y="7097"/>
                    <a:pt x="1417" y="7097"/>
                  </a:cubicBezTo>
                  <a:cubicBezTo>
                    <a:pt x="1427" y="7097"/>
                    <a:pt x="1436" y="7094"/>
                    <a:pt x="1442" y="7086"/>
                  </a:cubicBezTo>
                  <a:cubicBezTo>
                    <a:pt x="1549" y="6972"/>
                    <a:pt x="1649" y="6872"/>
                    <a:pt x="1749" y="6758"/>
                  </a:cubicBezTo>
                  <a:cubicBezTo>
                    <a:pt x="1823" y="6678"/>
                    <a:pt x="1943" y="6464"/>
                    <a:pt x="2037" y="6417"/>
                  </a:cubicBezTo>
                  <a:cubicBezTo>
                    <a:pt x="2057" y="6408"/>
                    <a:pt x="2078" y="6404"/>
                    <a:pt x="2100" y="6404"/>
                  </a:cubicBezTo>
                  <a:cubicBezTo>
                    <a:pt x="2208" y="6404"/>
                    <a:pt x="2329" y="6500"/>
                    <a:pt x="2418" y="6551"/>
                  </a:cubicBezTo>
                  <a:cubicBezTo>
                    <a:pt x="2572" y="6631"/>
                    <a:pt x="2733" y="6711"/>
                    <a:pt x="2893" y="6798"/>
                  </a:cubicBezTo>
                  <a:cubicBezTo>
                    <a:pt x="2901" y="6802"/>
                    <a:pt x="2908" y="6803"/>
                    <a:pt x="2916" y="6803"/>
                  </a:cubicBezTo>
                  <a:cubicBezTo>
                    <a:pt x="2937" y="6803"/>
                    <a:pt x="2959" y="6791"/>
                    <a:pt x="2974" y="6771"/>
                  </a:cubicBezTo>
                  <a:cubicBezTo>
                    <a:pt x="3041" y="6664"/>
                    <a:pt x="3108" y="6551"/>
                    <a:pt x="3174" y="6443"/>
                  </a:cubicBezTo>
                  <a:cubicBezTo>
                    <a:pt x="3248" y="6327"/>
                    <a:pt x="3265" y="6261"/>
                    <a:pt x="3381" y="6261"/>
                  </a:cubicBezTo>
                  <a:cubicBezTo>
                    <a:pt x="3391" y="6261"/>
                    <a:pt x="3403" y="6262"/>
                    <a:pt x="3415" y="6263"/>
                  </a:cubicBezTo>
                  <a:cubicBezTo>
                    <a:pt x="3670" y="6276"/>
                    <a:pt x="3951" y="6383"/>
                    <a:pt x="4205" y="6437"/>
                  </a:cubicBezTo>
                  <a:cubicBezTo>
                    <a:pt x="4211" y="6438"/>
                    <a:pt x="4217" y="6439"/>
                    <a:pt x="4223" y="6439"/>
                  </a:cubicBezTo>
                  <a:cubicBezTo>
                    <a:pt x="4266" y="6439"/>
                    <a:pt x="4291" y="6398"/>
                    <a:pt x="4285" y="6357"/>
                  </a:cubicBezTo>
                  <a:cubicBezTo>
                    <a:pt x="4111" y="5253"/>
                    <a:pt x="3884" y="4102"/>
                    <a:pt x="3435" y="3071"/>
                  </a:cubicBezTo>
                  <a:cubicBezTo>
                    <a:pt x="3215" y="2550"/>
                    <a:pt x="2833" y="2161"/>
                    <a:pt x="2499" y="1713"/>
                  </a:cubicBezTo>
                  <a:cubicBezTo>
                    <a:pt x="2111" y="1205"/>
                    <a:pt x="1856" y="623"/>
                    <a:pt x="2278" y="54"/>
                  </a:cubicBezTo>
                  <a:cubicBezTo>
                    <a:pt x="2293" y="23"/>
                    <a:pt x="2265" y="0"/>
                    <a:pt x="2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5"/>
            <p:cNvSpPr/>
            <p:nvPr/>
          </p:nvSpPr>
          <p:spPr>
            <a:xfrm>
              <a:off x="1727003" y="3437897"/>
              <a:ext cx="130255" cy="215848"/>
            </a:xfrm>
            <a:custGeom>
              <a:avLst/>
              <a:gdLst/>
              <a:ahLst/>
              <a:cxnLst/>
              <a:rect l="l" t="t" r="r" b="b"/>
              <a:pathLst>
                <a:path w="4296" h="7119" fill="none" extrusionOk="0">
                  <a:moveTo>
                    <a:pt x="2222" y="20"/>
                  </a:moveTo>
                  <a:cubicBezTo>
                    <a:pt x="1860" y="315"/>
                    <a:pt x="1880" y="843"/>
                    <a:pt x="2054" y="1238"/>
                  </a:cubicBezTo>
                  <a:cubicBezTo>
                    <a:pt x="2295" y="1786"/>
                    <a:pt x="2804" y="2121"/>
                    <a:pt x="3125" y="2609"/>
                  </a:cubicBezTo>
                  <a:cubicBezTo>
                    <a:pt x="3473" y="3131"/>
                    <a:pt x="3620" y="3774"/>
                    <a:pt x="3774" y="4376"/>
                  </a:cubicBezTo>
                  <a:cubicBezTo>
                    <a:pt x="3941" y="5038"/>
                    <a:pt x="4068" y="5714"/>
                    <a:pt x="4155" y="6390"/>
                  </a:cubicBezTo>
                  <a:lnTo>
                    <a:pt x="4242" y="6323"/>
                  </a:lnTo>
                  <a:cubicBezTo>
                    <a:pt x="3928" y="6242"/>
                    <a:pt x="3607" y="6169"/>
                    <a:pt x="3292" y="6102"/>
                  </a:cubicBezTo>
                  <a:cubicBezTo>
                    <a:pt x="3259" y="6095"/>
                    <a:pt x="3232" y="6109"/>
                    <a:pt x="3219" y="6135"/>
                  </a:cubicBezTo>
                  <a:cubicBezTo>
                    <a:pt x="3105" y="6336"/>
                    <a:pt x="2991" y="6537"/>
                    <a:pt x="2877" y="6731"/>
                  </a:cubicBezTo>
                  <a:cubicBezTo>
                    <a:pt x="2897" y="6724"/>
                    <a:pt x="2924" y="6717"/>
                    <a:pt x="2951" y="6711"/>
                  </a:cubicBezTo>
                  <a:cubicBezTo>
                    <a:pt x="2663" y="6564"/>
                    <a:pt x="2376" y="6416"/>
                    <a:pt x="2088" y="6269"/>
                  </a:cubicBezTo>
                  <a:cubicBezTo>
                    <a:pt x="2074" y="6256"/>
                    <a:pt x="2041" y="6262"/>
                    <a:pt x="2028" y="6276"/>
                  </a:cubicBezTo>
                  <a:cubicBezTo>
                    <a:pt x="1827" y="6543"/>
                    <a:pt x="1620" y="6804"/>
                    <a:pt x="1385" y="7032"/>
                  </a:cubicBezTo>
                  <a:lnTo>
                    <a:pt x="1452" y="7039"/>
                  </a:lnTo>
                  <a:cubicBezTo>
                    <a:pt x="1318" y="6744"/>
                    <a:pt x="1158" y="6443"/>
                    <a:pt x="971" y="6175"/>
                  </a:cubicBezTo>
                  <a:cubicBezTo>
                    <a:pt x="944" y="6142"/>
                    <a:pt x="904" y="6135"/>
                    <a:pt x="877" y="6162"/>
                  </a:cubicBezTo>
                  <a:cubicBezTo>
                    <a:pt x="736" y="6289"/>
                    <a:pt x="596" y="6403"/>
                    <a:pt x="442" y="6497"/>
                  </a:cubicBezTo>
                  <a:cubicBezTo>
                    <a:pt x="261" y="6617"/>
                    <a:pt x="194" y="6624"/>
                    <a:pt x="54" y="6436"/>
                  </a:cubicBezTo>
                  <a:cubicBezTo>
                    <a:pt x="34" y="6416"/>
                    <a:pt x="0" y="6436"/>
                    <a:pt x="14" y="6456"/>
                  </a:cubicBezTo>
                  <a:cubicBezTo>
                    <a:pt x="67" y="6557"/>
                    <a:pt x="121" y="6644"/>
                    <a:pt x="194" y="6717"/>
                  </a:cubicBezTo>
                  <a:cubicBezTo>
                    <a:pt x="208" y="6737"/>
                    <a:pt x="235" y="6737"/>
                    <a:pt x="255" y="6724"/>
                  </a:cubicBezTo>
                  <a:cubicBezTo>
                    <a:pt x="502" y="6590"/>
                    <a:pt x="736" y="6430"/>
                    <a:pt x="957" y="6249"/>
                  </a:cubicBezTo>
                  <a:lnTo>
                    <a:pt x="870" y="6236"/>
                  </a:lnTo>
                  <a:cubicBezTo>
                    <a:pt x="1044" y="6517"/>
                    <a:pt x="1225" y="6791"/>
                    <a:pt x="1379" y="7085"/>
                  </a:cubicBezTo>
                  <a:cubicBezTo>
                    <a:pt x="1392" y="7112"/>
                    <a:pt x="1432" y="7119"/>
                    <a:pt x="1446" y="7099"/>
                  </a:cubicBezTo>
                  <a:cubicBezTo>
                    <a:pt x="1553" y="6985"/>
                    <a:pt x="1653" y="6885"/>
                    <a:pt x="1753" y="6771"/>
                  </a:cubicBezTo>
                  <a:cubicBezTo>
                    <a:pt x="1827" y="6691"/>
                    <a:pt x="1947" y="6477"/>
                    <a:pt x="2041" y="6430"/>
                  </a:cubicBezTo>
                  <a:cubicBezTo>
                    <a:pt x="2161" y="6376"/>
                    <a:pt x="2315" y="6503"/>
                    <a:pt x="2422" y="6564"/>
                  </a:cubicBezTo>
                  <a:cubicBezTo>
                    <a:pt x="2576" y="6644"/>
                    <a:pt x="2737" y="6724"/>
                    <a:pt x="2897" y="6811"/>
                  </a:cubicBezTo>
                  <a:cubicBezTo>
                    <a:pt x="2924" y="6824"/>
                    <a:pt x="2958" y="6811"/>
                    <a:pt x="2978" y="6784"/>
                  </a:cubicBezTo>
                  <a:cubicBezTo>
                    <a:pt x="3045" y="6677"/>
                    <a:pt x="3112" y="6564"/>
                    <a:pt x="3178" y="6456"/>
                  </a:cubicBezTo>
                  <a:cubicBezTo>
                    <a:pt x="3259" y="6329"/>
                    <a:pt x="3272" y="6262"/>
                    <a:pt x="3419" y="6276"/>
                  </a:cubicBezTo>
                  <a:cubicBezTo>
                    <a:pt x="3674" y="6289"/>
                    <a:pt x="3955" y="6396"/>
                    <a:pt x="4209" y="6450"/>
                  </a:cubicBezTo>
                  <a:cubicBezTo>
                    <a:pt x="4262" y="6463"/>
                    <a:pt x="4296" y="6416"/>
                    <a:pt x="4289" y="6370"/>
                  </a:cubicBezTo>
                  <a:cubicBezTo>
                    <a:pt x="4115" y="5266"/>
                    <a:pt x="3888" y="4115"/>
                    <a:pt x="3439" y="3084"/>
                  </a:cubicBezTo>
                  <a:cubicBezTo>
                    <a:pt x="3219" y="2563"/>
                    <a:pt x="2837" y="2174"/>
                    <a:pt x="2503" y="1726"/>
                  </a:cubicBezTo>
                  <a:cubicBezTo>
                    <a:pt x="2115" y="1218"/>
                    <a:pt x="1860" y="636"/>
                    <a:pt x="2282" y="67"/>
                  </a:cubicBezTo>
                  <a:cubicBezTo>
                    <a:pt x="2302" y="27"/>
                    <a:pt x="2248" y="0"/>
                    <a:pt x="2222" y="2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5"/>
            <p:cNvSpPr/>
            <p:nvPr/>
          </p:nvSpPr>
          <p:spPr>
            <a:xfrm>
              <a:off x="1582771" y="3556812"/>
              <a:ext cx="152510" cy="84350"/>
            </a:xfrm>
            <a:custGeom>
              <a:avLst/>
              <a:gdLst/>
              <a:ahLst/>
              <a:cxnLst/>
              <a:rect l="l" t="t" r="r" b="b"/>
              <a:pathLst>
                <a:path w="5030" h="2782" extrusionOk="0">
                  <a:moveTo>
                    <a:pt x="1177" y="1"/>
                  </a:moveTo>
                  <a:cubicBezTo>
                    <a:pt x="1171" y="1"/>
                    <a:pt x="1165" y="2"/>
                    <a:pt x="1158" y="5"/>
                  </a:cubicBezTo>
                  <a:cubicBezTo>
                    <a:pt x="862" y="108"/>
                    <a:pt x="556" y="157"/>
                    <a:pt x="245" y="157"/>
                  </a:cubicBezTo>
                  <a:cubicBezTo>
                    <a:pt x="190" y="157"/>
                    <a:pt x="135" y="156"/>
                    <a:pt x="81" y="153"/>
                  </a:cubicBezTo>
                  <a:cubicBezTo>
                    <a:pt x="78" y="152"/>
                    <a:pt x="76" y="152"/>
                    <a:pt x="74" y="152"/>
                  </a:cubicBezTo>
                  <a:cubicBezTo>
                    <a:pt x="1" y="152"/>
                    <a:pt x="9" y="266"/>
                    <a:pt x="81" y="266"/>
                  </a:cubicBezTo>
                  <a:cubicBezTo>
                    <a:pt x="145" y="271"/>
                    <a:pt x="209" y="273"/>
                    <a:pt x="272" y="273"/>
                  </a:cubicBezTo>
                  <a:cubicBezTo>
                    <a:pt x="561" y="273"/>
                    <a:pt x="833" y="226"/>
                    <a:pt x="1109" y="133"/>
                  </a:cubicBezTo>
                  <a:lnTo>
                    <a:pt x="1109" y="133"/>
                  </a:lnTo>
                  <a:cubicBezTo>
                    <a:pt x="1083" y="398"/>
                    <a:pt x="1080" y="663"/>
                    <a:pt x="1104" y="929"/>
                  </a:cubicBezTo>
                  <a:cubicBezTo>
                    <a:pt x="1104" y="956"/>
                    <a:pt x="1124" y="982"/>
                    <a:pt x="1151" y="989"/>
                  </a:cubicBezTo>
                  <a:cubicBezTo>
                    <a:pt x="1379" y="1009"/>
                    <a:pt x="1653" y="982"/>
                    <a:pt x="1874" y="1036"/>
                  </a:cubicBezTo>
                  <a:cubicBezTo>
                    <a:pt x="2061" y="1083"/>
                    <a:pt x="2121" y="1564"/>
                    <a:pt x="2175" y="1745"/>
                  </a:cubicBezTo>
                  <a:cubicBezTo>
                    <a:pt x="2180" y="1767"/>
                    <a:pt x="2200" y="1780"/>
                    <a:pt x="2218" y="1780"/>
                  </a:cubicBezTo>
                  <a:cubicBezTo>
                    <a:pt x="2221" y="1780"/>
                    <a:pt x="2225" y="1780"/>
                    <a:pt x="2228" y="1778"/>
                  </a:cubicBezTo>
                  <a:cubicBezTo>
                    <a:pt x="2376" y="1738"/>
                    <a:pt x="2523" y="1691"/>
                    <a:pt x="2670" y="1651"/>
                  </a:cubicBezTo>
                  <a:cubicBezTo>
                    <a:pt x="2771" y="1626"/>
                    <a:pt x="2980" y="1523"/>
                    <a:pt x="3093" y="1523"/>
                  </a:cubicBezTo>
                  <a:cubicBezTo>
                    <a:pt x="3099" y="1523"/>
                    <a:pt x="3106" y="1523"/>
                    <a:pt x="3111" y="1524"/>
                  </a:cubicBezTo>
                  <a:cubicBezTo>
                    <a:pt x="3239" y="1551"/>
                    <a:pt x="3279" y="1745"/>
                    <a:pt x="3326" y="1845"/>
                  </a:cubicBezTo>
                  <a:cubicBezTo>
                    <a:pt x="3406" y="2026"/>
                    <a:pt x="3506" y="2207"/>
                    <a:pt x="3553" y="2401"/>
                  </a:cubicBezTo>
                  <a:cubicBezTo>
                    <a:pt x="3560" y="2427"/>
                    <a:pt x="3587" y="2434"/>
                    <a:pt x="3613" y="2434"/>
                  </a:cubicBezTo>
                  <a:cubicBezTo>
                    <a:pt x="3914" y="2371"/>
                    <a:pt x="4191" y="2274"/>
                    <a:pt x="4462" y="2140"/>
                  </a:cubicBezTo>
                  <a:lnTo>
                    <a:pt x="4462" y="2140"/>
                  </a:lnTo>
                  <a:cubicBezTo>
                    <a:pt x="4590" y="2375"/>
                    <a:pt x="4744" y="2581"/>
                    <a:pt x="4938" y="2769"/>
                  </a:cubicBezTo>
                  <a:cubicBezTo>
                    <a:pt x="4947" y="2778"/>
                    <a:pt x="4958" y="2782"/>
                    <a:pt x="4968" y="2782"/>
                  </a:cubicBezTo>
                  <a:cubicBezTo>
                    <a:pt x="5001" y="2782"/>
                    <a:pt x="5029" y="2739"/>
                    <a:pt x="4998" y="2708"/>
                  </a:cubicBezTo>
                  <a:cubicBezTo>
                    <a:pt x="4811" y="2501"/>
                    <a:pt x="4657" y="2287"/>
                    <a:pt x="4530" y="2039"/>
                  </a:cubicBezTo>
                  <a:cubicBezTo>
                    <a:pt x="4522" y="2019"/>
                    <a:pt x="4506" y="2011"/>
                    <a:pt x="4489" y="2011"/>
                  </a:cubicBezTo>
                  <a:cubicBezTo>
                    <a:pt x="4478" y="2011"/>
                    <a:pt x="4467" y="2014"/>
                    <a:pt x="4456" y="2019"/>
                  </a:cubicBezTo>
                  <a:cubicBezTo>
                    <a:pt x="4310" y="2084"/>
                    <a:pt x="3926" y="2308"/>
                    <a:pt x="3712" y="2308"/>
                  </a:cubicBezTo>
                  <a:cubicBezTo>
                    <a:pt x="3682" y="2308"/>
                    <a:pt x="3656" y="2303"/>
                    <a:pt x="3633" y="2294"/>
                  </a:cubicBezTo>
                  <a:cubicBezTo>
                    <a:pt x="3520" y="2247"/>
                    <a:pt x="3459" y="1986"/>
                    <a:pt x="3413" y="1865"/>
                  </a:cubicBezTo>
                  <a:cubicBezTo>
                    <a:pt x="3352" y="1725"/>
                    <a:pt x="3292" y="1591"/>
                    <a:pt x="3232" y="1451"/>
                  </a:cubicBezTo>
                  <a:cubicBezTo>
                    <a:pt x="3226" y="1434"/>
                    <a:pt x="3212" y="1422"/>
                    <a:pt x="3196" y="1422"/>
                  </a:cubicBezTo>
                  <a:cubicBezTo>
                    <a:pt x="3192" y="1422"/>
                    <a:pt x="3189" y="1423"/>
                    <a:pt x="3185" y="1424"/>
                  </a:cubicBezTo>
                  <a:cubicBezTo>
                    <a:pt x="3051" y="1457"/>
                    <a:pt x="2924" y="1491"/>
                    <a:pt x="2790" y="1524"/>
                  </a:cubicBezTo>
                  <a:cubicBezTo>
                    <a:pt x="2657" y="1564"/>
                    <a:pt x="2489" y="1645"/>
                    <a:pt x="2349" y="1651"/>
                  </a:cubicBezTo>
                  <a:cubicBezTo>
                    <a:pt x="2195" y="1651"/>
                    <a:pt x="2208" y="1518"/>
                    <a:pt x="2175" y="1384"/>
                  </a:cubicBezTo>
                  <a:cubicBezTo>
                    <a:pt x="2141" y="1243"/>
                    <a:pt x="2108" y="1103"/>
                    <a:pt x="2068" y="956"/>
                  </a:cubicBezTo>
                  <a:cubicBezTo>
                    <a:pt x="2061" y="935"/>
                    <a:pt x="2034" y="915"/>
                    <a:pt x="2008" y="915"/>
                  </a:cubicBezTo>
                  <a:cubicBezTo>
                    <a:pt x="1914" y="915"/>
                    <a:pt x="1773" y="929"/>
                    <a:pt x="1635" y="929"/>
                  </a:cubicBezTo>
                  <a:cubicBezTo>
                    <a:pt x="1497" y="929"/>
                    <a:pt x="1362" y="915"/>
                    <a:pt x="1278" y="862"/>
                  </a:cubicBezTo>
                  <a:cubicBezTo>
                    <a:pt x="1211" y="848"/>
                    <a:pt x="1185" y="808"/>
                    <a:pt x="1205" y="735"/>
                  </a:cubicBezTo>
                  <a:cubicBezTo>
                    <a:pt x="1198" y="668"/>
                    <a:pt x="1198" y="601"/>
                    <a:pt x="1198" y="541"/>
                  </a:cubicBezTo>
                  <a:cubicBezTo>
                    <a:pt x="1198" y="380"/>
                    <a:pt x="1205" y="226"/>
                    <a:pt x="1225" y="66"/>
                  </a:cubicBezTo>
                  <a:cubicBezTo>
                    <a:pt x="1230" y="38"/>
                    <a:pt x="1208" y="1"/>
                    <a:pt x="1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5"/>
            <p:cNvSpPr/>
            <p:nvPr/>
          </p:nvSpPr>
          <p:spPr>
            <a:xfrm>
              <a:off x="1582771" y="3556357"/>
              <a:ext cx="152782" cy="85624"/>
            </a:xfrm>
            <a:custGeom>
              <a:avLst/>
              <a:gdLst/>
              <a:ahLst/>
              <a:cxnLst/>
              <a:rect l="l" t="t" r="r" b="b"/>
              <a:pathLst>
                <a:path w="5039" h="2824" fill="none" extrusionOk="0">
                  <a:moveTo>
                    <a:pt x="4998" y="2723"/>
                  </a:moveTo>
                  <a:cubicBezTo>
                    <a:pt x="4811" y="2516"/>
                    <a:pt x="4657" y="2302"/>
                    <a:pt x="4530" y="2054"/>
                  </a:cubicBezTo>
                  <a:cubicBezTo>
                    <a:pt x="4517" y="2021"/>
                    <a:pt x="4483" y="2021"/>
                    <a:pt x="4456" y="2034"/>
                  </a:cubicBezTo>
                  <a:cubicBezTo>
                    <a:pt x="4289" y="2108"/>
                    <a:pt x="3814" y="2389"/>
                    <a:pt x="3633" y="2309"/>
                  </a:cubicBezTo>
                  <a:cubicBezTo>
                    <a:pt x="3520" y="2262"/>
                    <a:pt x="3459" y="2001"/>
                    <a:pt x="3413" y="1880"/>
                  </a:cubicBezTo>
                  <a:cubicBezTo>
                    <a:pt x="3352" y="1740"/>
                    <a:pt x="3292" y="1606"/>
                    <a:pt x="3232" y="1466"/>
                  </a:cubicBezTo>
                  <a:cubicBezTo>
                    <a:pt x="3225" y="1446"/>
                    <a:pt x="3205" y="1432"/>
                    <a:pt x="3185" y="1439"/>
                  </a:cubicBezTo>
                  <a:cubicBezTo>
                    <a:pt x="3051" y="1472"/>
                    <a:pt x="2924" y="1506"/>
                    <a:pt x="2790" y="1539"/>
                  </a:cubicBezTo>
                  <a:cubicBezTo>
                    <a:pt x="2657" y="1579"/>
                    <a:pt x="2489" y="1660"/>
                    <a:pt x="2349" y="1666"/>
                  </a:cubicBezTo>
                  <a:cubicBezTo>
                    <a:pt x="2195" y="1666"/>
                    <a:pt x="2208" y="1533"/>
                    <a:pt x="2175" y="1399"/>
                  </a:cubicBezTo>
                  <a:cubicBezTo>
                    <a:pt x="2141" y="1258"/>
                    <a:pt x="2108" y="1118"/>
                    <a:pt x="2068" y="971"/>
                  </a:cubicBezTo>
                  <a:cubicBezTo>
                    <a:pt x="2061" y="950"/>
                    <a:pt x="2034" y="930"/>
                    <a:pt x="2008" y="930"/>
                  </a:cubicBezTo>
                  <a:cubicBezTo>
                    <a:pt x="1820" y="930"/>
                    <a:pt x="1446" y="984"/>
                    <a:pt x="1278" y="877"/>
                  </a:cubicBezTo>
                  <a:cubicBezTo>
                    <a:pt x="1211" y="863"/>
                    <a:pt x="1185" y="823"/>
                    <a:pt x="1205" y="750"/>
                  </a:cubicBezTo>
                  <a:cubicBezTo>
                    <a:pt x="1198" y="683"/>
                    <a:pt x="1198" y="616"/>
                    <a:pt x="1198" y="556"/>
                  </a:cubicBezTo>
                  <a:cubicBezTo>
                    <a:pt x="1198" y="395"/>
                    <a:pt x="1205" y="241"/>
                    <a:pt x="1225" y="81"/>
                  </a:cubicBezTo>
                  <a:cubicBezTo>
                    <a:pt x="1231" y="47"/>
                    <a:pt x="1198" y="0"/>
                    <a:pt x="1158" y="20"/>
                  </a:cubicBezTo>
                  <a:cubicBezTo>
                    <a:pt x="810" y="141"/>
                    <a:pt x="449" y="188"/>
                    <a:pt x="81" y="168"/>
                  </a:cubicBezTo>
                  <a:cubicBezTo>
                    <a:pt x="0" y="161"/>
                    <a:pt x="7" y="281"/>
                    <a:pt x="81" y="281"/>
                  </a:cubicBezTo>
                  <a:cubicBezTo>
                    <a:pt x="469" y="308"/>
                    <a:pt x="823" y="255"/>
                    <a:pt x="1185" y="121"/>
                  </a:cubicBezTo>
                  <a:cubicBezTo>
                    <a:pt x="1165" y="101"/>
                    <a:pt x="1144" y="81"/>
                    <a:pt x="1118" y="61"/>
                  </a:cubicBezTo>
                  <a:cubicBezTo>
                    <a:pt x="1084" y="355"/>
                    <a:pt x="1078" y="649"/>
                    <a:pt x="1104" y="944"/>
                  </a:cubicBezTo>
                  <a:cubicBezTo>
                    <a:pt x="1104" y="971"/>
                    <a:pt x="1124" y="997"/>
                    <a:pt x="1151" y="1004"/>
                  </a:cubicBezTo>
                  <a:cubicBezTo>
                    <a:pt x="1379" y="1024"/>
                    <a:pt x="1653" y="997"/>
                    <a:pt x="1874" y="1051"/>
                  </a:cubicBezTo>
                  <a:cubicBezTo>
                    <a:pt x="2061" y="1098"/>
                    <a:pt x="2121" y="1579"/>
                    <a:pt x="2175" y="1760"/>
                  </a:cubicBezTo>
                  <a:cubicBezTo>
                    <a:pt x="2182" y="1787"/>
                    <a:pt x="2208" y="1800"/>
                    <a:pt x="2228" y="1793"/>
                  </a:cubicBezTo>
                  <a:cubicBezTo>
                    <a:pt x="2376" y="1753"/>
                    <a:pt x="2523" y="1706"/>
                    <a:pt x="2670" y="1666"/>
                  </a:cubicBezTo>
                  <a:cubicBezTo>
                    <a:pt x="2777" y="1640"/>
                    <a:pt x="3004" y="1526"/>
                    <a:pt x="3111" y="1539"/>
                  </a:cubicBezTo>
                  <a:cubicBezTo>
                    <a:pt x="3239" y="1566"/>
                    <a:pt x="3279" y="1760"/>
                    <a:pt x="3326" y="1860"/>
                  </a:cubicBezTo>
                  <a:cubicBezTo>
                    <a:pt x="3406" y="2041"/>
                    <a:pt x="3506" y="2222"/>
                    <a:pt x="3553" y="2416"/>
                  </a:cubicBezTo>
                  <a:cubicBezTo>
                    <a:pt x="3560" y="2442"/>
                    <a:pt x="3587" y="2449"/>
                    <a:pt x="3613" y="2449"/>
                  </a:cubicBezTo>
                  <a:cubicBezTo>
                    <a:pt x="3934" y="2382"/>
                    <a:pt x="4229" y="2275"/>
                    <a:pt x="4517" y="2128"/>
                  </a:cubicBezTo>
                  <a:cubicBezTo>
                    <a:pt x="4490" y="2121"/>
                    <a:pt x="4463" y="2115"/>
                    <a:pt x="4436" y="2108"/>
                  </a:cubicBezTo>
                  <a:cubicBezTo>
                    <a:pt x="4570" y="2362"/>
                    <a:pt x="4731" y="2583"/>
                    <a:pt x="4938" y="2784"/>
                  </a:cubicBezTo>
                  <a:cubicBezTo>
                    <a:pt x="4978" y="2824"/>
                    <a:pt x="5038" y="2764"/>
                    <a:pt x="4998" y="2723"/>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5"/>
            <p:cNvSpPr/>
            <p:nvPr/>
          </p:nvSpPr>
          <p:spPr>
            <a:xfrm>
              <a:off x="1580133" y="3420220"/>
              <a:ext cx="156421" cy="144626"/>
            </a:xfrm>
            <a:custGeom>
              <a:avLst/>
              <a:gdLst/>
              <a:ahLst/>
              <a:cxnLst/>
              <a:rect l="l" t="t" r="r" b="b"/>
              <a:pathLst>
                <a:path w="5159" h="4770" extrusionOk="0">
                  <a:moveTo>
                    <a:pt x="4831" y="1"/>
                  </a:moveTo>
                  <a:cubicBezTo>
                    <a:pt x="4811" y="1"/>
                    <a:pt x="4794" y="21"/>
                    <a:pt x="4804" y="41"/>
                  </a:cubicBezTo>
                  <a:cubicBezTo>
                    <a:pt x="5159" y="790"/>
                    <a:pt x="4476" y="1245"/>
                    <a:pt x="3821" y="1406"/>
                  </a:cubicBezTo>
                  <a:cubicBezTo>
                    <a:pt x="3533" y="1480"/>
                    <a:pt x="3232" y="1526"/>
                    <a:pt x="2951" y="1627"/>
                  </a:cubicBezTo>
                  <a:cubicBezTo>
                    <a:pt x="2677" y="1727"/>
                    <a:pt x="2436" y="1888"/>
                    <a:pt x="2208" y="2068"/>
                  </a:cubicBezTo>
                  <a:cubicBezTo>
                    <a:pt x="1693" y="2463"/>
                    <a:pt x="1198" y="2898"/>
                    <a:pt x="743" y="3353"/>
                  </a:cubicBezTo>
                  <a:cubicBezTo>
                    <a:pt x="382" y="3721"/>
                    <a:pt x="0" y="4149"/>
                    <a:pt x="47" y="4698"/>
                  </a:cubicBezTo>
                  <a:cubicBezTo>
                    <a:pt x="54" y="4746"/>
                    <a:pt x="93" y="4770"/>
                    <a:pt x="131" y="4770"/>
                  </a:cubicBezTo>
                  <a:cubicBezTo>
                    <a:pt x="172" y="4770"/>
                    <a:pt x="211" y="4743"/>
                    <a:pt x="208" y="4691"/>
                  </a:cubicBezTo>
                  <a:cubicBezTo>
                    <a:pt x="141" y="3968"/>
                    <a:pt x="910" y="3380"/>
                    <a:pt x="1392" y="2945"/>
                  </a:cubicBezTo>
                  <a:cubicBezTo>
                    <a:pt x="1934" y="2456"/>
                    <a:pt x="2489" y="1881"/>
                    <a:pt x="3212" y="1674"/>
                  </a:cubicBezTo>
                  <a:cubicBezTo>
                    <a:pt x="3740" y="1526"/>
                    <a:pt x="4356" y="1480"/>
                    <a:pt x="4751" y="1051"/>
                  </a:cubicBezTo>
                  <a:cubicBezTo>
                    <a:pt x="4992" y="790"/>
                    <a:pt x="5132" y="295"/>
                    <a:pt x="4851" y="8"/>
                  </a:cubicBezTo>
                  <a:cubicBezTo>
                    <a:pt x="4845" y="3"/>
                    <a:pt x="4838" y="1"/>
                    <a:pt x="4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5"/>
            <p:cNvSpPr/>
            <p:nvPr/>
          </p:nvSpPr>
          <p:spPr>
            <a:xfrm>
              <a:off x="1580133" y="3419826"/>
              <a:ext cx="156421" cy="145900"/>
            </a:xfrm>
            <a:custGeom>
              <a:avLst/>
              <a:gdLst/>
              <a:ahLst/>
              <a:cxnLst/>
              <a:rect l="l" t="t" r="r" b="b"/>
              <a:pathLst>
                <a:path w="5159" h="4812" fill="none" extrusionOk="0">
                  <a:moveTo>
                    <a:pt x="4804" y="54"/>
                  </a:moveTo>
                  <a:cubicBezTo>
                    <a:pt x="5159" y="803"/>
                    <a:pt x="4476" y="1258"/>
                    <a:pt x="3821" y="1419"/>
                  </a:cubicBezTo>
                  <a:cubicBezTo>
                    <a:pt x="3533" y="1493"/>
                    <a:pt x="3232" y="1539"/>
                    <a:pt x="2951" y="1640"/>
                  </a:cubicBezTo>
                  <a:cubicBezTo>
                    <a:pt x="2677" y="1740"/>
                    <a:pt x="2436" y="1901"/>
                    <a:pt x="2208" y="2081"/>
                  </a:cubicBezTo>
                  <a:cubicBezTo>
                    <a:pt x="1693" y="2476"/>
                    <a:pt x="1198" y="2911"/>
                    <a:pt x="743" y="3366"/>
                  </a:cubicBezTo>
                  <a:cubicBezTo>
                    <a:pt x="382" y="3734"/>
                    <a:pt x="0" y="4162"/>
                    <a:pt x="47" y="4711"/>
                  </a:cubicBezTo>
                  <a:cubicBezTo>
                    <a:pt x="61" y="4811"/>
                    <a:pt x="214" y="4804"/>
                    <a:pt x="208" y="4704"/>
                  </a:cubicBezTo>
                  <a:cubicBezTo>
                    <a:pt x="141" y="3981"/>
                    <a:pt x="910" y="3393"/>
                    <a:pt x="1392" y="2958"/>
                  </a:cubicBezTo>
                  <a:cubicBezTo>
                    <a:pt x="1934" y="2469"/>
                    <a:pt x="2489" y="1894"/>
                    <a:pt x="3212" y="1687"/>
                  </a:cubicBezTo>
                  <a:cubicBezTo>
                    <a:pt x="3740" y="1539"/>
                    <a:pt x="4356" y="1493"/>
                    <a:pt x="4751" y="1064"/>
                  </a:cubicBezTo>
                  <a:cubicBezTo>
                    <a:pt x="4992" y="803"/>
                    <a:pt x="5132" y="308"/>
                    <a:pt x="4851" y="21"/>
                  </a:cubicBezTo>
                  <a:cubicBezTo>
                    <a:pt x="4824" y="1"/>
                    <a:pt x="4791" y="27"/>
                    <a:pt x="4804" y="5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5"/>
            <p:cNvSpPr/>
            <p:nvPr/>
          </p:nvSpPr>
          <p:spPr>
            <a:xfrm>
              <a:off x="1644624" y="3268257"/>
              <a:ext cx="85411" cy="157603"/>
            </a:xfrm>
            <a:custGeom>
              <a:avLst/>
              <a:gdLst/>
              <a:ahLst/>
              <a:cxnLst/>
              <a:rect l="l" t="t" r="r" b="b"/>
              <a:pathLst>
                <a:path w="2817" h="5198" extrusionOk="0">
                  <a:moveTo>
                    <a:pt x="419" y="0"/>
                  </a:moveTo>
                  <a:cubicBezTo>
                    <a:pt x="410" y="0"/>
                    <a:pt x="401" y="5"/>
                    <a:pt x="396" y="15"/>
                  </a:cubicBezTo>
                  <a:cubicBezTo>
                    <a:pt x="1" y="845"/>
                    <a:pt x="376" y="1962"/>
                    <a:pt x="717" y="2745"/>
                  </a:cubicBezTo>
                  <a:cubicBezTo>
                    <a:pt x="924" y="3206"/>
                    <a:pt x="1158" y="3648"/>
                    <a:pt x="1500" y="4023"/>
                  </a:cubicBezTo>
                  <a:cubicBezTo>
                    <a:pt x="1660" y="4203"/>
                    <a:pt x="1821" y="4371"/>
                    <a:pt x="2022" y="4511"/>
                  </a:cubicBezTo>
                  <a:cubicBezTo>
                    <a:pt x="2283" y="4699"/>
                    <a:pt x="2584" y="4859"/>
                    <a:pt x="2717" y="5167"/>
                  </a:cubicBezTo>
                  <a:cubicBezTo>
                    <a:pt x="2725" y="5188"/>
                    <a:pt x="2744" y="5198"/>
                    <a:pt x="2762" y="5198"/>
                  </a:cubicBezTo>
                  <a:cubicBezTo>
                    <a:pt x="2790" y="5198"/>
                    <a:pt x="2816" y="5176"/>
                    <a:pt x="2804" y="5140"/>
                  </a:cubicBezTo>
                  <a:cubicBezTo>
                    <a:pt x="2664" y="4752"/>
                    <a:pt x="2269" y="4591"/>
                    <a:pt x="1961" y="4351"/>
                  </a:cubicBezTo>
                  <a:cubicBezTo>
                    <a:pt x="1500" y="4003"/>
                    <a:pt x="1205" y="3481"/>
                    <a:pt x="951" y="2966"/>
                  </a:cubicBezTo>
                  <a:cubicBezTo>
                    <a:pt x="730" y="2511"/>
                    <a:pt x="550" y="2036"/>
                    <a:pt x="456" y="1541"/>
                  </a:cubicBezTo>
                  <a:cubicBezTo>
                    <a:pt x="362" y="1019"/>
                    <a:pt x="416" y="544"/>
                    <a:pt x="449" y="28"/>
                  </a:cubicBezTo>
                  <a:cubicBezTo>
                    <a:pt x="449" y="12"/>
                    <a:pt x="434"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5"/>
            <p:cNvSpPr/>
            <p:nvPr/>
          </p:nvSpPr>
          <p:spPr>
            <a:xfrm>
              <a:off x="1644624" y="3267893"/>
              <a:ext cx="85654" cy="158665"/>
            </a:xfrm>
            <a:custGeom>
              <a:avLst/>
              <a:gdLst/>
              <a:ahLst/>
              <a:cxnLst/>
              <a:rect l="l" t="t" r="r" b="b"/>
              <a:pathLst>
                <a:path w="2825" h="5233" fill="none" extrusionOk="0">
                  <a:moveTo>
                    <a:pt x="396" y="27"/>
                  </a:moveTo>
                  <a:cubicBezTo>
                    <a:pt x="1" y="857"/>
                    <a:pt x="376" y="1974"/>
                    <a:pt x="717" y="2757"/>
                  </a:cubicBezTo>
                  <a:cubicBezTo>
                    <a:pt x="924" y="3218"/>
                    <a:pt x="1158" y="3660"/>
                    <a:pt x="1500" y="4035"/>
                  </a:cubicBezTo>
                  <a:cubicBezTo>
                    <a:pt x="1660" y="4215"/>
                    <a:pt x="1821" y="4383"/>
                    <a:pt x="2022" y="4523"/>
                  </a:cubicBezTo>
                  <a:cubicBezTo>
                    <a:pt x="2283" y="4711"/>
                    <a:pt x="2584" y="4871"/>
                    <a:pt x="2717" y="5179"/>
                  </a:cubicBezTo>
                  <a:cubicBezTo>
                    <a:pt x="2737" y="5232"/>
                    <a:pt x="2824" y="5212"/>
                    <a:pt x="2804" y="5152"/>
                  </a:cubicBezTo>
                  <a:cubicBezTo>
                    <a:pt x="2664" y="4764"/>
                    <a:pt x="2269" y="4603"/>
                    <a:pt x="1961" y="4363"/>
                  </a:cubicBezTo>
                  <a:cubicBezTo>
                    <a:pt x="1500" y="4015"/>
                    <a:pt x="1205" y="3493"/>
                    <a:pt x="951" y="2978"/>
                  </a:cubicBezTo>
                  <a:cubicBezTo>
                    <a:pt x="730" y="2523"/>
                    <a:pt x="550" y="2048"/>
                    <a:pt x="456" y="1553"/>
                  </a:cubicBezTo>
                  <a:cubicBezTo>
                    <a:pt x="362" y="1031"/>
                    <a:pt x="416" y="556"/>
                    <a:pt x="449" y="40"/>
                  </a:cubicBezTo>
                  <a:cubicBezTo>
                    <a:pt x="449" y="14"/>
                    <a:pt x="409" y="0"/>
                    <a:pt x="396" y="2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5"/>
            <p:cNvSpPr/>
            <p:nvPr/>
          </p:nvSpPr>
          <p:spPr>
            <a:xfrm>
              <a:off x="1656266" y="3255765"/>
              <a:ext cx="65067" cy="32442"/>
            </a:xfrm>
            <a:custGeom>
              <a:avLst/>
              <a:gdLst/>
              <a:ahLst/>
              <a:cxnLst/>
              <a:rect l="l" t="t" r="r" b="b"/>
              <a:pathLst>
                <a:path w="2146" h="1070" extrusionOk="0">
                  <a:moveTo>
                    <a:pt x="1357" y="0"/>
                  </a:moveTo>
                  <a:cubicBezTo>
                    <a:pt x="1335" y="0"/>
                    <a:pt x="1314" y="10"/>
                    <a:pt x="1303" y="32"/>
                  </a:cubicBezTo>
                  <a:cubicBezTo>
                    <a:pt x="1237" y="190"/>
                    <a:pt x="1055" y="896"/>
                    <a:pt x="853" y="896"/>
                  </a:cubicBezTo>
                  <a:cubicBezTo>
                    <a:pt x="849" y="896"/>
                    <a:pt x="845" y="896"/>
                    <a:pt x="841" y="895"/>
                  </a:cubicBezTo>
                  <a:cubicBezTo>
                    <a:pt x="728" y="882"/>
                    <a:pt x="554" y="708"/>
                    <a:pt x="453" y="641"/>
                  </a:cubicBezTo>
                  <a:cubicBezTo>
                    <a:pt x="313" y="554"/>
                    <a:pt x="192" y="461"/>
                    <a:pt x="39" y="407"/>
                  </a:cubicBezTo>
                  <a:cubicBezTo>
                    <a:pt x="36" y="406"/>
                    <a:pt x="34" y="406"/>
                    <a:pt x="32" y="406"/>
                  </a:cubicBezTo>
                  <a:cubicBezTo>
                    <a:pt x="10" y="406"/>
                    <a:pt x="0" y="436"/>
                    <a:pt x="18" y="454"/>
                  </a:cubicBezTo>
                  <a:cubicBezTo>
                    <a:pt x="146" y="594"/>
                    <a:pt x="326" y="688"/>
                    <a:pt x="487" y="795"/>
                  </a:cubicBezTo>
                  <a:cubicBezTo>
                    <a:pt x="621" y="882"/>
                    <a:pt x="774" y="1023"/>
                    <a:pt x="935" y="1069"/>
                  </a:cubicBezTo>
                  <a:cubicBezTo>
                    <a:pt x="948" y="1069"/>
                    <a:pt x="975" y="1069"/>
                    <a:pt x="982" y="1049"/>
                  </a:cubicBezTo>
                  <a:cubicBezTo>
                    <a:pt x="1082" y="936"/>
                    <a:pt x="1122" y="775"/>
                    <a:pt x="1183" y="641"/>
                  </a:cubicBezTo>
                  <a:cubicBezTo>
                    <a:pt x="1251" y="486"/>
                    <a:pt x="1315" y="327"/>
                    <a:pt x="1383" y="171"/>
                  </a:cubicBezTo>
                  <a:lnTo>
                    <a:pt x="1383" y="171"/>
                  </a:lnTo>
                  <a:cubicBezTo>
                    <a:pt x="1601" y="385"/>
                    <a:pt x="1816" y="607"/>
                    <a:pt x="2059" y="795"/>
                  </a:cubicBezTo>
                  <a:cubicBezTo>
                    <a:pt x="2069" y="802"/>
                    <a:pt x="2080" y="806"/>
                    <a:pt x="2089" y="806"/>
                  </a:cubicBezTo>
                  <a:cubicBezTo>
                    <a:pt x="2123" y="806"/>
                    <a:pt x="2145" y="766"/>
                    <a:pt x="2119" y="735"/>
                  </a:cubicBezTo>
                  <a:cubicBezTo>
                    <a:pt x="1905" y="474"/>
                    <a:pt x="1651" y="246"/>
                    <a:pt x="1403" y="19"/>
                  </a:cubicBezTo>
                  <a:cubicBezTo>
                    <a:pt x="1391" y="7"/>
                    <a:pt x="1374" y="0"/>
                    <a:pt x="1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5"/>
            <p:cNvSpPr/>
            <p:nvPr/>
          </p:nvSpPr>
          <p:spPr>
            <a:xfrm>
              <a:off x="1656206" y="3255522"/>
              <a:ext cx="65340" cy="32685"/>
            </a:xfrm>
            <a:custGeom>
              <a:avLst/>
              <a:gdLst/>
              <a:ahLst/>
              <a:cxnLst/>
              <a:rect l="l" t="t" r="r" b="b"/>
              <a:pathLst>
                <a:path w="2155" h="1078" fill="none" extrusionOk="0">
                  <a:moveTo>
                    <a:pt x="20" y="462"/>
                  </a:moveTo>
                  <a:cubicBezTo>
                    <a:pt x="148" y="602"/>
                    <a:pt x="328" y="696"/>
                    <a:pt x="489" y="803"/>
                  </a:cubicBezTo>
                  <a:cubicBezTo>
                    <a:pt x="623" y="890"/>
                    <a:pt x="776" y="1031"/>
                    <a:pt x="937" y="1077"/>
                  </a:cubicBezTo>
                  <a:cubicBezTo>
                    <a:pt x="950" y="1077"/>
                    <a:pt x="977" y="1077"/>
                    <a:pt x="984" y="1057"/>
                  </a:cubicBezTo>
                  <a:cubicBezTo>
                    <a:pt x="1084" y="944"/>
                    <a:pt x="1124" y="783"/>
                    <a:pt x="1185" y="649"/>
                  </a:cubicBezTo>
                  <a:cubicBezTo>
                    <a:pt x="1265" y="469"/>
                    <a:pt x="1338" y="281"/>
                    <a:pt x="1419" y="101"/>
                  </a:cubicBezTo>
                  <a:cubicBezTo>
                    <a:pt x="1385" y="107"/>
                    <a:pt x="1352" y="107"/>
                    <a:pt x="1318" y="114"/>
                  </a:cubicBezTo>
                  <a:cubicBezTo>
                    <a:pt x="1559" y="348"/>
                    <a:pt x="1793" y="596"/>
                    <a:pt x="2061" y="803"/>
                  </a:cubicBezTo>
                  <a:cubicBezTo>
                    <a:pt x="2108" y="837"/>
                    <a:pt x="2155" y="783"/>
                    <a:pt x="2121" y="743"/>
                  </a:cubicBezTo>
                  <a:cubicBezTo>
                    <a:pt x="1907" y="482"/>
                    <a:pt x="1653" y="254"/>
                    <a:pt x="1405" y="27"/>
                  </a:cubicBezTo>
                  <a:cubicBezTo>
                    <a:pt x="1379" y="0"/>
                    <a:pt x="1325" y="0"/>
                    <a:pt x="1305" y="40"/>
                  </a:cubicBezTo>
                  <a:cubicBezTo>
                    <a:pt x="1238" y="201"/>
                    <a:pt x="1051" y="930"/>
                    <a:pt x="843" y="903"/>
                  </a:cubicBezTo>
                  <a:cubicBezTo>
                    <a:pt x="730" y="890"/>
                    <a:pt x="556" y="716"/>
                    <a:pt x="455" y="649"/>
                  </a:cubicBezTo>
                  <a:cubicBezTo>
                    <a:pt x="315" y="562"/>
                    <a:pt x="194" y="469"/>
                    <a:pt x="41" y="415"/>
                  </a:cubicBezTo>
                  <a:cubicBezTo>
                    <a:pt x="14" y="408"/>
                    <a:pt x="0" y="442"/>
                    <a:pt x="20" y="462"/>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5"/>
            <p:cNvSpPr/>
            <p:nvPr/>
          </p:nvSpPr>
          <p:spPr>
            <a:xfrm>
              <a:off x="1718483" y="3247396"/>
              <a:ext cx="79499" cy="32564"/>
            </a:xfrm>
            <a:custGeom>
              <a:avLst/>
              <a:gdLst/>
              <a:ahLst/>
              <a:cxnLst/>
              <a:rect l="l" t="t" r="r" b="b"/>
              <a:pathLst>
                <a:path w="2622" h="1074" extrusionOk="0">
                  <a:moveTo>
                    <a:pt x="2038" y="0"/>
                  </a:moveTo>
                  <a:cubicBezTo>
                    <a:pt x="2014" y="0"/>
                    <a:pt x="1990" y="12"/>
                    <a:pt x="1974" y="34"/>
                  </a:cubicBezTo>
                  <a:cubicBezTo>
                    <a:pt x="1874" y="181"/>
                    <a:pt x="1760" y="328"/>
                    <a:pt x="1653" y="476"/>
                  </a:cubicBezTo>
                  <a:cubicBezTo>
                    <a:pt x="1599" y="542"/>
                    <a:pt x="1546" y="609"/>
                    <a:pt x="1486" y="676"/>
                  </a:cubicBezTo>
                  <a:cubicBezTo>
                    <a:pt x="1422" y="758"/>
                    <a:pt x="1398" y="814"/>
                    <a:pt x="1314" y="814"/>
                  </a:cubicBezTo>
                  <a:cubicBezTo>
                    <a:pt x="1301" y="814"/>
                    <a:pt x="1287" y="813"/>
                    <a:pt x="1272" y="810"/>
                  </a:cubicBezTo>
                  <a:cubicBezTo>
                    <a:pt x="1124" y="777"/>
                    <a:pt x="997" y="589"/>
                    <a:pt x="904" y="482"/>
                  </a:cubicBezTo>
                  <a:cubicBezTo>
                    <a:pt x="790" y="355"/>
                    <a:pt x="676" y="221"/>
                    <a:pt x="562" y="88"/>
                  </a:cubicBezTo>
                  <a:cubicBezTo>
                    <a:pt x="552" y="77"/>
                    <a:pt x="539" y="73"/>
                    <a:pt x="526" y="73"/>
                  </a:cubicBezTo>
                  <a:cubicBezTo>
                    <a:pt x="504" y="73"/>
                    <a:pt x="481" y="84"/>
                    <a:pt x="469" y="101"/>
                  </a:cubicBezTo>
                  <a:cubicBezTo>
                    <a:pt x="315" y="402"/>
                    <a:pt x="148" y="703"/>
                    <a:pt x="14" y="1011"/>
                  </a:cubicBezTo>
                  <a:cubicBezTo>
                    <a:pt x="0" y="1047"/>
                    <a:pt x="23" y="1073"/>
                    <a:pt x="49" y="1073"/>
                  </a:cubicBezTo>
                  <a:cubicBezTo>
                    <a:pt x="62" y="1073"/>
                    <a:pt x="76" y="1067"/>
                    <a:pt x="87" y="1051"/>
                  </a:cubicBezTo>
                  <a:cubicBezTo>
                    <a:pt x="253" y="787"/>
                    <a:pt x="391" y="512"/>
                    <a:pt x="537" y="235"/>
                  </a:cubicBezTo>
                  <a:lnTo>
                    <a:pt x="537" y="235"/>
                  </a:lnTo>
                  <a:cubicBezTo>
                    <a:pt x="632" y="342"/>
                    <a:pt x="730" y="448"/>
                    <a:pt x="837" y="549"/>
                  </a:cubicBezTo>
                  <a:cubicBezTo>
                    <a:pt x="977" y="690"/>
                    <a:pt x="1165" y="810"/>
                    <a:pt x="1278" y="971"/>
                  </a:cubicBezTo>
                  <a:cubicBezTo>
                    <a:pt x="1287" y="987"/>
                    <a:pt x="1305" y="999"/>
                    <a:pt x="1324" y="999"/>
                  </a:cubicBezTo>
                  <a:cubicBezTo>
                    <a:pt x="1336" y="999"/>
                    <a:pt x="1348" y="994"/>
                    <a:pt x="1359" y="984"/>
                  </a:cubicBezTo>
                  <a:cubicBezTo>
                    <a:pt x="1597" y="740"/>
                    <a:pt x="1819" y="480"/>
                    <a:pt x="2021" y="199"/>
                  </a:cubicBezTo>
                  <a:lnTo>
                    <a:pt x="2021" y="199"/>
                  </a:lnTo>
                  <a:cubicBezTo>
                    <a:pt x="2144" y="488"/>
                    <a:pt x="2306" y="738"/>
                    <a:pt x="2489" y="997"/>
                  </a:cubicBezTo>
                  <a:cubicBezTo>
                    <a:pt x="2504" y="1016"/>
                    <a:pt x="2523" y="1024"/>
                    <a:pt x="2540" y="1024"/>
                  </a:cubicBezTo>
                  <a:cubicBezTo>
                    <a:pt x="2584" y="1024"/>
                    <a:pt x="2621" y="974"/>
                    <a:pt x="2583" y="931"/>
                  </a:cubicBezTo>
                  <a:cubicBezTo>
                    <a:pt x="2369" y="670"/>
                    <a:pt x="2215" y="355"/>
                    <a:pt x="2101" y="47"/>
                  </a:cubicBezTo>
                  <a:cubicBezTo>
                    <a:pt x="2091" y="15"/>
                    <a:pt x="2065" y="0"/>
                    <a:pt x="2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5"/>
            <p:cNvSpPr/>
            <p:nvPr/>
          </p:nvSpPr>
          <p:spPr>
            <a:xfrm>
              <a:off x="1718271" y="3247002"/>
              <a:ext cx="80166" cy="33686"/>
            </a:xfrm>
            <a:custGeom>
              <a:avLst/>
              <a:gdLst/>
              <a:ahLst/>
              <a:cxnLst/>
              <a:rect l="l" t="t" r="r" b="b"/>
              <a:pathLst>
                <a:path w="2644" h="1111" fill="none" extrusionOk="0">
                  <a:moveTo>
                    <a:pt x="94" y="1064"/>
                  </a:moveTo>
                  <a:cubicBezTo>
                    <a:pt x="275" y="776"/>
                    <a:pt x="422" y="475"/>
                    <a:pt x="583" y="174"/>
                  </a:cubicBezTo>
                  <a:cubicBezTo>
                    <a:pt x="549" y="174"/>
                    <a:pt x="516" y="181"/>
                    <a:pt x="489" y="188"/>
                  </a:cubicBezTo>
                  <a:cubicBezTo>
                    <a:pt x="603" y="315"/>
                    <a:pt x="717" y="442"/>
                    <a:pt x="844" y="562"/>
                  </a:cubicBezTo>
                  <a:cubicBezTo>
                    <a:pt x="984" y="703"/>
                    <a:pt x="1172" y="823"/>
                    <a:pt x="1285" y="984"/>
                  </a:cubicBezTo>
                  <a:cubicBezTo>
                    <a:pt x="1299" y="1010"/>
                    <a:pt x="1339" y="1024"/>
                    <a:pt x="1366" y="997"/>
                  </a:cubicBezTo>
                  <a:cubicBezTo>
                    <a:pt x="1633" y="723"/>
                    <a:pt x="1881" y="428"/>
                    <a:pt x="2102" y="107"/>
                  </a:cubicBezTo>
                  <a:cubicBezTo>
                    <a:pt x="2061" y="107"/>
                    <a:pt x="2021" y="101"/>
                    <a:pt x="1981" y="94"/>
                  </a:cubicBezTo>
                  <a:cubicBezTo>
                    <a:pt x="2108" y="435"/>
                    <a:pt x="2289" y="716"/>
                    <a:pt x="2496" y="1010"/>
                  </a:cubicBezTo>
                  <a:cubicBezTo>
                    <a:pt x="2550" y="1077"/>
                    <a:pt x="2643" y="1004"/>
                    <a:pt x="2590" y="944"/>
                  </a:cubicBezTo>
                  <a:cubicBezTo>
                    <a:pt x="2376" y="683"/>
                    <a:pt x="2222" y="368"/>
                    <a:pt x="2108" y="60"/>
                  </a:cubicBezTo>
                  <a:cubicBezTo>
                    <a:pt x="2088" y="0"/>
                    <a:pt x="2015" y="0"/>
                    <a:pt x="1981" y="47"/>
                  </a:cubicBezTo>
                  <a:cubicBezTo>
                    <a:pt x="1881" y="194"/>
                    <a:pt x="1767" y="341"/>
                    <a:pt x="1660" y="489"/>
                  </a:cubicBezTo>
                  <a:cubicBezTo>
                    <a:pt x="1606" y="555"/>
                    <a:pt x="1553" y="622"/>
                    <a:pt x="1493" y="689"/>
                  </a:cubicBezTo>
                  <a:cubicBezTo>
                    <a:pt x="1419" y="783"/>
                    <a:pt x="1399" y="843"/>
                    <a:pt x="1279" y="823"/>
                  </a:cubicBezTo>
                  <a:cubicBezTo>
                    <a:pt x="1131" y="790"/>
                    <a:pt x="1004" y="602"/>
                    <a:pt x="911" y="495"/>
                  </a:cubicBezTo>
                  <a:cubicBezTo>
                    <a:pt x="797" y="368"/>
                    <a:pt x="683" y="234"/>
                    <a:pt x="569" y="101"/>
                  </a:cubicBezTo>
                  <a:cubicBezTo>
                    <a:pt x="543" y="74"/>
                    <a:pt x="496" y="87"/>
                    <a:pt x="476" y="114"/>
                  </a:cubicBezTo>
                  <a:cubicBezTo>
                    <a:pt x="322" y="415"/>
                    <a:pt x="155" y="716"/>
                    <a:pt x="21" y="1024"/>
                  </a:cubicBezTo>
                  <a:cubicBezTo>
                    <a:pt x="1" y="1077"/>
                    <a:pt x="61" y="1111"/>
                    <a:pt x="94" y="106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5"/>
            <p:cNvSpPr/>
            <p:nvPr/>
          </p:nvSpPr>
          <p:spPr>
            <a:xfrm>
              <a:off x="1794162" y="3262193"/>
              <a:ext cx="70009" cy="57184"/>
            </a:xfrm>
            <a:custGeom>
              <a:avLst/>
              <a:gdLst/>
              <a:ahLst/>
              <a:cxnLst/>
              <a:rect l="l" t="t" r="r" b="b"/>
              <a:pathLst>
                <a:path w="2309" h="1886" extrusionOk="0">
                  <a:moveTo>
                    <a:pt x="911" y="1"/>
                  </a:moveTo>
                  <a:cubicBezTo>
                    <a:pt x="900" y="1"/>
                    <a:pt x="888" y="3"/>
                    <a:pt x="876" y="8"/>
                  </a:cubicBezTo>
                  <a:cubicBezTo>
                    <a:pt x="595" y="148"/>
                    <a:pt x="321" y="302"/>
                    <a:pt x="40" y="456"/>
                  </a:cubicBezTo>
                  <a:cubicBezTo>
                    <a:pt x="0" y="484"/>
                    <a:pt x="28" y="542"/>
                    <a:pt x="70" y="542"/>
                  </a:cubicBezTo>
                  <a:cubicBezTo>
                    <a:pt x="78" y="542"/>
                    <a:pt x="86" y="540"/>
                    <a:pt x="94" y="536"/>
                  </a:cubicBezTo>
                  <a:cubicBezTo>
                    <a:pt x="355" y="405"/>
                    <a:pt x="623" y="274"/>
                    <a:pt x="885" y="149"/>
                  </a:cubicBezTo>
                  <a:lnTo>
                    <a:pt x="885" y="149"/>
                  </a:lnTo>
                  <a:cubicBezTo>
                    <a:pt x="971" y="321"/>
                    <a:pt x="1007" y="503"/>
                    <a:pt x="1044" y="690"/>
                  </a:cubicBezTo>
                  <a:cubicBezTo>
                    <a:pt x="1064" y="784"/>
                    <a:pt x="1050" y="978"/>
                    <a:pt x="1151" y="1038"/>
                  </a:cubicBezTo>
                  <a:cubicBezTo>
                    <a:pt x="1172" y="1050"/>
                    <a:pt x="1198" y="1055"/>
                    <a:pt x="1226" y="1055"/>
                  </a:cubicBezTo>
                  <a:cubicBezTo>
                    <a:pt x="1320" y="1055"/>
                    <a:pt x="1440" y="1000"/>
                    <a:pt x="1512" y="984"/>
                  </a:cubicBezTo>
                  <a:cubicBezTo>
                    <a:pt x="1732" y="925"/>
                    <a:pt x="1957" y="871"/>
                    <a:pt x="2178" y="813"/>
                  </a:cubicBezTo>
                  <a:lnTo>
                    <a:pt x="2178" y="813"/>
                  </a:lnTo>
                  <a:cubicBezTo>
                    <a:pt x="2142" y="1149"/>
                    <a:pt x="2107" y="1475"/>
                    <a:pt x="2027" y="1807"/>
                  </a:cubicBezTo>
                  <a:cubicBezTo>
                    <a:pt x="2015" y="1855"/>
                    <a:pt x="2054" y="1886"/>
                    <a:pt x="2093" y="1886"/>
                  </a:cubicBezTo>
                  <a:cubicBezTo>
                    <a:pt x="2119" y="1886"/>
                    <a:pt x="2146" y="1870"/>
                    <a:pt x="2154" y="1834"/>
                  </a:cubicBezTo>
                  <a:cubicBezTo>
                    <a:pt x="2241" y="1480"/>
                    <a:pt x="2308" y="1105"/>
                    <a:pt x="2308" y="737"/>
                  </a:cubicBezTo>
                  <a:cubicBezTo>
                    <a:pt x="2303" y="704"/>
                    <a:pt x="2279" y="680"/>
                    <a:pt x="2249" y="680"/>
                  </a:cubicBezTo>
                  <a:cubicBezTo>
                    <a:pt x="2242" y="680"/>
                    <a:pt x="2235" y="681"/>
                    <a:pt x="2228" y="683"/>
                  </a:cubicBezTo>
                  <a:cubicBezTo>
                    <a:pt x="2047" y="730"/>
                    <a:pt x="1860" y="777"/>
                    <a:pt x="1679" y="817"/>
                  </a:cubicBezTo>
                  <a:cubicBezTo>
                    <a:pt x="1599" y="844"/>
                    <a:pt x="1512" y="871"/>
                    <a:pt x="1425" y="884"/>
                  </a:cubicBezTo>
                  <a:cubicBezTo>
                    <a:pt x="1385" y="899"/>
                    <a:pt x="1345" y="907"/>
                    <a:pt x="1305" y="907"/>
                  </a:cubicBezTo>
                  <a:cubicBezTo>
                    <a:pt x="1291" y="907"/>
                    <a:pt x="1278" y="906"/>
                    <a:pt x="1265" y="904"/>
                  </a:cubicBezTo>
                  <a:cubicBezTo>
                    <a:pt x="1252" y="908"/>
                    <a:pt x="1240" y="910"/>
                    <a:pt x="1230" y="910"/>
                  </a:cubicBezTo>
                  <a:cubicBezTo>
                    <a:pt x="1189" y="910"/>
                    <a:pt x="1173" y="877"/>
                    <a:pt x="1184" y="817"/>
                  </a:cubicBezTo>
                  <a:cubicBezTo>
                    <a:pt x="1131" y="703"/>
                    <a:pt x="1144" y="543"/>
                    <a:pt x="1117" y="416"/>
                  </a:cubicBezTo>
                  <a:cubicBezTo>
                    <a:pt x="1091" y="282"/>
                    <a:pt x="1037" y="155"/>
                    <a:pt x="963" y="28"/>
                  </a:cubicBezTo>
                  <a:cubicBezTo>
                    <a:pt x="955" y="10"/>
                    <a:pt x="93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5"/>
            <p:cNvSpPr/>
            <p:nvPr/>
          </p:nvSpPr>
          <p:spPr>
            <a:xfrm>
              <a:off x="1793950" y="3262011"/>
              <a:ext cx="70221" cy="58457"/>
            </a:xfrm>
            <a:custGeom>
              <a:avLst/>
              <a:gdLst/>
              <a:ahLst/>
              <a:cxnLst/>
              <a:rect l="l" t="t" r="r" b="b"/>
              <a:pathLst>
                <a:path w="2316" h="1928" fill="none" extrusionOk="0">
                  <a:moveTo>
                    <a:pt x="101" y="542"/>
                  </a:moveTo>
                  <a:cubicBezTo>
                    <a:pt x="382" y="402"/>
                    <a:pt x="669" y="261"/>
                    <a:pt x="950" y="127"/>
                  </a:cubicBezTo>
                  <a:cubicBezTo>
                    <a:pt x="924" y="114"/>
                    <a:pt x="890" y="107"/>
                    <a:pt x="863" y="101"/>
                  </a:cubicBezTo>
                  <a:cubicBezTo>
                    <a:pt x="970" y="288"/>
                    <a:pt x="1011" y="489"/>
                    <a:pt x="1051" y="696"/>
                  </a:cubicBezTo>
                  <a:cubicBezTo>
                    <a:pt x="1071" y="790"/>
                    <a:pt x="1057" y="984"/>
                    <a:pt x="1158" y="1044"/>
                  </a:cubicBezTo>
                  <a:cubicBezTo>
                    <a:pt x="1251" y="1098"/>
                    <a:pt x="1425" y="1011"/>
                    <a:pt x="1519" y="990"/>
                  </a:cubicBezTo>
                  <a:cubicBezTo>
                    <a:pt x="1767" y="924"/>
                    <a:pt x="2021" y="863"/>
                    <a:pt x="2268" y="796"/>
                  </a:cubicBezTo>
                  <a:cubicBezTo>
                    <a:pt x="2248" y="776"/>
                    <a:pt x="2222" y="750"/>
                    <a:pt x="2195" y="730"/>
                  </a:cubicBezTo>
                  <a:cubicBezTo>
                    <a:pt x="2155" y="1098"/>
                    <a:pt x="2121" y="1452"/>
                    <a:pt x="2034" y="1813"/>
                  </a:cubicBezTo>
                  <a:cubicBezTo>
                    <a:pt x="2014" y="1894"/>
                    <a:pt x="2141" y="1927"/>
                    <a:pt x="2161" y="1840"/>
                  </a:cubicBezTo>
                  <a:cubicBezTo>
                    <a:pt x="2248" y="1486"/>
                    <a:pt x="2315" y="1111"/>
                    <a:pt x="2315" y="743"/>
                  </a:cubicBezTo>
                  <a:cubicBezTo>
                    <a:pt x="2309" y="703"/>
                    <a:pt x="2275" y="676"/>
                    <a:pt x="2235" y="689"/>
                  </a:cubicBezTo>
                  <a:cubicBezTo>
                    <a:pt x="2054" y="736"/>
                    <a:pt x="1867" y="783"/>
                    <a:pt x="1686" y="823"/>
                  </a:cubicBezTo>
                  <a:cubicBezTo>
                    <a:pt x="1606" y="850"/>
                    <a:pt x="1519" y="877"/>
                    <a:pt x="1432" y="890"/>
                  </a:cubicBezTo>
                  <a:cubicBezTo>
                    <a:pt x="1379" y="910"/>
                    <a:pt x="1325" y="917"/>
                    <a:pt x="1272" y="910"/>
                  </a:cubicBezTo>
                  <a:cubicBezTo>
                    <a:pt x="1205" y="930"/>
                    <a:pt x="1178" y="897"/>
                    <a:pt x="1191" y="823"/>
                  </a:cubicBezTo>
                  <a:cubicBezTo>
                    <a:pt x="1138" y="709"/>
                    <a:pt x="1151" y="549"/>
                    <a:pt x="1124" y="422"/>
                  </a:cubicBezTo>
                  <a:cubicBezTo>
                    <a:pt x="1098" y="288"/>
                    <a:pt x="1044" y="161"/>
                    <a:pt x="970" y="34"/>
                  </a:cubicBezTo>
                  <a:cubicBezTo>
                    <a:pt x="957" y="7"/>
                    <a:pt x="917" y="0"/>
                    <a:pt x="883" y="14"/>
                  </a:cubicBezTo>
                  <a:cubicBezTo>
                    <a:pt x="602" y="154"/>
                    <a:pt x="328" y="308"/>
                    <a:pt x="47" y="462"/>
                  </a:cubicBezTo>
                  <a:cubicBezTo>
                    <a:pt x="0" y="495"/>
                    <a:pt x="47" y="569"/>
                    <a:pt x="101" y="542"/>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5"/>
            <p:cNvSpPr/>
            <p:nvPr/>
          </p:nvSpPr>
          <p:spPr>
            <a:xfrm>
              <a:off x="1855802" y="3309856"/>
              <a:ext cx="70373" cy="41326"/>
            </a:xfrm>
            <a:custGeom>
              <a:avLst/>
              <a:gdLst/>
              <a:ahLst/>
              <a:cxnLst/>
              <a:rect l="l" t="t" r="r" b="b"/>
              <a:pathLst>
                <a:path w="2321" h="1363" extrusionOk="0">
                  <a:moveTo>
                    <a:pt x="1244" y="0"/>
                  </a:moveTo>
                  <a:cubicBezTo>
                    <a:pt x="1240" y="0"/>
                    <a:pt x="1236" y="1"/>
                    <a:pt x="1232" y="1"/>
                  </a:cubicBezTo>
                  <a:cubicBezTo>
                    <a:pt x="844" y="68"/>
                    <a:pt x="429" y="102"/>
                    <a:pt x="48" y="209"/>
                  </a:cubicBezTo>
                  <a:cubicBezTo>
                    <a:pt x="1" y="222"/>
                    <a:pt x="14" y="289"/>
                    <a:pt x="54" y="289"/>
                  </a:cubicBezTo>
                  <a:cubicBezTo>
                    <a:pt x="427" y="277"/>
                    <a:pt x="805" y="195"/>
                    <a:pt x="1167" y="135"/>
                  </a:cubicBezTo>
                  <a:lnTo>
                    <a:pt x="1167" y="135"/>
                  </a:lnTo>
                  <a:cubicBezTo>
                    <a:pt x="1064" y="509"/>
                    <a:pt x="971" y="894"/>
                    <a:pt x="877" y="1272"/>
                  </a:cubicBezTo>
                  <a:cubicBezTo>
                    <a:pt x="866" y="1325"/>
                    <a:pt x="905" y="1362"/>
                    <a:pt x="950" y="1362"/>
                  </a:cubicBezTo>
                  <a:cubicBezTo>
                    <a:pt x="957" y="1362"/>
                    <a:pt x="964" y="1361"/>
                    <a:pt x="971" y="1359"/>
                  </a:cubicBezTo>
                  <a:cubicBezTo>
                    <a:pt x="1393" y="1272"/>
                    <a:pt x="1814" y="1219"/>
                    <a:pt x="2236" y="1152"/>
                  </a:cubicBezTo>
                  <a:cubicBezTo>
                    <a:pt x="2321" y="1139"/>
                    <a:pt x="2297" y="1005"/>
                    <a:pt x="2221" y="1005"/>
                  </a:cubicBezTo>
                  <a:cubicBezTo>
                    <a:pt x="2219" y="1005"/>
                    <a:pt x="2217" y="1005"/>
                    <a:pt x="2216" y="1005"/>
                  </a:cubicBezTo>
                  <a:cubicBezTo>
                    <a:pt x="1828" y="1035"/>
                    <a:pt x="1436" y="1109"/>
                    <a:pt x="1053" y="1192"/>
                  </a:cubicBezTo>
                  <a:lnTo>
                    <a:pt x="1053" y="1192"/>
                  </a:lnTo>
                  <a:cubicBezTo>
                    <a:pt x="1143" y="822"/>
                    <a:pt x="1233" y="451"/>
                    <a:pt x="1312" y="75"/>
                  </a:cubicBezTo>
                  <a:cubicBezTo>
                    <a:pt x="1318" y="32"/>
                    <a:pt x="1285" y="0"/>
                    <a:pt x="1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5"/>
            <p:cNvSpPr/>
            <p:nvPr/>
          </p:nvSpPr>
          <p:spPr>
            <a:xfrm>
              <a:off x="1855802" y="3309674"/>
              <a:ext cx="70433" cy="41811"/>
            </a:xfrm>
            <a:custGeom>
              <a:avLst/>
              <a:gdLst/>
              <a:ahLst/>
              <a:cxnLst/>
              <a:rect l="l" t="t" r="r" b="b"/>
              <a:pathLst>
                <a:path w="2323" h="1379" fill="none" extrusionOk="0">
                  <a:moveTo>
                    <a:pt x="54" y="295"/>
                  </a:moveTo>
                  <a:cubicBezTo>
                    <a:pt x="456" y="282"/>
                    <a:pt x="864" y="188"/>
                    <a:pt x="1252" y="128"/>
                  </a:cubicBezTo>
                  <a:cubicBezTo>
                    <a:pt x="1232" y="101"/>
                    <a:pt x="1212" y="74"/>
                    <a:pt x="1192" y="54"/>
                  </a:cubicBezTo>
                  <a:cubicBezTo>
                    <a:pt x="1078" y="456"/>
                    <a:pt x="978" y="870"/>
                    <a:pt x="877" y="1278"/>
                  </a:cubicBezTo>
                  <a:cubicBezTo>
                    <a:pt x="864" y="1339"/>
                    <a:pt x="918" y="1379"/>
                    <a:pt x="971" y="1365"/>
                  </a:cubicBezTo>
                  <a:cubicBezTo>
                    <a:pt x="1393" y="1278"/>
                    <a:pt x="1814" y="1225"/>
                    <a:pt x="2236" y="1158"/>
                  </a:cubicBezTo>
                  <a:cubicBezTo>
                    <a:pt x="2323" y="1145"/>
                    <a:pt x="2296" y="1004"/>
                    <a:pt x="2216" y="1011"/>
                  </a:cubicBezTo>
                  <a:cubicBezTo>
                    <a:pt x="1787" y="1044"/>
                    <a:pt x="1352" y="1131"/>
                    <a:pt x="931" y="1225"/>
                  </a:cubicBezTo>
                  <a:cubicBezTo>
                    <a:pt x="964" y="1258"/>
                    <a:pt x="991" y="1285"/>
                    <a:pt x="1025" y="1312"/>
                  </a:cubicBezTo>
                  <a:cubicBezTo>
                    <a:pt x="1125" y="904"/>
                    <a:pt x="1225" y="496"/>
                    <a:pt x="1312" y="81"/>
                  </a:cubicBezTo>
                  <a:cubicBezTo>
                    <a:pt x="1319" y="34"/>
                    <a:pt x="1279" y="1"/>
                    <a:pt x="1232" y="7"/>
                  </a:cubicBezTo>
                  <a:cubicBezTo>
                    <a:pt x="844" y="74"/>
                    <a:pt x="429" y="108"/>
                    <a:pt x="48" y="215"/>
                  </a:cubicBezTo>
                  <a:cubicBezTo>
                    <a:pt x="1" y="228"/>
                    <a:pt x="14" y="295"/>
                    <a:pt x="54" y="295"/>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5"/>
            <p:cNvSpPr/>
            <p:nvPr/>
          </p:nvSpPr>
          <p:spPr>
            <a:xfrm>
              <a:off x="1790372" y="3340176"/>
              <a:ext cx="136288" cy="102876"/>
            </a:xfrm>
            <a:custGeom>
              <a:avLst/>
              <a:gdLst/>
              <a:ahLst/>
              <a:cxnLst/>
              <a:rect l="l" t="t" r="r" b="b"/>
              <a:pathLst>
                <a:path w="4495" h="3393" extrusionOk="0">
                  <a:moveTo>
                    <a:pt x="4437" y="0"/>
                  </a:moveTo>
                  <a:cubicBezTo>
                    <a:pt x="4415" y="0"/>
                    <a:pt x="4392" y="13"/>
                    <a:pt x="4380" y="38"/>
                  </a:cubicBezTo>
                  <a:cubicBezTo>
                    <a:pt x="4019" y="995"/>
                    <a:pt x="3437" y="1785"/>
                    <a:pt x="2540" y="2320"/>
                  </a:cubicBezTo>
                  <a:cubicBezTo>
                    <a:pt x="2112" y="2574"/>
                    <a:pt x="1650" y="2735"/>
                    <a:pt x="1169" y="2862"/>
                  </a:cubicBezTo>
                  <a:cubicBezTo>
                    <a:pt x="794" y="2969"/>
                    <a:pt x="306" y="3056"/>
                    <a:pt x="18" y="3337"/>
                  </a:cubicBezTo>
                  <a:cubicBezTo>
                    <a:pt x="0" y="3354"/>
                    <a:pt x="14" y="3393"/>
                    <a:pt x="40" y="3393"/>
                  </a:cubicBezTo>
                  <a:cubicBezTo>
                    <a:pt x="43" y="3393"/>
                    <a:pt x="47" y="3392"/>
                    <a:pt x="51" y="3390"/>
                  </a:cubicBezTo>
                  <a:cubicBezTo>
                    <a:pt x="279" y="3297"/>
                    <a:pt x="486" y="3170"/>
                    <a:pt x="727" y="3096"/>
                  </a:cubicBezTo>
                  <a:cubicBezTo>
                    <a:pt x="981" y="3016"/>
                    <a:pt x="1242" y="2955"/>
                    <a:pt x="1497" y="2875"/>
                  </a:cubicBezTo>
                  <a:cubicBezTo>
                    <a:pt x="1958" y="2728"/>
                    <a:pt x="2400" y="2521"/>
                    <a:pt x="2808" y="2253"/>
                  </a:cubicBezTo>
                  <a:cubicBezTo>
                    <a:pt x="3564" y="1744"/>
                    <a:pt x="4273" y="975"/>
                    <a:pt x="4487" y="65"/>
                  </a:cubicBezTo>
                  <a:cubicBezTo>
                    <a:pt x="4495" y="23"/>
                    <a:pt x="4467" y="0"/>
                    <a:pt x="4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5"/>
            <p:cNvSpPr/>
            <p:nvPr/>
          </p:nvSpPr>
          <p:spPr>
            <a:xfrm>
              <a:off x="1790281" y="3339509"/>
              <a:ext cx="136561" cy="103876"/>
            </a:xfrm>
            <a:custGeom>
              <a:avLst/>
              <a:gdLst/>
              <a:ahLst/>
              <a:cxnLst/>
              <a:rect l="l" t="t" r="r" b="b"/>
              <a:pathLst>
                <a:path w="4504" h="3426" fill="none" extrusionOk="0">
                  <a:moveTo>
                    <a:pt x="4383" y="60"/>
                  </a:moveTo>
                  <a:cubicBezTo>
                    <a:pt x="4022" y="1017"/>
                    <a:pt x="3440" y="1807"/>
                    <a:pt x="2543" y="2342"/>
                  </a:cubicBezTo>
                  <a:cubicBezTo>
                    <a:pt x="2115" y="2596"/>
                    <a:pt x="1653" y="2757"/>
                    <a:pt x="1172" y="2884"/>
                  </a:cubicBezTo>
                  <a:cubicBezTo>
                    <a:pt x="797" y="2991"/>
                    <a:pt x="309" y="3078"/>
                    <a:pt x="21" y="3359"/>
                  </a:cubicBezTo>
                  <a:cubicBezTo>
                    <a:pt x="1" y="3379"/>
                    <a:pt x="21" y="3426"/>
                    <a:pt x="54" y="3412"/>
                  </a:cubicBezTo>
                  <a:cubicBezTo>
                    <a:pt x="282" y="3319"/>
                    <a:pt x="489" y="3192"/>
                    <a:pt x="730" y="3118"/>
                  </a:cubicBezTo>
                  <a:cubicBezTo>
                    <a:pt x="984" y="3038"/>
                    <a:pt x="1245" y="2977"/>
                    <a:pt x="1500" y="2897"/>
                  </a:cubicBezTo>
                  <a:cubicBezTo>
                    <a:pt x="1961" y="2750"/>
                    <a:pt x="2403" y="2543"/>
                    <a:pt x="2811" y="2275"/>
                  </a:cubicBezTo>
                  <a:cubicBezTo>
                    <a:pt x="3567" y="1766"/>
                    <a:pt x="4276" y="997"/>
                    <a:pt x="4490" y="87"/>
                  </a:cubicBezTo>
                  <a:cubicBezTo>
                    <a:pt x="4504" y="13"/>
                    <a:pt x="4410" y="0"/>
                    <a:pt x="4383" y="6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5"/>
            <p:cNvSpPr/>
            <p:nvPr/>
          </p:nvSpPr>
          <p:spPr>
            <a:xfrm>
              <a:off x="1778517" y="3485378"/>
              <a:ext cx="5063" cy="11613"/>
            </a:xfrm>
            <a:custGeom>
              <a:avLst/>
              <a:gdLst/>
              <a:ahLst/>
              <a:cxnLst/>
              <a:rect l="l" t="t" r="r" b="b"/>
              <a:pathLst>
                <a:path w="167" h="383" extrusionOk="0">
                  <a:moveTo>
                    <a:pt x="27" y="1"/>
                  </a:moveTo>
                  <a:cubicBezTo>
                    <a:pt x="20" y="1"/>
                    <a:pt x="14" y="5"/>
                    <a:pt x="14" y="13"/>
                  </a:cubicBezTo>
                  <a:cubicBezTo>
                    <a:pt x="1" y="140"/>
                    <a:pt x="28" y="294"/>
                    <a:pt x="135" y="381"/>
                  </a:cubicBezTo>
                  <a:cubicBezTo>
                    <a:pt x="137" y="382"/>
                    <a:pt x="140" y="383"/>
                    <a:pt x="142" y="383"/>
                  </a:cubicBezTo>
                  <a:cubicBezTo>
                    <a:pt x="154" y="383"/>
                    <a:pt x="167" y="372"/>
                    <a:pt x="161" y="361"/>
                  </a:cubicBezTo>
                  <a:cubicBezTo>
                    <a:pt x="94" y="254"/>
                    <a:pt x="41" y="147"/>
                    <a:pt x="48" y="20"/>
                  </a:cubicBezTo>
                  <a:cubicBezTo>
                    <a:pt x="48" y="8"/>
                    <a:pt x="36" y="1"/>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5"/>
            <p:cNvSpPr/>
            <p:nvPr/>
          </p:nvSpPr>
          <p:spPr>
            <a:xfrm>
              <a:off x="1778517" y="3485135"/>
              <a:ext cx="5124" cy="12007"/>
            </a:xfrm>
            <a:custGeom>
              <a:avLst/>
              <a:gdLst/>
              <a:ahLst/>
              <a:cxnLst/>
              <a:rect l="l" t="t" r="r" b="b"/>
              <a:pathLst>
                <a:path w="169" h="396" fill="none" extrusionOk="0">
                  <a:moveTo>
                    <a:pt x="14" y="21"/>
                  </a:moveTo>
                  <a:cubicBezTo>
                    <a:pt x="1" y="148"/>
                    <a:pt x="28" y="302"/>
                    <a:pt x="135" y="389"/>
                  </a:cubicBezTo>
                  <a:cubicBezTo>
                    <a:pt x="148" y="396"/>
                    <a:pt x="168" y="382"/>
                    <a:pt x="161" y="369"/>
                  </a:cubicBezTo>
                  <a:cubicBezTo>
                    <a:pt x="94" y="262"/>
                    <a:pt x="41" y="155"/>
                    <a:pt x="48" y="28"/>
                  </a:cubicBezTo>
                  <a:cubicBezTo>
                    <a:pt x="48" y="8"/>
                    <a:pt x="14" y="1"/>
                    <a:pt x="14"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5"/>
            <p:cNvSpPr/>
            <p:nvPr/>
          </p:nvSpPr>
          <p:spPr>
            <a:xfrm>
              <a:off x="1796496" y="3504085"/>
              <a:ext cx="5882" cy="8702"/>
            </a:xfrm>
            <a:custGeom>
              <a:avLst/>
              <a:gdLst/>
              <a:ahLst/>
              <a:cxnLst/>
              <a:rect l="l" t="t" r="r" b="b"/>
              <a:pathLst>
                <a:path w="194" h="287" extrusionOk="0">
                  <a:moveTo>
                    <a:pt x="33" y="0"/>
                  </a:moveTo>
                  <a:cubicBezTo>
                    <a:pt x="18" y="0"/>
                    <a:pt x="1" y="19"/>
                    <a:pt x="10" y="38"/>
                  </a:cubicBezTo>
                  <a:cubicBezTo>
                    <a:pt x="50" y="119"/>
                    <a:pt x="90" y="192"/>
                    <a:pt x="130" y="272"/>
                  </a:cubicBezTo>
                  <a:cubicBezTo>
                    <a:pt x="136" y="283"/>
                    <a:pt x="145" y="287"/>
                    <a:pt x="153" y="287"/>
                  </a:cubicBezTo>
                  <a:cubicBezTo>
                    <a:pt x="173" y="287"/>
                    <a:pt x="193" y="264"/>
                    <a:pt x="184" y="246"/>
                  </a:cubicBezTo>
                  <a:cubicBezTo>
                    <a:pt x="137" y="165"/>
                    <a:pt x="97" y="85"/>
                    <a:pt x="50" y="12"/>
                  </a:cubicBezTo>
                  <a:cubicBezTo>
                    <a:pt x="46" y="4"/>
                    <a:pt x="40"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5"/>
            <p:cNvSpPr/>
            <p:nvPr/>
          </p:nvSpPr>
          <p:spPr>
            <a:xfrm>
              <a:off x="1796375" y="3503600"/>
              <a:ext cx="6125" cy="9763"/>
            </a:xfrm>
            <a:custGeom>
              <a:avLst/>
              <a:gdLst/>
              <a:ahLst/>
              <a:cxnLst/>
              <a:rect l="l" t="t" r="r" b="b"/>
              <a:pathLst>
                <a:path w="202" h="322" fill="none" extrusionOk="0">
                  <a:moveTo>
                    <a:pt x="188" y="262"/>
                  </a:moveTo>
                  <a:cubicBezTo>
                    <a:pt x="141" y="181"/>
                    <a:pt x="101" y="101"/>
                    <a:pt x="54" y="28"/>
                  </a:cubicBezTo>
                  <a:cubicBezTo>
                    <a:pt x="41" y="1"/>
                    <a:pt x="1" y="28"/>
                    <a:pt x="14" y="54"/>
                  </a:cubicBezTo>
                  <a:cubicBezTo>
                    <a:pt x="54" y="135"/>
                    <a:pt x="94" y="208"/>
                    <a:pt x="134" y="288"/>
                  </a:cubicBezTo>
                  <a:cubicBezTo>
                    <a:pt x="154" y="322"/>
                    <a:pt x="201" y="288"/>
                    <a:pt x="188" y="262"/>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5"/>
            <p:cNvSpPr/>
            <p:nvPr/>
          </p:nvSpPr>
          <p:spPr>
            <a:xfrm>
              <a:off x="1812414" y="3402847"/>
              <a:ext cx="24862" cy="13765"/>
            </a:xfrm>
            <a:custGeom>
              <a:avLst/>
              <a:gdLst/>
              <a:ahLst/>
              <a:cxnLst/>
              <a:rect l="l" t="t" r="r" b="b"/>
              <a:pathLst>
                <a:path w="820" h="454" extrusionOk="0">
                  <a:moveTo>
                    <a:pt x="777" y="0"/>
                  </a:moveTo>
                  <a:cubicBezTo>
                    <a:pt x="772" y="0"/>
                    <a:pt x="767" y="2"/>
                    <a:pt x="763" y="5"/>
                  </a:cubicBezTo>
                  <a:cubicBezTo>
                    <a:pt x="529" y="173"/>
                    <a:pt x="268" y="266"/>
                    <a:pt x="27" y="407"/>
                  </a:cubicBezTo>
                  <a:cubicBezTo>
                    <a:pt x="0" y="420"/>
                    <a:pt x="14" y="454"/>
                    <a:pt x="40" y="454"/>
                  </a:cubicBezTo>
                  <a:cubicBezTo>
                    <a:pt x="328" y="433"/>
                    <a:pt x="596" y="253"/>
                    <a:pt x="803" y="59"/>
                  </a:cubicBezTo>
                  <a:cubicBezTo>
                    <a:pt x="820" y="37"/>
                    <a:pt x="799"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5"/>
            <p:cNvSpPr/>
            <p:nvPr/>
          </p:nvSpPr>
          <p:spPr>
            <a:xfrm>
              <a:off x="1812414" y="3402392"/>
              <a:ext cx="24984" cy="14220"/>
            </a:xfrm>
            <a:custGeom>
              <a:avLst/>
              <a:gdLst/>
              <a:ahLst/>
              <a:cxnLst/>
              <a:rect l="l" t="t" r="r" b="b"/>
              <a:pathLst>
                <a:path w="824" h="469" fill="none" extrusionOk="0">
                  <a:moveTo>
                    <a:pt x="763" y="20"/>
                  </a:moveTo>
                  <a:cubicBezTo>
                    <a:pt x="529" y="188"/>
                    <a:pt x="268" y="281"/>
                    <a:pt x="27" y="422"/>
                  </a:cubicBezTo>
                  <a:cubicBezTo>
                    <a:pt x="0" y="435"/>
                    <a:pt x="14" y="469"/>
                    <a:pt x="40" y="469"/>
                  </a:cubicBezTo>
                  <a:cubicBezTo>
                    <a:pt x="328" y="448"/>
                    <a:pt x="596" y="268"/>
                    <a:pt x="803" y="74"/>
                  </a:cubicBezTo>
                  <a:cubicBezTo>
                    <a:pt x="823" y="47"/>
                    <a:pt x="790" y="0"/>
                    <a:pt x="763" y="2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5"/>
            <p:cNvSpPr/>
            <p:nvPr/>
          </p:nvSpPr>
          <p:spPr>
            <a:xfrm>
              <a:off x="1822541" y="3419189"/>
              <a:ext cx="4639" cy="1880"/>
            </a:xfrm>
            <a:custGeom>
              <a:avLst/>
              <a:gdLst/>
              <a:ahLst/>
              <a:cxnLst/>
              <a:rect l="l" t="t" r="r" b="b"/>
              <a:pathLst>
                <a:path w="153" h="62" extrusionOk="0">
                  <a:moveTo>
                    <a:pt x="121" y="1"/>
                  </a:moveTo>
                  <a:cubicBezTo>
                    <a:pt x="119" y="1"/>
                    <a:pt x="117" y="1"/>
                    <a:pt x="114" y="2"/>
                  </a:cubicBezTo>
                  <a:cubicBezTo>
                    <a:pt x="81" y="8"/>
                    <a:pt x="54" y="22"/>
                    <a:pt x="21" y="35"/>
                  </a:cubicBezTo>
                  <a:cubicBezTo>
                    <a:pt x="1" y="42"/>
                    <a:pt x="7" y="62"/>
                    <a:pt x="27" y="62"/>
                  </a:cubicBezTo>
                  <a:cubicBezTo>
                    <a:pt x="61" y="55"/>
                    <a:pt x="94" y="48"/>
                    <a:pt x="128" y="35"/>
                  </a:cubicBezTo>
                  <a:cubicBezTo>
                    <a:pt x="152" y="29"/>
                    <a:pt x="143"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5"/>
            <p:cNvSpPr/>
            <p:nvPr/>
          </p:nvSpPr>
          <p:spPr>
            <a:xfrm>
              <a:off x="1822541" y="3419008"/>
              <a:ext cx="4700" cy="2062"/>
            </a:xfrm>
            <a:custGeom>
              <a:avLst/>
              <a:gdLst/>
              <a:ahLst/>
              <a:cxnLst/>
              <a:rect l="l" t="t" r="r" b="b"/>
              <a:pathLst>
                <a:path w="155" h="68" fill="none" extrusionOk="0">
                  <a:moveTo>
                    <a:pt x="114" y="8"/>
                  </a:moveTo>
                  <a:cubicBezTo>
                    <a:pt x="81" y="14"/>
                    <a:pt x="54" y="28"/>
                    <a:pt x="21" y="41"/>
                  </a:cubicBezTo>
                  <a:cubicBezTo>
                    <a:pt x="1" y="48"/>
                    <a:pt x="7" y="68"/>
                    <a:pt x="27" y="68"/>
                  </a:cubicBezTo>
                  <a:cubicBezTo>
                    <a:pt x="61" y="61"/>
                    <a:pt x="94" y="54"/>
                    <a:pt x="128" y="41"/>
                  </a:cubicBezTo>
                  <a:cubicBezTo>
                    <a:pt x="155" y="34"/>
                    <a:pt x="141" y="1"/>
                    <a:pt x="114" y="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5"/>
            <p:cNvSpPr/>
            <p:nvPr/>
          </p:nvSpPr>
          <p:spPr>
            <a:xfrm>
              <a:off x="1667758" y="3306520"/>
              <a:ext cx="21254" cy="37142"/>
            </a:xfrm>
            <a:custGeom>
              <a:avLst/>
              <a:gdLst/>
              <a:ahLst/>
              <a:cxnLst/>
              <a:rect l="l" t="t" r="r" b="b"/>
              <a:pathLst>
                <a:path w="701" h="1225" extrusionOk="0">
                  <a:moveTo>
                    <a:pt x="76" y="1"/>
                  </a:moveTo>
                  <a:cubicBezTo>
                    <a:pt x="65" y="1"/>
                    <a:pt x="54" y="6"/>
                    <a:pt x="54" y="18"/>
                  </a:cubicBezTo>
                  <a:cubicBezTo>
                    <a:pt x="1" y="466"/>
                    <a:pt x="208" y="1048"/>
                    <a:pt x="656" y="1222"/>
                  </a:cubicBezTo>
                  <a:cubicBezTo>
                    <a:pt x="660" y="1224"/>
                    <a:pt x="664" y="1225"/>
                    <a:pt x="667" y="1225"/>
                  </a:cubicBezTo>
                  <a:cubicBezTo>
                    <a:pt x="688" y="1225"/>
                    <a:pt x="700" y="1192"/>
                    <a:pt x="683" y="1175"/>
                  </a:cubicBezTo>
                  <a:cubicBezTo>
                    <a:pt x="523" y="1021"/>
                    <a:pt x="362" y="901"/>
                    <a:pt x="255" y="700"/>
                  </a:cubicBezTo>
                  <a:cubicBezTo>
                    <a:pt x="148" y="486"/>
                    <a:pt x="94" y="258"/>
                    <a:pt x="108" y="24"/>
                  </a:cubicBezTo>
                  <a:cubicBezTo>
                    <a:pt x="108" y="9"/>
                    <a:pt x="91" y="1"/>
                    <a:pt x="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5"/>
            <p:cNvSpPr/>
            <p:nvPr/>
          </p:nvSpPr>
          <p:spPr>
            <a:xfrm>
              <a:off x="1667758" y="3306217"/>
              <a:ext cx="21345" cy="37779"/>
            </a:xfrm>
            <a:custGeom>
              <a:avLst/>
              <a:gdLst/>
              <a:ahLst/>
              <a:cxnLst/>
              <a:rect l="l" t="t" r="r" b="b"/>
              <a:pathLst>
                <a:path w="704" h="1246" fill="none" extrusionOk="0">
                  <a:moveTo>
                    <a:pt x="54" y="28"/>
                  </a:moveTo>
                  <a:cubicBezTo>
                    <a:pt x="1" y="476"/>
                    <a:pt x="208" y="1058"/>
                    <a:pt x="656" y="1232"/>
                  </a:cubicBezTo>
                  <a:cubicBezTo>
                    <a:pt x="683" y="1245"/>
                    <a:pt x="703" y="1205"/>
                    <a:pt x="683" y="1185"/>
                  </a:cubicBezTo>
                  <a:cubicBezTo>
                    <a:pt x="523" y="1031"/>
                    <a:pt x="362" y="911"/>
                    <a:pt x="255" y="710"/>
                  </a:cubicBezTo>
                  <a:cubicBezTo>
                    <a:pt x="148" y="496"/>
                    <a:pt x="94" y="268"/>
                    <a:pt x="108" y="34"/>
                  </a:cubicBezTo>
                  <a:cubicBezTo>
                    <a:pt x="108" y="8"/>
                    <a:pt x="54" y="1"/>
                    <a:pt x="54" y="2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5"/>
            <p:cNvSpPr/>
            <p:nvPr/>
          </p:nvSpPr>
          <p:spPr>
            <a:xfrm>
              <a:off x="1673003" y="3340236"/>
              <a:ext cx="7823" cy="11461"/>
            </a:xfrm>
            <a:custGeom>
              <a:avLst/>
              <a:gdLst/>
              <a:ahLst/>
              <a:cxnLst/>
              <a:rect l="l" t="t" r="r" b="b"/>
              <a:pathLst>
                <a:path w="258" h="378" extrusionOk="0">
                  <a:moveTo>
                    <a:pt x="53" y="0"/>
                  </a:moveTo>
                  <a:cubicBezTo>
                    <a:pt x="28" y="0"/>
                    <a:pt x="0" y="23"/>
                    <a:pt x="8" y="56"/>
                  </a:cubicBezTo>
                  <a:cubicBezTo>
                    <a:pt x="42" y="170"/>
                    <a:pt x="95" y="297"/>
                    <a:pt x="196" y="371"/>
                  </a:cubicBezTo>
                  <a:cubicBezTo>
                    <a:pt x="202" y="376"/>
                    <a:pt x="209" y="378"/>
                    <a:pt x="216" y="378"/>
                  </a:cubicBezTo>
                  <a:cubicBezTo>
                    <a:pt x="238" y="378"/>
                    <a:pt x="258" y="356"/>
                    <a:pt x="243" y="331"/>
                  </a:cubicBezTo>
                  <a:cubicBezTo>
                    <a:pt x="182" y="237"/>
                    <a:pt x="122" y="143"/>
                    <a:pt x="89" y="30"/>
                  </a:cubicBezTo>
                  <a:cubicBezTo>
                    <a:pt x="84" y="9"/>
                    <a:pt x="69" y="0"/>
                    <a:pt x="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5"/>
            <p:cNvSpPr/>
            <p:nvPr/>
          </p:nvSpPr>
          <p:spPr>
            <a:xfrm>
              <a:off x="1672821" y="3339509"/>
              <a:ext cx="8156" cy="12583"/>
            </a:xfrm>
            <a:custGeom>
              <a:avLst/>
              <a:gdLst/>
              <a:ahLst/>
              <a:cxnLst/>
              <a:rect l="l" t="t" r="r" b="b"/>
              <a:pathLst>
                <a:path w="269" h="415" fill="none" extrusionOk="0">
                  <a:moveTo>
                    <a:pt x="14" y="80"/>
                  </a:moveTo>
                  <a:cubicBezTo>
                    <a:pt x="48" y="194"/>
                    <a:pt x="101" y="321"/>
                    <a:pt x="202" y="395"/>
                  </a:cubicBezTo>
                  <a:cubicBezTo>
                    <a:pt x="228" y="415"/>
                    <a:pt x="269" y="388"/>
                    <a:pt x="249" y="355"/>
                  </a:cubicBezTo>
                  <a:cubicBezTo>
                    <a:pt x="188" y="261"/>
                    <a:pt x="128" y="167"/>
                    <a:pt x="95" y="54"/>
                  </a:cubicBezTo>
                  <a:cubicBezTo>
                    <a:pt x="81" y="0"/>
                    <a:pt x="1" y="27"/>
                    <a:pt x="14" y="8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5"/>
            <p:cNvSpPr/>
            <p:nvPr/>
          </p:nvSpPr>
          <p:spPr>
            <a:xfrm>
              <a:off x="1642016" y="3514697"/>
              <a:ext cx="15918" cy="6398"/>
            </a:xfrm>
            <a:custGeom>
              <a:avLst/>
              <a:gdLst/>
              <a:ahLst/>
              <a:cxnLst/>
              <a:rect l="l" t="t" r="r" b="b"/>
              <a:pathLst>
                <a:path w="525" h="211" extrusionOk="0">
                  <a:moveTo>
                    <a:pt x="499" y="0"/>
                  </a:moveTo>
                  <a:cubicBezTo>
                    <a:pt x="496" y="0"/>
                    <a:pt x="492" y="1"/>
                    <a:pt x="488" y="3"/>
                  </a:cubicBezTo>
                  <a:cubicBezTo>
                    <a:pt x="335" y="50"/>
                    <a:pt x="154" y="83"/>
                    <a:pt x="20" y="170"/>
                  </a:cubicBezTo>
                  <a:cubicBezTo>
                    <a:pt x="0" y="177"/>
                    <a:pt x="7" y="210"/>
                    <a:pt x="33" y="210"/>
                  </a:cubicBezTo>
                  <a:cubicBezTo>
                    <a:pt x="194" y="190"/>
                    <a:pt x="355" y="103"/>
                    <a:pt x="502" y="36"/>
                  </a:cubicBezTo>
                  <a:cubicBezTo>
                    <a:pt x="525" y="30"/>
                    <a:pt x="518"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5"/>
            <p:cNvSpPr/>
            <p:nvPr/>
          </p:nvSpPr>
          <p:spPr>
            <a:xfrm>
              <a:off x="1642016" y="3514364"/>
              <a:ext cx="16039" cy="6731"/>
            </a:xfrm>
            <a:custGeom>
              <a:avLst/>
              <a:gdLst/>
              <a:ahLst/>
              <a:cxnLst/>
              <a:rect l="l" t="t" r="r" b="b"/>
              <a:pathLst>
                <a:path w="529" h="222" fill="none" extrusionOk="0">
                  <a:moveTo>
                    <a:pt x="488" y="14"/>
                  </a:moveTo>
                  <a:cubicBezTo>
                    <a:pt x="335" y="61"/>
                    <a:pt x="154" y="94"/>
                    <a:pt x="20" y="181"/>
                  </a:cubicBezTo>
                  <a:cubicBezTo>
                    <a:pt x="0" y="188"/>
                    <a:pt x="7" y="221"/>
                    <a:pt x="33" y="221"/>
                  </a:cubicBezTo>
                  <a:cubicBezTo>
                    <a:pt x="194" y="201"/>
                    <a:pt x="355" y="114"/>
                    <a:pt x="502" y="47"/>
                  </a:cubicBezTo>
                  <a:cubicBezTo>
                    <a:pt x="529" y="41"/>
                    <a:pt x="515" y="0"/>
                    <a:pt x="488"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5"/>
            <p:cNvSpPr/>
            <p:nvPr/>
          </p:nvSpPr>
          <p:spPr>
            <a:xfrm>
              <a:off x="1640591" y="3522975"/>
              <a:ext cx="9035" cy="3426"/>
            </a:xfrm>
            <a:custGeom>
              <a:avLst/>
              <a:gdLst/>
              <a:ahLst/>
              <a:cxnLst/>
              <a:rect l="l" t="t" r="r" b="b"/>
              <a:pathLst>
                <a:path w="298" h="113" extrusionOk="0">
                  <a:moveTo>
                    <a:pt x="266" y="0"/>
                  </a:moveTo>
                  <a:cubicBezTo>
                    <a:pt x="262" y="0"/>
                    <a:pt x="258" y="2"/>
                    <a:pt x="254" y="4"/>
                  </a:cubicBezTo>
                  <a:cubicBezTo>
                    <a:pt x="188" y="64"/>
                    <a:pt x="107" y="78"/>
                    <a:pt x="20" y="78"/>
                  </a:cubicBezTo>
                  <a:cubicBezTo>
                    <a:pt x="7" y="78"/>
                    <a:pt x="0" y="98"/>
                    <a:pt x="14" y="104"/>
                  </a:cubicBezTo>
                  <a:cubicBezTo>
                    <a:pt x="34" y="110"/>
                    <a:pt x="55" y="113"/>
                    <a:pt x="76" y="113"/>
                  </a:cubicBezTo>
                  <a:cubicBezTo>
                    <a:pt x="152" y="113"/>
                    <a:pt x="229" y="78"/>
                    <a:pt x="281" y="31"/>
                  </a:cubicBezTo>
                  <a:cubicBezTo>
                    <a:pt x="297" y="20"/>
                    <a:pt x="283"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5"/>
            <p:cNvSpPr/>
            <p:nvPr/>
          </p:nvSpPr>
          <p:spPr>
            <a:xfrm>
              <a:off x="1640591" y="3522672"/>
              <a:ext cx="9157" cy="4305"/>
            </a:xfrm>
            <a:custGeom>
              <a:avLst/>
              <a:gdLst/>
              <a:ahLst/>
              <a:cxnLst/>
              <a:rect l="l" t="t" r="r" b="b"/>
              <a:pathLst>
                <a:path w="302" h="142" fill="none" extrusionOk="0">
                  <a:moveTo>
                    <a:pt x="254" y="14"/>
                  </a:moveTo>
                  <a:cubicBezTo>
                    <a:pt x="188" y="74"/>
                    <a:pt x="107" y="88"/>
                    <a:pt x="20" y="88"/>
                  </a:cubicBezTo>
                  <a:cubicBezTo>
                    <a:pt x="7" y="88"/>
                    <a:pt x="0" y="108"/>
                    <a:pt x="14" y="114"/>
                  </a:cubicBezTo>
                  <a:cubicBezTo>
                    <a:pt x="107" y="141"/>
                    <a:pt x="214" y="101"/>
                    <a:pt x="281" y="41"/>
                  </a:cubicBezTo>
                  <a:cubicBezTo>
                    <a:pt x="301" y="27"/>
                    <a:pt x="275" y="1"/>
                    <a:pt x="254"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5"/>
            <p:cNvSpPr/>
            <p:nvPr/>
          </p:nvSpPr>
          <p:spPr>
            <a:xfrm>
              <a:off x="1712601" y="3590012"/>
              <a:ext cx="5549" cy="9945"/>
            </a:xfrm>
            <a:custGeom>
              <a:avLst/>
              <a:gdLst/>
              <a:ahLst/>
              <a:cxnLst/>
              <a:rect l="l" t="t" r="r" b="b"/>
              <a:pathLst>
                <a:path w="183" h="328" extrusionOk="0">
                  <a:moveTo>
                    <a:pt x="157" y="0"/>
                  </a:moveTo>
                  <a:cubicBezTo>
                    <a:pt x="152" y="0"/>
                    <a:pt x="146" y="3"/>
                    <a:pt x="141" y="8"/>
                  </a:cubicBezTo>
                  <a:cubicBezTo>
                    <a:pt x="61" y="81"/>
                    <a:pt x="0" y="208"/>
                    <a:pt x="47" y="315"/>
                  </a:cubicBezTo>
                  <a:cubicBezTo>
                    <a:pt x="50" y="324"/>
                    <a:pt x="56" y="328"/>
                    <a:pt x="63" y="328"/>
                  </a:cubicBezTo>
                  <a:cubicBezTo>
                    <a:pt x="72" y="328"/>
                    <a:pt x="81" y="320"/>
                    <a:pt x="81" y="309"/>
                  </a:cubicBezTo>
                  <a:cubicBezTo>
                    <a:pt x="81" y="202"/>
                    <a:pt x="87" y="115"/>
                    <a:pt x="168" y="28"/>
                  </a:cubicBezTo>
                  <a:cubicBezTo>
                    <a:pt x="183" y="18"/>
                    <a:pt x="172"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5"/>
            <p:cNvSpPr/>
            <p:nvPr/>
          </p:nvSpPr>
          <p:spPr>
            <a:xfrm>
              <a:off x="1712601" y="3589618"/>
              <a:ext cx="5700" cy="10582"/>
            </a:xfrm>
            <a:custGeom>
              <a:avLst/>
              <a:gdLst/>
              <a:ahLst/>
              <a:cxnLst/>
              <a:rect l="l" t="t" r="r" b="b"/>
              <a:pathLst>
                <a:path w="188" h="349" fill="none" extrusionOk="0">
                  <a:moveTo>
                    <a:pt x="141" y="21"/>
                  </a:moveTo>
                  <a:cubicBezTo>
                    <a:pt x="61" y="94"/>
                    <a:pt x="0" y="221"/>
                    <a:pt x="47" y="328"/>
                  </a:cubicBezTo>
                  <a:cubicBezTo>
                    <a:pt x="54" y="349"/>
                    <a:pt x="81" y="342"/>
                    <a:pt x="81" y="322"/>
                  </a:cubicBezTo>
                  <a:cubicBezTo>
                    <a:pt x="81" y="215"/>
                    <a:pt x="87" y="128"/>
                    <a:pt x="168" y="41"/>
                  </a:cubicBezTo>
                  <a:cubicBezTo>
                    <a:pt x="188" y="27"/>
                    <a:pt x="161" y="1"/>
                    <a:pt x="141"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5"/>
            <p:cNvSpPr/>
            <p:nvPr/>
          </p:nvSpPr>
          <p:spPr>
            <a:xfrm>
              <a:off x="1720848" y="3598017"/>
              <a:ext cx="4366" cy="7459"/>
            </a:xfrm>
            <a:custGeom>
              <a:avLst/>
              <a:gdLst/>
              <a:ahLst/>
              <a:cxnLst/>
              <a:rect l="l" t="t" r="r" b="b"/>
              <a:pathLst>
                <a:path w="144" h="246" extrusionOk="0">
                  <a:moveTo>
                    <a:pt x="66" y="0"/>
                  </a:moveTo>
                  <a:cubicBezTo>
                    <a:pt x="55" y="0"/>
                    <a:pt x="44" y="14"/>
                    <a:pt x="50" y="25"/>
                  </a:cubicBezTo>
                  <a:cubicBezTo>
                    <a:pt x="63" y="92"/>
                    <a:pt x="56" y="145"/>
                    <a:pt x="16" y="205"/>
                  </a:cubicBezTo>
                  <a:cubicBezTo>
                    <a:pt x="1" y="226"/>
                    <a:pt x="20" y="246"/>
                    <a:pt x="42" y="246"/>
                  </a:cubicBezTo>
                  <a:cubicBezTo>
                    <a:pt x="49" y="246"/>
                    <a:pt x="56" y="244"/>
                    <a:pt x="63" y="239"/>
                  </a:cubicBezTo>
                  <a:cubicBezTo>
                    <a:pt x="123" y="185"/>
                    <a:pt x="143" y="72"/>
                    <a:pt x="76" y="5"/>
                  </a:cubicBezTo>
                  <a:cubicBezTo>
                    <a:pt x="73" y="2"/>
                    <a:pt x="70"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5"/>
            <p:cNvSpPr/>
            <p:nvPr/>
          </p:nvSpPr>
          <p:spPr>
            <a:xfrm>
              <a:off x="1720696" y="3597744"/>
              <a:ext cx="4518" cy="8126"/>
            </a:xfrm>
            <a:custGeom>
              <a:avLst/>
              <a:gdLst/>
              <a:ahLst/>
              <a:cxnLst/>
              <a:rect l="l" t="t" r="r" b="b"/>
              <a:pathLst>
                <a:path w="149" h="268" fill="none" extrusionOk="0">
                  <a:moveTo>
                    <a:pt x="68" y="248"/>
                  </a:moveTo>
                  <a:cubicBezTo>
                    <a:pt x="128" y="194"/>
                    <a:pt x="148" y="81"/>
                    <a:pt x="81" y="14"/>
                  </a:cubicBezTo>
                  <a:cubicBezTo>
                    <a:pt x="68" y="0"/>
                    <a:pt x="48" y="20"/>
                    <a:pt x="55" y="34"/>
                  </a:cubicBezTo>
                  <a:cubicBezTo>
                    <a:pt x="68" y="101"/>
                    <a:pt x="61" y="154"/>
                    <a:pt x="21" y="214"/>
                  </a:cubicBezTo>
                  <a:cubicBezTo>
                    <a:pt x="1" y="241"/>
                    <a:pt x="41" y="268"/>
                    <a:pt x="68" y="24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5"/>
            <p:cNvSpPr/>
            <p:nvPr/>
          </p:nvSpPr>
          <p:spPr>
            <a:xfrm>
              <a:off x="1665544" y="3566939"/>
              <a:ext cx="6367" cy="5063"/>
            </a:xfrm>
            <a:custGeom>
              <a:avLst/>
              <a:gdLst/>
              <a:ahLst/>
              <a:cxnLst/>
              <a:rect l="l" t="t" r="r" b="b"/>
              <a:pathLst>
                <a:path w="210" h="167" extrusionOk="0">
                  <a:moveTo>
                    <a:pt x="178" y="0"/>
                  </a:moveTo>
                  <a:cubicBezTo>
                    <a:pt x="173" y="0"/>
                    <a:pt x="167" y="2"/>
                    <a:pt x="161" y="6"/>
                  </a:cubicBezTo>
                  <a:cubicBezTo>
                    <a:pt x="121" y="26"/>
                    <a:pt x="74" y="53"/>
                    <a:pt x="27" y="80"/>
                  </a:cubicBezTo>
                  <a:cubicBezTo>
                    <a:pt x="14" y="93"/>
                    <a:pt x="0" y="120"/>
                    <a:pt x="20" y="133"/>
                  </a:cubicBezTo>
                  <a:cubicBezTo>
                    <a:pt x="40" y="153"/>
                    <a:pt x="67" y="167"/>
                    <a:pt x="94" y="167"/>
                  </a:cubicBezTo>
                  <a:cubicBezTo>
                    <a:pt x="121" y="167"/>
                    <a:pt x="141" y="160"/>
                    <a:pt x="161" y="146"/>
                  </a:cubicBezTo>
                  <a:cubicBezTo>
                    <a:pt x="181" y="133"/>
                    <a:pt x="167" y="106"/>
                    <a:pt x="147" y="106"/>
                  </a:cubicBezTo>
                  <a:cubicBezTo>
                    <a:pt x="142" y="108"/>
                    <a:pt x="137" y="108"/>
                    <a:pt x="132" y="108"/>
                  </a:cubicBezTo>
                  <a:cubicBezTo>
                    <a:pt x="125" y="108"/>
                    <a:pt x="118" y="107"/>
                    <a:pt x="111" y="105"/>
                  </a:cubicBezTo>
                  <a:lnTo>
                    <a:pt x="111" y="105"/>
                  </a:lnTo>
                  <a:cubicBezTo>
                    <a:pt x="137" y="85"/>
                    <a:pt x="162" y="63"/>
                    <a:pt x="187" y="46"/>
                  </a:cubicBezTo>
                  <a:cubicBezTo>
                    <a:pt x="209" y="30"/>
                    <a:pt x="200"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5"/>
            <p:cNvSpPr/>
            <p:nvPr/>
          </p:nvSpPr>
          <p:spPr>
            <a:xfrm>
              <a:off x="1665544" y="3566484"/>
              <a:ext cx="6519" cy="5518"/>
            </a:xfrm>
            <a:custGeom>
              <a:avLst/>
              <a:gdLst/>
              <a:ahLst/>
              <a:cxnLst/>
              <a:rect l="l" t="t" r="r" b="b"/>
              <a:pathLst>
                <a:path w="215" h="182" fill="none" extrusionOk="0">
                  <a:moveTo>
                    <a:pt x="161" y="21"/>
                  </a:moveTo>
                  <a:cubicBezTo>
                    <a:pt x="121" y="41"/>
                    <a:pt x="74" y="68"/>
                    <a:pt x="27" y="95"/>
                  </a:cubicBezTo>
                  <a:cubicBezTo>
                    <a:pt x="14" y="108"/>
                    <a:pt x="0" y="135"/>
                    <a:pt x="20" y="148"/>
                  </a:cubicBezTo>
                  <a:cubicBezTo>
                    <a:pt x="40" y="168"/>
                    <a:pt x="67" y="182"/>
                    <a:pt x="94" y="182"/>
                  </a:cubicBezTo>
                  <a:cubicBezTo>
                    <a:pt x="121" y="182"/>
                    <a:pt x="141" y="175"/>
                    <a:pt x="161" y="161"/>
                  </a:cubicBezTo>
                  <a:cubicBezTo>
                    <a:pt x="181" y="148"/>
                    <a:pt x="167" y="121"/>
                    <a:pt x="147" y="121"/>
                  </a:cubicBezTo>
                  <a:cubicBezTo>
                    <a:pt x="121" y="128"/>
                    <a:pt x="87" y="115"/>
                    <a:pt x="67" y="101"/>
                  </a:cubicBezTo>
                  <a:lnTo>
                    <a:pt x="60" y="155"/>
                  </a:lnTo>
                  <a:cubicBezTo>
                    <a:pt x="107" y="128"/>
                    <a:pt x="147" y="88"/>
                    <a:pt x="187" y="61"/>
                  </a:cubicBezTo>
                  <a:cubicBezTo>
                    <a:pt x="214" y="41"/>
                    <a:pt x="194" y="1"/>
                    <a:pt x="161"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5"/>
            <p:cNvSpPr/>
            <p:nvPr/>
          </p:nvSpPr>
          <p:spPr>
            <a:xfrm>
              <a:off x="1894006" y="3366978"/>
              <a:ext cx="9248" cy="6883"/>
            </a:xfrm>
            <a:custGeom>
              <a:avLst/>
              <a:gdLst/>
              <a:ahLst/>
              <a:cxnLst/>
              <a:rect l="l" t="t" r="r" b="b"/>
              <a:pathLst>
                <a:path w="305" h="227" extrusionOk="0">
                  <a:moveTo>
                    <a:pt x="282" y="1"/>
                  </a:moveTo>
                  <a:cubicBezTo>
                    <a:pt x="279" y="1"/>
                    <a:pt x="276" y="2"/>
                    <a:pt x="273" y="4"/>
                  </a:cubicBezTo>
                  <a:cubicBezTo>
                    <a:pt x="186" y="71"/>
                    <a:pt x="86" y="131"/>
                    <a:pt x="5" y="205"/>
                  </a:cubicBezTo>
                  <a:cubicBezTo>
                    <a:pt x="0" y="216"/>
                    <a:pt x="8" y="227"/>
                    <a:pt x="15" y="227"/>
                  </a:cubicBezTo>
                  <a:cubicBezTo>
                    <a:pt x="16" y="227"/>
                    <a:pt x="18" y="226"/>
                    <a:pt x="19" y="225"/>
                  </a:cubicBezTo>
                  <a:cubicBezTo>
                    <a:pt x="119" y="178"/>
                    <a:pt x="206" y="98"/>
                    <a:pt x="293" y="37"/>
                  </a:cubicBezTo>
                  <a:cubicBezTo>
                    <a:pt x="304" y="26"/>
                    <a:pt x="297"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5"/>
            <p:cNvSpPr/>
            <p:nvPr/>
          </p:nvSpPr>
          <p:spPr>
            <a:xfrm>
              <a:off x="1893945" y="3366675"/>
              <a:ext cx="9369" cy="7337"/>
            </a:xfrm>
            <a:custGeom>
              <a:avLst/>
              <a:gdLst/>
              <a:ahLst/>
              <a:cxnLst/>
              <a:rect l="l" t="t" r="r" b="b"/>
              <a:pathLst>
                <a:path w="309" h="242" fill="none" extrusionOk="0">
                  <a:moveTo>
                    <a:pt x="275" y="14"/>
                  </a:moveTo>
                  <a:cubicBezTo>
                    <a:pt x="188" y="81"/>
                    <a:pt x="88" y="141"/>
                    <a:pt x="7" y="215"/>
                  </a:cubicBezTo>
                  <a:cubicBezTo>
                    <a:pt x="1" y="228"/>
                    <a:pt x="14" y="242"/>
                    <a:pt x="21" y="235"/>
                  </a:cubicBezTo>
                  <a:cubicBezTo>
                    <a:pt x="121" y="188"/>
                    <a:pt x="208" y="108"/>
                    <a:pt x="295" y="47"/>
                  </a:cubicBezTo>
                  <a:cubicBezTo>
                    <a:pt x="309" y="34"/>
                    <a:pt x="295" y="1"/>
                    <a:pt x="275"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5"/>
            <p:cNvSpPr/>
            <p:nvPr/>
          </p:nvSpPr>
          <p:spPr>
            <a:xfrm>
              <a:off x="1885637" y="3366736"/>
              <a:ext cx="8823" cy="3366"/>
            </a:xfrm>
            <a:custGeom>
              <a:avLst/>
              <a:gdLst/>
              <a:ahLst/>
              <a:cxnLst/>
              <a:rect l="l" t="t" r="r" b="b"/>
              <a:pathLst>
                <a:path w="291" h="111" extrusionOk="0">
                  <a:moveTo>
                    <a:pt x="255" y="0"/>
                  </a:moveTo>
                  <a:cubicBezTo>
                    <a:pt x="251" y="0"/>
                    <a:pt x="246" y="2"/>
                    <a:pt x="241" y="5"/>
                  </a:cubicBezTo>
                  <a:cubicBezTo>
                    <a:pt x="208" y="25"/>
                    <a:pt x="174" y="45"/>
                    <a:pt x="141" y="52"/>
                  </a:cubicBezTo>
                  <a:cubicBezTo>
                    <a:pt x="101" y="59"/>
                    <a:pt x="61" y="59"/>
                    <a:pt x="21" y="66"/>
                  </a:cubicBezTo>
                  <a:cubicBezTo>
                    <a:pt x="7" y="66"/>
                    <a:pt x="0" y="86"/>
                    <a:pt x="14" y="92"/>
                  </a:cubicBezTo>
                  <a:cubicBezTo>
                    <a:pt x="38" y="105"/>
                    <a:pt x="66" y="110"/>
                    <a:pt x="93" y="110"/>
                  </a:cubicBezTo>
                  <a:cubicBezTo>
                    <a:pt x="156" y="110"/>
                    <a:pt x="222" y="83"/>
                    <a:pt x="268" y="45"/>
                  </a:cubicBezTo>
                  <a:cubicBezTo>
                    <a:pt x="290" y="34"/>
                    <a:pt x="276"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5"/>
            <p:cNvSpPr/>
            <p:nvPr/>
          </p:nvSpPr>
          <p:spPr>
            <a:xfrm>
              <a:off x="1885637" y="3366281"/>
              <a:ext cx="8944" cy="4487"/>
            </a:xfrm>
            <a:custGeom>
              <a:avLst/>
              <a:gdLst/>
              <a:ahLst/>
              <a:cxnLst/>
              <a:rect l="l" t="t" r="r" b="b"/>
              <a:pathLst>
                <a:path w="295" h="148" fill="none" extrusionOk="0">
                  <a:moveTo>
                    <a:pt x="241" y="20"/>
                  </a:moveTo>
                  <a:cubicBezTo>
                    <a:pt x="208" y="40"/>
                    <a:pt x="174" y="60"/>
                    <a:pt x="141" y="67"/>
                  </a:cubicBezTo>
                  <a:cubicBezTo>
                    <a:pt x="101" y="74"/>
                    <a:pt x="61" y="74"/>
                    <a:pt x="21" y="81"/>
                  </a:cubicBezTo>
                  <a:cubicBezTo>
                    <a:pt x="7" y="81"/>
                    <a:pt x="0" y="101"/>
                    <a:pt x="14" y="107"/>
                  </a:cubicBezTo>
                  <a:cubicBezTo>
                    <a:pt x="94" y="147"/>
                    <a:pt x="201" y="114"/>
                    <a:pt x="268" y="60"/>
                  </a:cubicBezTo>
                  <a:cubicBezTo>
                    <a:pt x="295" y="47"/>
                    <a:pt x="268" y="0"/>
                    <a:pt x="241" y="2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5"/>
            <p:cNvSpPr/>
            <p:nvPr/>
          </p:nvSpPr>
          <p:spPr>
            <a:xfrm>
              <a:off x="1813688" y="3283780"/>
              <a:ext cx="5245" cy="10885"/>
            </a:xfrm>
            <a:custGeom>
              <a:avLst/>
              <a:gdLst/>
              <a:ahLst/>
              <a:cxnLst/>
              <a:rect l="l" t="t" r="r" b="b"/>
              <a:pathLst>
                <a:path w="173" h="359" extrusionOk="0">
                  <a:moveTo>
                    <a:pt x="121" y="1"/>
                  </a:moveTo>
                  <a:cubicBezTo>
                    <a:pt x="101" y="1"/>
                    <a:pt x="79" y="15"/>
                    <a:pt x="79" y="38"/>
                  </a:cubicBezTo>
                  <a:cubicBezTo>
                    <a:pt x="85" y="92"/>
                    <a:pt x="79" y="139"/>
                    <a:pt x="65" y="192"/>
                  </a:cubicBezTo>
                  <a:cubicBezTo>
                    <a:pt x="52" y="239"/>
                    <a:pt x="18" y="272"/>
                    <a:pt x="5" y="326"/>
                  </a:cubicBezTo>
                  <a:cubicBezTo>
                    <a:pt x="0" y="346"/>
                    <a:pt x="17" y="358"/>
                    <a:pt x="34" y="358"/>
                  </a:cubicBezTo>
                  <a:cubicBezTo>
                    <a:pt x="40" y="358"/>
                    <a:pt x="46" y="356"/>
                    <a:pt x="52" y="353"/>
                  </a:cubicBezTo>
                  <a:cubicBezTo>
                    <a:pt x="159" y="299"/>
                    <a:pt x="172" y="132"/>
                    <a:pt x="152" y="25"/>
                  </a:cubicBezTo>
                  <a:cubicBezTo>
                    <a:pt x="149" y="8"/>
                    <a:pt x="136"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5"/>
            <p:cNvSpPr/>
            <p:nvPr/>
          </p:nvSpPr>
          <p:spPr>
            <a:xfrm>
              <a:off x="1813627" y="3283295"/>
              <a:ext cx="5306" cy="11613"/>
            </a:xfrm>
            <a:custGeom>
              <a:avLst/>
              <a:gdLst/>
              <a:ahLst/>
              <a:cxnLst/>
              <a:rect l="l" t="t" r="r" b="b"/>
              <a:pathLst>
                <a:path w="175" h="383" fill="none" extrusionOk="0">
                  <a:moveTo>
                    <a:pt x="81" y="54"/>
                  </a:moveTo>
                  <a:cubicBezTo>
                    <a:pt x="87" y="108"/>
                    <a:pt x="81" y="155"/>
                    <a:pt x="67" y="208"/>
                  </a:cubicBezTo>
                  <a:cubicBezTo>
                    <a:pt x="54" y="255"/>
                    <a:pt x="20" y="288"/>
                    <a:pt x="7" y="342"/>
                  </a:cubicBezTo>
                  <a:cubicBezTo>
                    <a:pt x="0" y="369"/>
                    <a:pt x="34" y="382"/>
                    <a:pt x="54" y="369"/>
                  </a:cubicBezTo>
                  <a:cubicBezTo>
                    <a:pt x="161" y="315"/>
                    <a:pt x="174" y="148"/>
                    <a:pt x="154" y="41"/>
                  </a:cubicBezTo>
                  <a:cubicBezTo>
                    <a:pt x="147" y="1"/>
                    <a:pt x="81" y="14"/>
                    <a:pt x="81" y="5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5"/>
            <p:cNvSpPr/>
            <p:nvPr/>
          </p:nvSpPr>
          <p:spPr>
            <a:xfrm>
              <a:off x="1807139" y="3285266"/>
              <a:ext cx="4093" cy="5549"/>
            </a:xfrm>
            <a:custGeom>
              <a:avLst/>
              <a:gdLst/>
              <a:ahLst/>
              <a:cxnLst/>
              <a:rect l="l" t="t" r="r" b="b"/>
              <a:pathLst>
                <a:path w="135" h="183" extrusionOk="0">
                  <a:moveTo>
                    <a:pt x="99" y="1"/>
                  </a:moveTo>
                  <a:cubicBezTo>
                    <a:pt x="90" y="1"/>
                    <a:pt x="80" y="5"/>
                    <a:pt x="74" y="16"/>
                  </a:cubicBezTo>
                  <a:cubicBezTo>
                    <a:pt x="60" y="36"/>
                    <a:pt x="47" y="63"/>
                    <a:pt x="34" y="90"/>
                  </a:cubicBezTo>
                  <a:cubicBezTo>
                    <a:pt x="20" y="110"/>
                    <a:pt x="7" y="130"/>
                    <a:pt x="0" y="157"/>
                  </a:cubicBezTo>
                  <a:cubicBezTo>
                    <a:pt x="0" y="171"/>
                    <a:pt x="14" y="182"/>
                    <a:pt x="27" y="182"/>
                  </a:cubicBezTo>
                  <a:cubicBezTo>
                    <a:pt x="32" y="182"/>
                    <a:pt x="37" y="180"/>
                    <a:pt x="40" y="177"/>
                  </a:cubicBezTo>
                  <a:cubicBezTo>
                    <a:pt x="60" y="163"/>
                    <a:pt x="67" y="137"/>
                    <a:pt x="80" y="116"/>
                  </a:cubicBezTo>
                  <a:cubicBezTo>
                    <a:pt x="94" y="90"/>
                    <a:pt x="107" y="70"/>
                    <a:pt x="121" y="43"/>
                  </a:cubicBezTo>
                  <a:cubicBezTo>
                    <a:pt x="134" y="20"/>
                    <a:pt x="117"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5"/>
            <p:cNvSpPr/>
            <p:nvPr/>
          </p:nvSpPr>
          <p:spPr>
            <a:xfrm>
              <a:off x="1807139" y="3284720"/>
              <a:ext cx="4275" cy="6337"/>
            </a:xfrm>
            <a:custGeom>
              <a:avLst/>
              <a:gdLst/>
              <a:ahLst/>
              <a:cxnLst/>
              <a:rect l="l" t="t" r="r" b="b"/>
              <a:pathLst>
                <a:path w="141" h="209" fill="none" extrusionOk="0">
                  <a:moveTo>
                    <a:pt x="74" y="34"/>
                  </a:moveTo>
                  <a:cubicBezTo>
                    <a:pt x="60" y="54"/>
                    <a:pt x="47" y="81"/>
                    <a:pt x="34" y="108"/>
                  </a:cubicBezTo>
                  <a:cubicBezTo>
                    <a:pt x="20" y="128"/>
                    <a:pt x="7" y="148"/>
                    <a:pt x="0" y="175"/>
                  </a:cubicBezTo>
                  <a:cubicBezTo>
                    <a:pt x="0" y="195"/>
                    <a:pt x="27" y="208"/>
                    <a:pt x="40" y="195"/>
                  </a:cubicBezTo>
                  <a:cubicBezTo>
                    <a:pt x="60" y="181"/>
                    <a:pt x="67" y="155"/>
                    <a:pt x="80" y="134"/>
                  </a:cubicBezTo>
                  <a:cubicBezTo>
                    <a:pt x="94" y="108"/>
                    <a:pt x="107" y="88"/>
                    <a:pt x="121" y="61"/>
                  </a:cubicBezTo>
                  <a:cubicBezTo>
                    <a:pt x="141" y="27"/>
                    <a:pt x="94" y="1"/>
                    <a:pt x="74" y="3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5"/>
            <p:cNvSpPr/>
            <p:nvPr/>
          </p:nvSpPr>
          <p:spPr>
            <a:xfrm>
              <a:off x="1764115" y="3405333"/>
              <a:ext cx="6913" cy="6913"/>
            </a:xfrm>
            <a:custGeom>
              <a:avLst/>
              <a:gdLst/>
              <a:ahLst/>
              <a:cxnLst/>
              <a:rect l="l" t="t" r="r" b="b"/>
              <a:pathLst>
                <a:path w="228" h="228" extrusionOk="0">
                  <a:moveTo>
                    <a:pt x="123" y="0"/>
                  </a:moveTo>
                  <a:cubicBezTo>
                    <a:pt x="113" y="0"/>
                    <a:pt x="103" y="1"/>
                    <a:pt x="94" y="4"/>
                  </a:cubicBezTo>
                  <a:cubicBezTo>
                    <a:pt x="1" y="30"/>
                    <a:pt x="1" y="144"/>
                    <a:pt x="21" y="218"/>
                  </a:cubicBezTo>
                  <a:cubicBezTo>
                    <a:pt x="24" y="224"/>
                    <a:pt x="31" y="228"/>
                    <a:pt x="38" y="228"/>
                  </a:cubicBezTo>
                  <a:cubicBezTo>
                    <a:pt x="44" y="228"/>
                    <a:pt x="51" y="224"/>
                    <a:pt x="54" y="218"/>
                  </a:cubicBezTo>
                  <a:cubicBezTo>
                    <a:pt x="61" y="178"/>
                    <a:pt x="68" y="111"/>
                    <a:pt x="108" y="84"/>
                  </a:cubicBezTo>
                  <a:cubicBezTo>
                    <a:pt x="117" y="78"/>
                    <a:pt x="132" y="73"/>
                    <a:pt x="146" y="73"/>
                  </a:cubicBezTo>
                  <a:cubicBezTo>
                    <a:pt x="163" y="73"/>
                    <a:pt x="178" y="79"/>
                    <a:pt x="181" y="97"/>
                  </a:cubicBezTo>
                  <a:cubicBezTo>
                    <a:pt x="184" y="106"/>
                    <a:pt x="192" y="109"/>
                    <a:pt x="199" y="109"/>
                  </a:cubicBezTo>
                  <a:cubicBezTo>
                    <a:pt x="210" y="109"/>
                    <a:pt x="222" y="102"/>
                    <a:pt x="222" y="91"/>
                  </a:cubicBezTo>
                  <a:cubicBezTo>
                    <a:pt x="227" y="29"/>
                    <a:pt x="172"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5"/>
            <p:cNvSpPr/>
            <p:nvPr/>
          </p:nvSpPr>
          <p:spPr>
            <a:xfrm>
              <a:off x="1764115" y="3405030"/>
              <a:ext cx="6943" cy="7337"/>
            </a:xfrm>
            <a:custGeom>
              <a:avLst/>
              <a:gdLst/>
              <a:ahLst/>
              <a:cxnLst/>
              <a:rect l="l" t="t" r="r" b="b"/>
              <a:pathLst>
                <a:path w="229" h="242" fill="none" extrusionOk="0">
                  <a:moveTo>
                    <a:pt x="222" y="101"/>
                  </a:moveTo>
                  <a:cubicBezTo>
                    <a:pt x="228" y="27"/>
                    <a:pt x="148" y="0"/>
                    <a:pt x="94" y="14"/>
                  </a:cubicBezTo>
                  <a:cubicBezTo>
                    <a:pt x="1" y="40"/>
                    <a:pt x="1" y="154"/>
                    <a:pt x="21" y="228"/>
                  </a:cubicBezTo>
                  <a:cubicBezTo>
                    <a:pt x="28" y="241"/>
                    <a:pt x="48" y="241"/>
                    <a:pt x="54" y="228"/>
                  </a:cubicBezTo>
                  <a:cubicBezTo>
                    <a:pt x="61" y="188"/>
                    <a:pt x="68" y="121"/>
                    <a:pt x="108" y="94"/>
                  </a:cubicBezTo>
                  <a:cubicBezTo>
                    <a:pt x="128" y="80"/>
                    <a:pt x="175" y="74"/>
                    <a:pt x="181" y="107"/>
                  </a:cubicBezTo>
                  <a:cubicBezTo>
                    <a:pt x="188" y="127"/>
                    <a:pt x="222" y="121"/>
                    <a:pt x="222" y="10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5"/>
            <p:cNvSpPr/>
            <p:nvPr/>
          </p:nvSpPr>
          <p:spPr>
            <a:xfrm>
              <a:off x="1747287" y="3496900"/>
              <a:ext cx="6428" cy="4578"/>
            </a:xfrm>
            <a:custGeom>
              <a:avLst/>
              <a:gdLst/>
              <a:ahLst/>
              <a:cxnLst/>
              <a:rect l="l" t="t" r="r" b="b"/>
              <a:pathLst>
                <a:path w="212" h="151" extrusionOk="0">
                  <a:moveTo>
                    <a:pt x="46" y="0"/>
                  </a:moveTo>
                  <a:cubicBezTo>
                    <a:pt x="40" y="0"/>
                    <a:pt x="33" y="0"/>
                    <a:pt x="27" y="1"/>
                  </a:cubicBezTo>
                  <a:cubicBezTo>
                    <a:pt x="14" y="8"/>
                    <a:pt x="0" y="21"/>
                    <a:pt x="0" y="41"/>
                  </a:cubicBezTo>
                  <a:cubicBezTo>
                    <a:pt x="0" y="81"/>
                    <a:pt x="27" y="121"/>
                    <a:pt x="74" y="142"/>
                  </a:cubicBezTo>
                  <a:cubicBezTo>
                    <a:pt x="88" y="147"/>
                    <a:pt x="105" y="150"/>
                    <a:pt x="123" y="150"/>
                  </a:cubicBezTo>
                  <a:cubicBezTo>
                    <a:pt x="147" y="150"/>
                    <a:pt x="172" y="144"/>
                    <a:pt x="188" y="128"/>
                  </a:cubicBezTo>
                  <a:cubicBezTo>
                    <a:pt x="194" y="115"/>
                    <a:pt x="188" y="101"/>
                    <a:pt x="174" y="101"/>
                  </a:cubicBezTo>
                  <a:cubicBezTo>
                    <a:pt x="148" y="101"/>
                    <a:pt x="128" y="101"/>
                    <a:pt x="108" y="81"/>
                  </a:cubicBezTo>
                  <a:cubicBezTo>
                    <a:pt x="99" y="76"/>
                    <a:pt x="91" y="70"/>
                    <a:pt x="85" y="63"/>
                  </a:cubicBezTo>
                  <a:lnTo>
                    <a:pt x="85" y="63"/>
                  </a:lnTo>
                  <a:cubicBezTo>
                    <a:pt x="91" y="62"/>
                    <a:pt x="97" y="61"/>
                    <a:pt x="103" y="61"/>
                  </a:cubicBezTo>
                  <a:cubicBezTo>
                    <a:pt x="127" y="61"/>
                    <a:pt x="151" y="71"/>
                    <a:pt x="174" y="95"/>
                  </a:cubicBezTo>
                  <a:cubicBezTo>
                    <a:pt x="180" y="100"/>
                    <a:pt x="185" y="102"/>
                    <a:pt x="189" y="102"/>
                  </a:cubicBezTo>
                  <a:cubicBezTo>
                    <a:pt x="203" y="102"/>
                    <a:pt x="211" y="85"/>
                    <a:pt x="201" y="75"/>
                  </a:cubicBezTo>
                  <a:cubicBezTo>
                    <a:pt x="165" y="26"/>
                    <a:pt x="102"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5"/>
            <p:cNvSpPr/>
            <p:nvPr/>
          </p:nvSpPr>
          <p:spPr>
            <a:xfrm>
              <a:off x="1747287" y="3496718"/>
              <a:ext cx="6519" cy="4882"/>
            </a:xfrm>
            <a:custGeom>
              <a:avLst/>
              <a:gdLst/>
              <a:ahLst/>
              <a:cxnLst/>
              <a:rect l="l" t="t" r="r" b="b"/>
              <a:pathLst>
                <a:path w="215" h="161" fill="none" extrusionOk="0">
                  <a:moveTo>
                    <a:pt x="201" y="81"/>
                  </a:moveTo>
                  <a:cubicBezTo>
                    <a:pt x="161" y="27"/>
                    <a:pt x="87" y="0"/>
                    <a:pt x="27" y="7"/>
                  </a:cubicBezTo>
                  <a:cubicBezTo>
                    <a:pt x="14" y="14"/>
                    <a:pt x="0" y="27"/>
                    <a:pt x="0" y="47"/>
                  </a:cubicBezTo>
                  <a:cubicBezTo>
                    <a:pt x="0" y="87"/>
                    <a:pt x="27" y="127"/>
                    <a:pt x="74" y="148"/>
                  </a:cubicBezTo>
                  <a:cubicBezTo>
                    <a:pt x="108" y="161"/>
                    <a:pt x="161" y="161"/>
                    <a:pt x="188" y="134"/>
                  </a:cubicBezTo>
                  <a:cubicBezTo>
                    <a:pt x="194" y="121"/>
                    <a:pt x="188" y="107"/>
                    <a:pt x="174" y="107"/>
                  </a:cubicBezTo>
                  <a:cubicBezTo>
                    <a:pt x="148" y="107"/>
                    <a:pt x="128" y="107"/>
                    <a:pt x="108" y="87"/>
                  </a:cubicBezTo>
                  <a:cubicBezTo>
                    <a:pt x="87" y="74"/>
                    <a:pt x="74" y="61"/>
                    <a:pt x="67" y="34"/>
                  </a:cubicBezTo>
                  <a:cubicBezTo>
                    <a:pt x="61" y="47"/>
                    <a:pt x="54" y="61"/>
                    <a:pt x="47" y="81"/>
                  </a:cubicBezTo>
                  <a:cubicBezTo>
                    <a:pt x="94" y="61"/>
                    <a:pt x="134" y="61"/>
                    <a:pt x="174" y="101"/>
                  </a:cubicBezTo>
                  <a:cubicBezTo>
                    <a:pt x="194" y="121"/>
                    <a:pt x="215" y="94"/>
                    <a:pt x="201" y="8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5"/>
            <p:cNvSpPr/>
            <p:nvPr/>
          </p:nvSpPr>
          <p:spPr>
            <a:xfrm>
              <a:off x="1736978" y="3487955"/>
              <a:ext cx="6610" cy="5215"/>
            </a:xfrm>
            <a:custGeom>
              <a:avLst/>
              <a:gdLst/>
              <a:ahLst/>
              <a:cxnLst/>
              <a:rect l="l" t="t" r="r" b="b"/>
              <a:pathLst>
                <a:path w="218" h="172" extrusionOk="0">
                  <a:moveTo>
                    <a:pt x="56" y="1"/>
                  </a:moveTo>
                  <a:cubicBezTo>
                    <a:pt x="22" y="1"/>
                    <a:pt x="1" y="31"/>
                    <a:pt x="19" y="62"/>
                  </a:cubicBezTo>
                  <a:cubicBezTo>
                    <a:pt x="39" y="95"/>
                    <a:pt x="59" y="142"/>
                    <a:pt x="93" y="162"/>
                  </a:cubicBezTo>
                  <a:cubicBezTo>
                    <a:pt x="99" y="166"/>
                    <a:pt x="104" y="168"/>
                    <a:pt x="108" y="168"/>
                  </a:cubicBezTo>
                  <a:cubicBezTo>
                    <a:pt x="120" y="168"/>
                    <a:pt x="128" y="157"/>
                    <a:pt x="133" y="142"/>
                  </a:cubicBezTo>
                  <a:cubicBezTo>
                    <a:pt x="133" y="133"/>
                    <a:pt x="132" y="123"/>
                    <a:pt x="129" y="112"/>
                  </a:cubicBezTo>
                  <a:lnTo>
                    <a:pt x="129" y="112"/>
                  </a:lnTo>
                  <a:cubicBezTo>
                    <a:pt x="145" y="124"/>
                    <a:pt x="160" y="141"/>
                    <a:pt x="173" y="162"/>
                  </a:cubicBezTo>
                  <a:cubicBezTo>
                    <a:pt x="175" y="169"/>
                    <a:pt x="181" y="172"/>
                    <a:pt x="188" y="172"/>
                  </a:cubicBezTo>
                  <a:cubicBezTo>
                    <a:pt x="201" y="172"/>
                    <a:pt x="218" y="160"/>
                    <a:pt x="213" y="142"/>
                  </a:cubicBezTo>
                  <a:cubicBezTo>
                    <a:pt x="193" y="75"/>
                    <a:pt x="133" y="8"/>
                    <a:pt x="66" y="2"/>
                  </a:cubicBezTo>
                  <a:cubicBezTo>
                    <a:pt x="63" y="1"/>
                    <a:pt x="59" y="1"/>
                    <a:pt x="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5"/>
            <p:cNvSpPr/>
            <p:nvPr/>
          </p:nvSpPr>
          <p:spPr>
            <a:xfrm>
              <a:off x="1736948" y="3487773"/>
              <a:ext cx="6731" cy="5730"/>
            </a:xfrm>
            <a:custGeom>
              <a:avLst/>
              <a:gdLst/>
              <a:ahLst/>
              <a:cxnLst/>
              <a:rect l="l" t="t" r="r" b="b"/>
              <a:pathLst>
                <a:path w="222" h="189" fill="none" extrusionOk="0">
                  <a:moveTo>
                    <a:pt x="214" y="148"/>
                  </a:moveTo>
                  <a:cubicBezTo>
                    <a:pt x="194" y="81"/>
                    <a:pt x="134" y="14"/>
                    <a:pt x="67" y="8"/>
                  </a:cubicBezTo>
                  <a:cubicBezTo>
                    <a:pt x="27" y="1"/>
                    <a:pt x="0" y="34"/>
                    <a:pt x="20" y="68"/>
                  </a:cubicBezTo>
                  <a:cubicBezTo>
                    <a:pt x="40" y="101"/>
                    <a:pt x="60" y="148"/>
                    <a:pt x="94" y="168"/>
                  </a:cubicBezTo>
                  <a:cubicBezTo>
                    <a:pt x="114" y="182"/>
                    <a:pt x="127" y="168"/>
                    <a:pt x="134" y="148"/>
                  </a:cubicBezTo>
                  <a:cubicBezTo>
                    <a:pt x="134" y="108"/>
                    <a:pt x="107" y="61"/>
                    <a:pt x="87" y="21"/>
                  </a:cubicBezTo>
                  <a:cubicBezTo>
                    <a:pt x="74" y="41"/>
                    <a:pt x="60" y="68"/>
                    <a:pt x="47" y="88"/>
                  </a:cubicBezTo>
                  <a:cubicBezTo>
                    <a:pt x="101" y="95"/>
                    <a:pt x="141" y="115"/>
                    <a:pt x="174" y="168"/>
                  </a:cubicBezTo>
                  <a:cubicBezTo>
                    <a:pt x="181" y="188"/>
                    <a:pt x="221" y="175"/>
                    <a:pt x="214" y="14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5"/>
            <p:cNvSpPr/>
            <p:nvPr/>
          </p:nvSpPr>
          <p:spPr>
            <a:xfrm>
              <a:off x="1736129" y="3498931"/>
              <a:ext cx="4639" cy="4518"/>
            </a:xfrm>
            <a:custGeom>
              <a:avLst/>
              <a:gdLst/>
              <a:ahLst/>
              <a:cxnLst/>
              <a:rect l="l" t="t" r="r" b="b"/>
              <a:pathLst>
                <a:path w="153" h="149" extrusionOk="0">
                  <a:moveTo>
                    <a:pt x="94" y="1"/>
                  </a:moveTo>
                  <a:cubicBezTo>
                    <a:pt x="41" y="1"/>
                    <a:pt x="0" y="54"/>
                    <a:pt x="21" y="101"/>
                  </a:cubicBezTo>
                  <a:cubicBezTo>
                    <a:pt x="33" y="133"/>
                    <a:pt x="61" y="148"/>
                    <a:pt x="89" y="148"/>
                  </a:cubicBezTo>
                  <a:cubicBezTo>
                    <a:pt x="109" y="148"/>
                    <a:pt x="127" y="142"/>
                    <a:pt x="141" y="128"/>
                  </a:cubicBezTo>
                  <a:cubicBezTo>
                    <a:pt x="153" y="111"/>
                    <a:pt x="139" y="93"/>
                    <a:pt x="122" y="93"/>
                  </a:cubicBezTo>
                  <a:cubicBezTo>
                    <a:pt x="120" y="93"/>
                    <a:pt x="117" y="94"/>
                    <a:pt x="114" y="95"/>
                  </a:cubicBezTo>
                  <a:cubicBezTo>
                    <a:pt x="109" y="100"/>
                    <a:pt x="102" y="102"/>
                    <a:pt x="95" y="102"/>
                  </a:cubicBezTo>
                  <a:cubicBezTo>
                    <a:pt x="83" y="102"/>
                    <a:pt x="72" y="96"/>
                    <a:pt x="67" y="88"/>
                  </a:cubicBezTo>
                  <a:cubicBezTo>
                    <a:pt x="54" y="68"/>
                    <a:pt x="81" y="48"/>
                    <a:pt x="94" y="48"/>
                  </a:cubicBezTo>
                  <a:cubicBezTo>
                    <a:pt x="128" y="48"/>
                    <a:pt x="12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5"/>
            <p:cNvSpPr/>
            <p:nvPr/>
          </p:nvSpPr>
          <p:spPr>
            <a:xfrm>
              <a:off x="1736129" y="3498931"/>
              <a:ext cx="4700" cy="4912"/>
            </a:xfrm>
            <a:custGeom>
              <a:avLst/>
              <a:gdLst/>
              <a:ahLst/>
              <a:cxnLst/>
              <a:rect l="l" t="t" r="r" b="b"/>
              <a:pathLst>
                <a:path w="155" h="162" fill="none" extrusionOk="0">
                  <a:moveTo>
                    <a:pt x="94" y="1"/>
                  </a:moveTo>
                  <a:cubicBezTo>
                    <a:pt x="41" y="1"/>
                    <a:pt x="0" y="54"/>
                    <a:pt x="21" y="101"/>
                  </a:cubicBezTo>
                  <a:cubicBezTo>
                    <a:pt x="41" y="155"/>
                    <a:pt x="108" y="161"/>
                    <a:pt x="141" y="128"/>
                  </a:cubicBezTo>
                  <a:cubicBezTo>
                    <a:pt x="154" y="108"/>
                    <a:pt x="134" y="88"/>
                    <a:pt x="114" y="95"/>
                  </a:cubicBezTo>
                  <a:cubicBezTo>
                    <a:pt x="101" y="108"/>
                    <a:pt x="74" y="101"/>
                    <a:pt x="67" y="88"/>
                  </a:cubicBezTo>
                  <a:cubicBezTo>
                    <a:pt x="54" y="68"/>
                    <a:pt x="81" y="48"/>
                    <a:pt x="94" y="48"/>
                  </a:cubicBezTo>
                  <a:cubicBezTo>
                    <a:pt x="128" y="48"/>
                    <a:pt x="128" y="1"/>
                    <a:pt x="94" y="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4" name="Google Shape;4804;p25"/>
          <p:cNvGrpSpPr/>
          <p:nvPr/>
        </p:nvGrpSpPr>
        <p:grpSpPr>
          <a:xfrm rot="757700">
            <a:off x="7649614" y="3588532"/>
            <a:ext cx="1865235" cy="1658253"/>
            <a:chOff x="5205933" y="1253480"/>
            <a:chExt cx="340221" cy="302472"/>
          </a:xfrm>
        </p:grpSpPr>
        <p:sp>
          <p:nvSpPr>
            <p:cNvPr id="4805" name="Google Shape;4805;p25"/>
            <p:cNvSpPr/>
            <p:nvPr/>
          </p:nvSpPr>
          <p:spPr>
            <a:xfrm>
              <a:off x="5205933" y="1253480"/>
              <a:ext cx="340221" cy="302472"/>
            </a:xfrm>
            <a:custGeom>
              <a:avLst/>
              <a:gdLst/>
              <a:ahLst/>
              <a:cxnLst/>
              <a:rect l="l" t="t" r="r" b="b"/>
              <a:pathLst>
                <a:path w="11221" h="9976" extrusionOk="0">
                  <a:moveTo>
                    <a:pt x="8377" y="7607"/>
                  </a:moveTo>
                  <a:cubicBezTo>
                    <a:pt x="8371" y="7514"/>
                    <a:pt x="8364" y="7413"/>
                    <a:pt x="8371" y="7313"/>
                  </a:cubicBezTo>
                  <a:cubicBezTo>
                    <a:pt x="8384" y="7313"/>
                    <a:pt x="8397" y="7306"/>
                    <a:pt x="8411" y="7306"/>
                  </a:cubicBezTo>
                  <a:cubicBezTo>
                    <a:pt x="8645" y="7259"/>
                    <a:pt x="8826" y="7105"/>
                    <a:pt x="8939" y="6891"/>
                  </a:cubicBezTo>
                  <a:cubicBezTo>
                    <a:pt x="9046" y="6691"/>
                    <a:pt x="9100" y="6430"/>
                    <a:pt x="9080" y="6155"/>
                  </a:cubicBezTo>
                  <a:cubicBezTo>
                    <a:pt x="9073" y="6068"/>
                    <a:pt x="9066" y="5988"/>
                    <a:pt x="9046" y="5901"/>
                  </a:cubicBezTo>
                  <a:cubicBezTo>
                    <a:pt x="8966" y="5513"/>
                    <a:pt x="8518" y="5025"/>
                    <a:pt x="7681" y="4704"/>
                  </a:cubicBezTo>
                  <a:cubicBezTo>
                    <a:pt x="7053" y="4463"/>
                    <a:pt x="6196" y="4315"/>
                    <a:pt x="5099" y="4362"/>
                  </a:cubicBezTo>
                  <a:cubicBezTo>
                    <a:pt x="4590" y="4382"/>
                    <a:pt x="4162" y="4456"/>
                    <a:pt x="3808" y="4550"/>
                  </a:cubicBezTo>
                  <a:cubicBezTo>
                    <a:pt x="3172" y="4730"/>
                    <a:pt x="2764" y="5005"/>
                    <a:pt x="2510" y="5299"/>
                  </a:cubicBezTo>
                  <a:cubicBezTo>
                    <a:pt x="2255" y="5600"/>
                    <a:pt x="2168" y="5921"/>
                    <a:pt x="2182" y="6175"/>
                  </a:cubicBezTo>
                  <a:cubicBezTo>
                    <a:pt x="2182" y="6242"/>
                    <a:pt x="2195" y="6309"/>
                    <a:pt x="2208" y="6363"/>
                  </a:cubicBezTo>
                  <a:cubicBezTo>
                    <a:pt x="2349" y="6878"/>
                    <a:pt x="2971" y="7326"/>
                    <a:pt x="3132" y="7440"/>
                  </a:cubicBezTo>
                  <a:cubicBezTo>
                    <a:pt x="3132" y="7587"/>
                    <a:pt x="3112" y="7728"/>
                    <a:pt x="3098" y="7861"/>
                  </a:cubicBezTo>
                  <a:lnTo>
                    <a:pt x="3092" y="7908"/>
                  </a:lnTo>
                  <a:cubicBezTo>
                    <a:pt x="3058" y="7902"/>
                    <a:pt x="3018" y="7888"/>
                    <a:pt x="2985" y="7882"/>
                  </a:cubicBezTo>
                  <a:cubicBezTo>
                    <a:pt x="2122" y="7601"/>
                    <a:pt x="1352" y="6985"/>
                    <a:pt x="870" y="6196"/>
                  </a:cubicBezTo>
                  <a:cubicBezTo>
                    <a:pt x="382" y="5406"/>
                    <a:pt x="175" y="4443"/>
                    <a:pt x="435" y="3446"/>
                  </a:cubicBezTo>
                  <a:cubicBezTo>
                    <a:pt x="456" y="3379"/>
                    <a:pt x="476" y="3312"/>
                    <a:pt x="496" y="3245"/>
                  </a:cubicBezTo>
                  <a:cubicBezTo>
                    <a:pt x="904" y="1987"/>
                    <a:pt x="2195" y="1057"/>
                    <a:pt x="3741" y="582"/>
                  </a:cubicBezTo>
                  <a:cubicBezTo>
                    <a:pt x="4684" y="288"/>
                    <a:pt x="5728" y="167"/>
                    <a:pt x="6718" y="241"/>
                  </a:cubicBezTo>
                  <a:cubicBezTo>
                    <a:pt x="7701" y="314"/>
                    <a:pt x="8638" y="589"/>
                    <a:pt x="9381" y="1091"/>
                  </a:cubicBezTo>
                  <a:cubicBezTo>
                    <a:pt x="10284" y="1693"/>
                    <a:pt x="10906" y="2636"/>
                    <a:pt x="10993" y="3968"/>
                  </a:cubicBezTo>
                  <a:cubicBezTo>
                    <a:pt x="11054" y="4904"/>
                    <a:pt x="10806" y="5828"/>
                    <a:pt x="10304" y="6510"/>
                  </a:cubicBezTo>
                  <a:cubicBezTo>
                    <a:pt x="9856" y="7112"/>
                    <a:pt x="9200" y="7527"/>
                    <a:pt x="8377" y="7607"/>
                  </a:cubicBezTo>
                  <a:close/>
                  <a:moveTo>
                    <a:pt x="3072" y="8082"/>
                  </a:moveTo>
                  <a:cubicBezTo>
                    <a:pt x="3025" y="8069"/>
                    <a:pt x="2978" y="8056"/>
                    <a:pt x="2931" y="8035"/>
                  </a:cubicBezTo>
                  <a:cubicBezTo>
                    <a:pt x="2035" y="7748"/>
                    <a:pt x="1232" y="7105"/>
                    <a:pt x="723" y="6282"/>
                  </a:cubicBezTo>
                  <a:cubicBezTo>
                    <a:pt x="215" y="5460"/>
                    <a:pt x="1" y="4449"/>
                    <a:pt x="275" y="3406"/>
                  </a:cubicBezTo>
                  <a:cubicBezTo>
                    <a:pt x="295" y="3332"/>
                    <a:pt x="315" y="3265"/>
                    <a:pt x="335" y="3191"/>
                  </a:cubicBezTo>
                  <a:cubicBezTo>
                    <a:pt x="763" y="1880"/>
                    <a:pt x="2101" y="917"/>
                    <a:pt x="3694" y="422"/>
                  </a:cubicBezTo>
                  <a:cubicBezTo>
                    <a:pt x="4657" y="120"/>
                    <a:pt x="5714" y="0"/>
                    <a:pt x="6725" y="74"/>
                  </a:cubicBezTo>
                  <a:cubicBezTo>
                    <a:pt x="7742" y="154"/>
                    <a:pt x="8705" y="435"/>
                    <a:pt x="9475" y="950"/>
                  </a:cubicBezTo>
                  <a:cubicBezTo>
                    <a:pt x="10425" y="1586"/>
                    <a:pt x="11074" y="2569"/>
                    <a:pt x="11161" y="3954"/>
                  </a:cubicBezTo>
                  <a:cubicBezTo>
                    <a:pt x="11221" y="4931"/>
                    <a:pt x="10967" y="5894"/>
                    <a:pt x="10438" y="6610"/>
                  </a:cubicBezTo>
                  <a:cubicBezTo>
                    <a:pt x="9963" y="7246"/>
                    <a:pt x="9267" y="7688"/>
                    <a:pt x="8391" y="7775"/>
                  </a:cubicBezTo>
                  <a:cubicBezTo>
                    <a:pt x="8397" y="7801"/>
                    <a:pt x="8397" y="7835"/>
                    <a:pt x="8404" y="7861"/>
                  </a:cubicBezTo>
                  <a:cubicBezTo>
                    <a:pt x="8458" y="8303"/>
                    <a:pt x="8504" y="8704"/>
                    <a:pt x="8023" y="9233"/>
                  </a:cubicBezTo>
                  <a:cubicBezTo>
                    <a:pt x="7340" y="9976"/>
                    <a:pt x="5848" y="9895"/>
                    <a:pt x="5748" y="9889"/>
                  </a:cubicBezTo>
                  <a:cubicBezTo>
                    <a:pt x="5647" y="9895"/>
                    <a:pt x="4155" y="9976"/>
                    <a:pt x="3480" y="9233"/>
                  </a:cubicBezTo>
                  <a:cubicBezTo>
                    <a:pt x="3078" y="8798"/>
                    <a:pt x="3045" y="8444"/>
                    <a:pt x="3072" y="8082"/>
                  </a:cubicBezTo>
                  <a:close/>
                  <a:moveTo>
                    <a:pt x="2851" y="6711"/>
                  </a:moveTo>
                  <a:cubicBezTo>
                    <a:pt x="2811" y="6731"/>
                    <a:pt x="2764" y="6704"/>
                    <a:pt x="2744" y="6664"/>
                  </a:cubicBezTo>
                  <a:cubicBezTo>
                    <a:pt x="2730" y="6617"/>
                    <a:pt x="2750" y="6570"/>
                    <a:pt x="2797" y="6557"/>
                  </a:cubicBezTo>
                  <a:cubicBezTo>
                    <a:pt x="2797" y="6557"/>
                    <a:pt x="3192" y="6410"/>
                    <a:pt x="3286" y="7226"/>
                  </a:cubicBezTo>
                  <a:cubicBezTo>
                    <a:pt x="3312" y="7467"/>
                    <a:pt x="3286" y="7681"/>
                    <a:pt x="3266" y="7882"/>
                  </a:cubicBezTo>
                  <a:cubicBezTo>
                    <a:pt x="3212" y="8283"/>
                    <a:pt x="3172" y="8651"/>
                    <a:pt x="3600" y="9119"/>
                  </a:cubicBezTo>
                  <a:cubicBezTo>
                    <a:pt x="4236" y="9815"/>
                    <a:pt x="5688" y="9721"/>
                    <a:pt x="5741" y="9721"/>
                  </a:cubicBezTo>
                  <a:lnTo>
                    <a:pt x="5741" y="9721"/>
                  </a:lnTo>
                  <a:cubicBezTo>
                    <a:pt x="5748" y="9721"/>
                    <a:pt x="5748" y="9721"/>
                    <a:pt x="5748" y="9721"/>
                  </a:cubicBezTo>
                  <a:cubicBezTo>
                    <a:pt x="5755" y="9721"/>
                    <a:pt x="5755" y="9721"/>
                    <a:pt x="5755" y="9721"/>
                  </a:cubicBezTo>
                  <a:lnTo>
                    <a:pt x="5755" y="9721"/>
                  </a:lnTo>
                  <a:cubicBezTo>
                    <a:pt x="5808" y="9721"/>
                    <a:pt x="7260" y="9815"/>
                    <a:pt x="7896" y="9119"/>
                  </a:cubicBezTo>
                  <a:cubicBezTo>
                    <a:pt x="8330" y="8651"/>
                    <a:pt x="8284" y="8283"/>
                    <a:pt x="8237" y="7882"/>
                  </a:cubicBezTo>
                  <a:cubicBezTo>
                    <a:pt x="8210" y="7681"/>
                    <a:pt x="8183" y="7467"/>
                    <a:pt x="8210" y="7226"/>
                  </a:cubicBezTo>
                  <a:cubicBezTo>
                    <a:pt x="8310" y="6410"/>
                    <a:pt x="8705" y="6557"/>
                    <a:pt x="8705" y="6557"/>
                  </a:cubicBezTo>
                  <a:cubicBezTo>
                    <a:pt x="8745" y="6570"/>
                    <a:pt x="8772" y="6617"/>
                    <a:pt x="8752" y="6664"/>
                  </a:cubicBezTo>
                  <a:cubicBezTo>
                    <a:pt x="8739" y="6704"/>
                    <a:pt x="8692" y="6731"/>
                    <a:pt x="8645" y="6711"/>
                  </a:cubicBezTo>
                  <a:cubicBezTo>
                    <a:pt x="8645" y="6711"/>
                    <a:pt x="8478" y="6644"/>
                    <a:pt x="8397" y="7139"/>
                  </a:cubicBezTo>
                  <a:cubicBezTo>
                    <a:pt x="8565" y="7099"/>
                    <a:pt x="8698" y="6978"/>
                    <a:pt x="8792" y="6811"/>
                  </a:cubicBezTo>
                  <a:cubicBezTo>
                    <a:pt x="8886" y="6637"/>
                    <a:pt x="8926" y="6410"/>
                    <a:pt x="8913" y="6162"/>
                  </a:cubicBezTo>
                  <a:cubicBezTo>
                    <a:pt x="8913" y="6088"/>
                    <a:pt x="8899" y="6015"/>
                    <a:pt x="8886" y="5935"/>
                  </a:cubicBezTo>
                  <a:cubicBezTo>
                    <a:pt x="8812" y="5593"/>
                    <a:pt x="8404" y="5158"/>
                    <a:pt x="7621" y="4857"/>
                  </a:cubicBezTo>
                  <a:cubicBezTo>
                    <a:pt x="7012" y="4630"/>
                    <a:pt x="6176" y="4483"/>
                    <a:pt x="5106" y="4530"/>
                  </a:cubicBezTo>
                  <a:cubicBezTo>
                    <a:pt x="4610" y="4550"/>
                    <a:pt x="4196" y="4617"/>
                    <a:pt x="3854" y="4710"/>
                  </a:cubicBezTo>
                  <a:cubicBezTo>
                    <a:pt x="3252" y="4877"/>
                    <a:pt x="2871" y="5138"/>
                    <a:pt x="2643" y="5413"/>
                  </a:cubicBezTo>
                  <a:cubicBezTo>
                    <a:pt x="2416" y="5674"/>
                    <a:pt x="2336" y="5955"/>
                    <a:pt x="2349" y="6169"/>
                  </a:cubicBezTo>
                  <a:cubicBezTo>
                    <a:pt x="2349" y="6222"/>
                    <a:pt x="2356" y="6276"/>
                    <a:pt x="2369" y="6323"/>
                  </a:cubicBezTo>
                  <a:cubicBezTo>
                    <a:pt x="2476" y="6704"/>
                    <a:pt x="2891" y="7059"/>
                    <a:pt x="3118" y="7219"/>
                  </a:cubicBezTo>
                  <a:cubicBezTo>
                    <a:pt x="3045" y="6637"/>
                    <a:pt x="2851" y="6711"/>
                    <a:pt x="2851" y="671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5"/>
            <p:cNvSpPr/>
            <p:nvPr/>
          </p:nvSpPr>
          <p:spPr>
            <a:xfrm>
              <a:off x="5431514" y="1519205"/>
              <a:ext cx="6519" cy="10188"/>
            </a:xfrm>
            <a:custGeom>
              <a:avLst/>
              <a:gdLst/>
              <a:ahLst/>
              <a:cxnLst/>
              <a:rect l="l" t="t" r="r" b="b"/>
              <a:pathLst>
                <a:path w="215" h="336" extrusionOk="0">
                  <a:moveTo>
                    <a:pt x="74" y="222"/>
                  </a:moveTo>
                  <a:cubicBezTo>
                    <a:pt x="101" y="228"/>
                    <a:pt x="34" y="335"/>
                    <a:pt x="215" y="222"/>
                  </a:cubicBezTo>
                  <a:cubicBezTo>
                    <a:pt x="1" y="1"/>
                    <a:pt x="81" y="215"/>
                    <a:pt x="74" y="2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5"/>
            <p:cNvSpPr/>
            <p:nvPr/>
          </p:nvSpPr>
          <p:spPr>
            <a:xfrm>
              <a:off x="5398253" y="1404201"/>
              <a:ext cx="9369" cy="72647"/>
            </a:xfrm>
            <a:custGeom>
              <a:avLst/>
              <a:gdLst/>
              <a:ahLst/>
              <a:cxnLst/>
              <a:rect l="l" t="t" r="r" b="b"/>
              <a:pathLst>
                <a:path w="309" h="2396" extrusionOk="0">
                  <a:moveTo>
                    <a:pt x="74" y="0"/>
                  </a:moveTo>
                  <a:cubicBezTo>
                    <a:pt x="0" y="308"/>
                    <a:pt x="67" y="2188"/>
                    <a:pt x="181" y="2395"/>
                  </a:cubicBezTo>
                  <a:cubicBezTo>
                    <a:pt x="308" y="2101"/>
                    <a:pt x="161" y="268"/>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5"/>
            <p:cNvSpPr/>
            <p:nvPr/>
          </p:nvSpPr>
          <p:spPr>
            <a:xfrm>
              <a:off x="5370055" y="1498527"/>
              <a:ext cx="4700" cy="12613"/>
            </a:xfrm>
            <a:custGeom>
              <a:avLst/>
              <a:gdLst/>
              <a:ahLst/>
              <a:cxnLst/>
              <a:rect l="l" t="t" r="r" b="b"/>
              <a:pathLst>
                <a:path w="155" h="416" extrusionOk="0">
                  <a:moveTo>
                    <a:pt x="54" y="308"/>
                  </a:moveTo>
                  <a:cubicBezTo>
                    <a:pt x="94" y="281"/>
                    <a:pt x="114" y="415"/>
                    <a:pt x="141" y="154"/>
                  </a:cubicBezTo>
                  <a:cubicBezTo>
                    <a:pt x="154" y="0"/>
                    <a:pt x="107" y="54"/>
                    <a:pt x="101" y="47"/>
                  </a:cubicBezTo>
                  <a:cubicBezTo>
                    <a:pt x="7" y="161"/>
                    <a:pt x="0" y="174"/>
                    <a:pt x="54" y="3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5"/>
            <p:cNvSpPr/>
            <p:nvPr/>
          </p:nvSpPr>
          <p:spPr>
            <a:xfrm>
              <a:off x="5321149" y="1331767"/>
              <a:ext cx="5518" cy="8338"/>
            </a:xfrm>
            <a:custGeom>
              <a:avLst/>
              <a:gdLst/>
              <a:ahLst/>
              <a:cxnLst/>
              <a:rect l="l" t="t" r="r" b="b"/>
              <a:pathLst>
                <a:path w="182" h="275" extrusionOk="0">
                  <a:moveTo>
                    <a:pt x="61" y="275"/>
                  </a:moveTo>
                  <a:cubicBezTo>
                    <a:pt x="61" y="248"/>
                    <a:pt x="115" y="275"/>
                    <a:pt x="135" y="181"/>
                  </a:cubicBezTo>
                  <a:cubicBezTo>
                    <a:pt x="182" y="1"/>
                    <a:pt x="108" y="74"/>
                    <a:pt x="101" y="67"/>
                  </a:cubicBezTo>
                  <a:cubicBezTo>
                    <a:pt x="21" y="154"/>
                    <a:pt x="1" y="148"/>
                    <a:pt x="61" y="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5"/>
            <p:cNvSpPr/>
            <p:nvPr/>
          </p:nvSpPr>
          <p:spPr>
            <a:xfrm>
              <a:off x="5405348" y="1535032"/>
              <a:ext cx="11400" cy="4487"/>
            </a:xfrm>
            <a:custGeom>
              <a:avLst/>
              <a:gdLst/>
              <a:ahLst/>
              <a:cxnLst/>
              <a:rect l="l" t="t" r="r" b="b"/>
              <a:pathLst>
                <a:path w="376" h="148" extrusionOk="0">
                  <a:moveTo>
                    <a:pt x="0" y="67"/>
                  </a:moveTo>
                  <a:cubicBezTo>
                    <a:pt x="121" y="148"/>
                    <a:pt x="194" y="141"/>
                    <a:pt x="315" y="67"/>
                  </a:cubicBezTo>
                  <a:cubicBezTo>
                    <a:pt x="281" y="47"/>
                    <a:pt x="375" y="21"/>
                    <a:pt x="174" y="7"/>
                  </a:cubicBezTo>
                  <a:cubicBezTo>
                    <a:pt x="21" y="1"/>
                    <a:pt x="54" y="27"/>
                    <a:pt x="0"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5"/>
            <p:cNvSpPr/>
            <p:nvPr/>
          </p:nvSpPr>
          <p:spPr>
            <a:xfrm>
              <a:off x="5431120" y="1466054"/>
              <a:ext cx="3275" cy="10794"/>
            </a:xfrm>
            <a:custGeom>
              <a:avLst/>
              <a:gdLst/>
              <a:ahLst/>
              <a:cxnLst/>
              <a:rect l="l" t="t" r="r" b="b"/>
              <a:pathLst>
                <a:path w="108" h="356" extrusionOk="0">
                  <a:moveTo>
                    <a:pt x="20" y="355"/>
                  </a:moveTo>
                  <a:cubicBezTo>
                    <a:pt x="67" y="315"/>
                    <a:pt x="107" y="315"/>
                    <a:pt x="101" y="181"/>
                  </a:cubicBezTo>
                  <a:cubicBezTo>
                    <a:pt x="87" y="1"/>
                    <a:pt x="67" y="74"/>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5"/>
            <p:cNvSpPr/>
            <p:nvPr/>
          </p:nvSpPr>
          <p:spPr>
            <a:xfrm>
              <a:off x="5301077" y="1400532"/>
              <a:ext cx="30654" cy="81591"/>
            </a:xfrm>
            <a:custGeom>
              <a:avLst/>
              <a:gdLst/>
              <a:ahLst/>
              <a:cxnLst/>
              <a:rect l="l" t="t" r="r" b="b"/>
              <a:pathLst>
                <a:path w="1011" h="2691" extrusionOk="0">
                  <a:moveTo>
                    <a:pt x="0" y="141"/>
                  </a:moveTo>
                  <a:cubicBezTo>
                    <a:pt x="275" y="302"/>
                    <a:pt x="342" y="208"/>
                    <a:pt x="509" y="482"/>
                  </a:cubicBezTo>
                  <a:cubicBezTo>
                    <a:pt x="870" y="1091"/>
                    <a:pt x="710" y="2463"/>
                    <a:pt x="844" y="2690"/>
                  </a:cubicBezTo>
                  <a:cubicBezTo>
                    <a:pt x="1011" y="1928"/>
                    <a:pt x="930" y="1"/>
                    <a:pt x="0"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5"/>
            <p:cNvSpPr/>
            <p:nvPr/>
          </p:nvSpPr>
          <p:spPr>
            <a:xfrm>
              <a:off x="5428270" y="1260575"/>
              <a:ext cx="18707" cy="28016"/>
            </a:xfrm>
            <a:custGeom>
              <a:avLst/>
              <a:gdLst/>
              <a:ahLst/>
              <a:cxnLst/>
              <a:rect l="l" t="t" r="r" b="b"/>
              <a:pathLst>
                <a:path w="617" h="924" extrusionOk="0">
                  <a:moveTo>
                    <a:pt x="1" y="0"/>
                  </a:moveTo>
                  <a:lnTo>
                    <a:pt x="335" y="435"/>
                  </a:lnTo>
                  <a:cubicBezTo>
                    <a:pt x="462" y="616"/>
                    <a:pt x="429" y="790"/>
                    <a:pt x="522" y="923"/>
                  </a:cubicBezTo>
                  <a:cubicBezTo>
                    <a:pt x="616" y="442"/>
                    <a:pt x="275" y="1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5"/>
            <p:cNvSpPr/>
            <p:nvPr/>
          </p:nvSpPr>
          <p:spPr>
            <a:xfrm>
              <a:off x="5506768" y="1299506"/>
              <a:ext cx="12219" cy="44661"/>
            </a:xfrm>
            <a:custGeom>
              <a:avLst/>
              <a:gdLst/>
              <a:ahLst/>
              <a:cxnLst/>
              <a:rect l="l" t="t" r="r" b="b"/>
              <a:pathLst>
                <a:path w="403" h="1473" extrusionOk="0">
                  <a:moveTo>
                    <a:pt x="101" y="161"/>
                  </a:moveTo>
                  <a:cubicBezTo>
                    <a:pt x="7" y="1"/>
                    <a:pt x="74" y="108"/>
                    <a:pt x="1" y="48"/>
                  </a:cubicBezTo>
                  <a:cubicBezTo>
                    <a:pt x="34" y="288"/>
                    <a:pt x="155" y="462"/>
                    <a:pt x="195" y="710"/>
                  </a:cubicBezTo>
                  <a:cubicBezTo>
                    <a:pt x="228" y="984"/>
                    <a:pt x="148" y="1212"/>
                    <a:pt x="202" y="1473"/>
                  </a:cubicBezTo>
                  <a:cubicBezTo>
                    <a:pt x="402" y="1131"/>
                    <a:pt x="315" y="523"/>
                    <a:pt x="101"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5"/>
            <p:cNvSpPr/>
            <p:nvPr/>
          </p:nvSpPr>
          <p:spPr>
            <a:xfrm>
              <a:off x="5341251" y="1539095"/>
              <a:ext cx="47299" cy="4882"/>
            </a:xfrm>
            <a:custGeom>
              <a:avLst/>
              <a:gdLst/>
              <a:ahLst/>
              <a:cxnLst/>
              <a:rect l="l" t="t" r="r" b="b"/>
              <a:pathLst>
                <a:path w="1560" h="161" extrusionOk="0">
                  <a:moveTo>
                    <a:pt x="1559" y="20"/>
                  </a:moveTo>
                  <a:cubicBezTo>
                    <a:pt x="1305" y="0"/>
                    <a:pt x="1111" y="54"/>
                    <a:pt x="870" y="54"/>
                  </a:cubicBezTo>
                  <a:cubicBezTo>
                    <a:pt x="609" y="61"/>
                    <a:pt x="382" y="7"/>
                    <a:pt x="107" y="14"/>
                  </a:cubicBezTo>
                  <a:cubicBezTo>
                    <a:pt x="214" y="87"/>
                    <a:pt x="0" y="14"/>
                    <a:pt x="254" y="87"/>
                  </a:cubicBezTo>
                  <a:lnTo>
                    <a:pt x="823" y="161"/>
                  </a:lnTo>
                  <a:cubicBezTo>
                    <a:pt x="1051" y="161"/>
                    <a:pt x="1399" y="128"/>
                    <a:pt x="1559"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5"/>
            <p:cNvSpPr/>
            <p:nvPr/>
          </p:nvSpPr>
          <p:spPr>
            <a:xfrm>
              <a:off x="5297621" y="1424485"/>
              <a:ext cx="13007" cy="76710"/>
            </a:xfrm>
            <a:custGeom>
              <a:avLst/>
              <a:gdLst/>
              <a:ahLst/>
              <a:cxnLst/>
              <a:rect l="l" t="t" r="r" b="b"/>
              <a:pathLst>
                <a:path w="429" h="2530" extrusionOk="0">
                  <a:moveTo>
                    <a:pt x="201" y="2529"/>
                  </a:moveTo>
                  <a:cubicBezTo>
                    <a:pt x="375" y="1532"/>
                    <a:pt x="429" y="883"/>
                    <a:pt x="48" y="0"/>
                  </a:cubicBezTo>
                  <a:cubicBezTo>
                    <a:pt x="1" y="94"/>
                    <a:pt x="242" y="910"/>
                    <a:pt x="242" y="1184"/>
                  </a:cubicBezTo>
                  <a:cubicBezTo>
                    <a:pt x="248" y="1579"/>
                    <a:pt x="94" y="2141"/>
                    <a:pt x="168" y="24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5"/>
            <p:cNvSpPr/>
            <p:nvPr/>
          </p:nvSpPr>
          <p:spPr>
            <a:xfrm>
              <a:off x="5451798" y="1419392"/>
              <a:ext cx="17889" cy="15251"/>
            </a:xfrm>
            <a:custGeom>
              <a:avLst/>
              <a:gdLst/>
              <a:ahLst/>
              <a:cxnLst/>
              <a:rect l="l" t="t" r="r" b="b"/>
              <a:pathLst>
                <a:path w="590" h="503" extrusionOk="0">
                  <a:moveTo>
                    <a:pt x="168" y="503"/>
                  </a:moveTo>
                  <a:cubicBezTo>
                    <a:pt x="235" y="402"/>
                    <a:pt x="228" y="269"/>
                    <a:pt x="302" y="195"/>
                  </a:cubicBezTo>
                  <a:cubicBezTo>
                    <a:pt x="422" y="68"/>
                    <a:pt x="402" y="208"/>
                    <a:pt x="589" y="48"/>
                  </a:cubicBezTo>
                  <a:cubicBezTo>
                    <a:pt x="268" y="1"/>
                    <a:pt x="1" y="255"/>
                    <a:pt x="168" y="5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5"/>
            <p:cNvSpPr/>
            <p:nvPr/>
          </p:nvSpPr>
          <p:spPr>
            <a:xfrm>
              <a:off x="5441853" y="1299506"/>
              <a:ext cx="4305" cy="11794"/>
            </a:xfrm>
            <a:custGeom>
              <a:avLst/>
              <a:gdLst/>
              <a:ahLst/>
              <a:cxnLst/>
              <a:rect l="l" t="t" r="r" b="b"/>
              <a:pathLst>
                <a:path w="142" h="389" extrusionOk="0">
                  <a:moveTo>
                    <a:pt x="81" y="255"/>
                  </a:moveTo>
                  <a:cubicBezTo>
                    <a:pt x="128" y="141"/>
                    <a:pt x="141" y="208"/>
                    <a:pt x="81" y="74"/>
                  </a:cubicBezTo>
                  <a:cubicBezTo>
                    <a:pt x="21" y="128"/>
                    <a:pt x="48" y="1"/>
                    <a:pt x="28" y="161"/>
                  </a:cubicBezTo>
                  <a:cubicBezTo>
                    <a:pt x="1" y="389"/>
                    <a:pt x="14" y="175"/>
                    <a:pt x="81" y="2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5"/>
            <p:cNvSpPr/>
            <p:nvPr/>
          </p:nvSpPr>
          <p:spPr>
            <a:xfrm>
              <a:off x="5425632" y="1398926"/>
              <a:ext cx="10794" cy="57032"/>
            </a:xfrm>
            <a:custGeom>
              <a:avLst/>
              <a:gdLst/>
              <a:ahLst/>
              <a:cxnLst/>
              <a:rect l="l" t="t" r="r" b="b"/>
              <a:pathLst>
                <a:path w="356" h="1881" extrusionOk="0">
                  <a:moveTo>
                    <a:pt x="134" y="783"/>
                  </a:moveTo>
                  <a:cubicBezTo>
                    <a:pt x="134" y="596"/>
                    <a:pt x="141" y="301"/>
                    <a:pt x="241" y="141"/>
                  </a:cubicBezTo>
                  <a:lnTo>
                    <a:pt x="355" y="0"/>
                  </a:lnTo>
                  <a:cubicBezTo>
                    <a:pt x="161" y="40"/>
                    <a:pt x="121" y="107"/>
                    <a:pt x="67" y="335"/>
                  </a:cubicBezTo>
                  <a:cubicBezTo>
                    <a:pt x="1" y="629"/>
                    <a:pt x="27" y="1312"/>
                    <a:pt x="67" y="1613"/>
                  </a:cubicBezTo>
                  <a:cubicBezTo>
                    <a:pt x="74" y="1646"/>
                    <a:pt x="81" y="1693"/>
                    <a:pt x="94" y="1726"/>
                  </a:cubicBezTo>
                  <a:cubicBezTo>
                    <a:pt x="148" y="1880"/>
                    <a:pt x="74" y="1726"/>
                    <a:pt x="168" y="18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5"/>
            <p:cNvSpPr/>
            <p:nvPr/>
          </p:nvSpPr>
          <p:spPr>
            <a:xfrm>
              <a:off x="5242256" y="1307420"/>
              <a:ext cx="9157" cy="41811"/>
            </a:xfrm>
            <a:custGeom>
              <a:avLst/>
              <a:gdLst/>
              <a:ahLst/>
              <a:cxnLst/>
              <a:rect l="l" t="t" r="r" b="b"/>
              <a:pathLst>
                <a:path w="302" h="1379" extrusionOk="0">
                  <a:moveTo>
                    <a:pt x="228" y="1379"/>
                  </a:moveTo>
                  <a:cubicBezTo>
                    <a:pt x="174" y="1105"/>
                    <a:pt x="94" y="951"/>
                    <a:pt x="121" y="630"/>
                  </a:cubicBezTo>
                  <a:cubicBezTo>
                    <a:pt x="141" y="342"/>
                    <a:pt x="281" y="195"/>
                    <a:pt x="301" y="1"/>
                  </a:cubicBezTo>
                  <a:cubicBezTo>
                    <a:pt x="121" y="135"/>
                    <a:pt x="34" y="335"/>
                    <a:pt x="14" y="636"/>
                  </a:cubicBezTo>
                  <a:cubicBezTo>
                    <a:pt x="0" y="784"/>
                    <a:pt x="20" y="944"/>
                    <a:pt x="47" y="1078"/>
                  </a:cubicBezTo>
                  <a:cubicBezTo>
                    <a:pt x="121" y="1372"/>
                    <a:pt x="167" y="1339"/>
                    <a:pt x="228" y="1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5"/>
            <p:cNvSpPr/>
            <p:nvPr/>
          </p:nvSpPr>
          <p:spPr>
            <a:xfrm>
              <a:off x="5388308" y="1349837"/>
              <a:ext cx="9763" cy="4882"/>
            </a:xfrm>
            <a:custGeom>
              <a:avLst/>
              <a:gdLst/>
              <a:ahLst/>
              <a:cxnLst/>
              <a:rect l="l" t="t" r="r" b="b"/>
              <a:pathLst>
                <a:path w="322" h="161" extrusionOk="0">
                  <a:moveTo>
                    <a:pt x="154" y="134"/>
                  </a:moveTo>
                  <a:cubicBezTo>
                    <a:pt x="322" y="94"/>
                    <a:pt x="241" y="87"/>
                    <a:pt x="268" y="60"/>
                  </a:cubicBezTo>
                  <a:cubicBezTo>
                    <a:pt x="121" y="0"/>
                    <a:pt x="114" y="0"/>
                    <a:pt x="0" y="107"/>
                  </a:cubicBezTo>
                  <a:cubicBezTo>
                    <a:pt x="54" y="147"/>
                    <a:pt x="41" y="161"/>
                    <a:pt x="154" y="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5"/>
            <p:cNvSpPr/>
            <p:nvPr/>
          </p:nvSpPr>
          <p:spPr>
            <a:xfrm>
              <a:off x="5313236" y="1510079"/>
              <a:ext cx="116277" cy="18495"/>
            </a:xfrm>
            <a:custGeom>
              <a:avLst/>
              <a:gdLst/>
              <a:ahLst/>
              <a:cxnLst/>
              <a:rect l="l" t="t" r="r" b="b"/>
              <a:pathLst>
                <a:path w="3835" h="610" extrusionOk="0">
                  <a:moveTo>
                    <a:pt x="1" y="609"/>
                  </a:moveTo>
                  <a:lnTo>
                    <a:pt x="88" y="442"/>
                  </a:lnTo>
                  <a:cubicBezTo>
                    <a:pt x="877" y="1"/>
                    <a:pt x="2737" y="436"/>
                    <a:pt x="3594" y="523"/>
                  </a:cubicBezTo>
                  <a:cubicBezTo>
                    <a:pt x="3808" y="543"/>
                    <a:pt x="3795" y="496"/>
                    <a:pt x="3835" y="462"/>
                  </a:cubicBezTo>
                  <a:cubicBezTo>
                    <a:pt x="3072" y="342"/>
                    <a:pt x="2363" y="241"/>
                    <a:pt x="1560" y="168"/>
                  </a:cubicBezTo>
                  <a:cubicBezTo>
                    <a:pt x="1239" y="155"/>
                    <a:pt x="904" y="141"/>
                    <a:pt x="590" y="188"/>
                  </a:cubicBezTo>
                  <a:cubicBezTo>
                    <a:pt x="248" y="235"/>
                    <a:pt x="21" y="288"/>
                    <a:pt x="1" y="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5"/>
            <p:cNvSpPr/>
            <p:nvPr/>
          </p:nvSpPr>
          <p:spPr>
            <a:xfrm>
              <a:off x="5364780" y="1391831"/>
              <a:ext cx="7944" cy="91718"/>
            </a:xfrm>
            <a:custGeom>
              <a:avLst/>
              <a:gdLst/>
              <a:ahLst/>
              <a:cxnLst/>
              <a:rect l="l" t="t" r="r" b="b"/>
              <a:pathLst>
                <a:path w="262" h="3025" extrusionOk="0">
                  <a:moveTo>
                    <a:pt x="74" y="174"/>
                  </a:moveTo>
                  <a:cubicBezTo>
                    <a:pt x="0" y="522"/>
                    <a:pt x="154" y="2830"/>
                    <a:pt x="261" y="3024"/>
                  </a:cubicBezTo>
                  <a:lnTo>
                    <a:pt x="1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5"/>
            <p:cNvSpPr/>
            <p:nvPr/>
          </p:nvSpPr>
          <p:spPr>
            <a:xfrm>
              <a:off x="5465988" y="1373366"/>
              <a:ext cx="14250" cy="6701"/>
            </a:xfrm>
            <a:custGeom>
              <a:avLst/>
              <a:gdLst/>
              <a:ahLst/>
              <a:cxnLst/>
              <a:rect l="l" t="t" r="r" b="b"/>
              <a:pathLst>
                <a:path w="470" h="221" extrusionOk="0">
                  <a:moveTo>
                    <a:pt x="1" y="0"/>
                  </a:moveTo>
                  <a:cubicBezTo>
                    <a:pt x="28" y="27"/>
                    <a:pt x="8" y="134"/>
                    <a:pt x="162" y="167"/>
                  </a:cubicBezTo>
                  <a:cubicBezTo>
                    <a:pt x="469" y="221"/>
                    <a:pt x="315" y="134"/>
                    <a:pt x="35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5"/>
            <p:cNvSpPr/>
            <p:nvPr/>
          </p:nvSpPr>
          <p:spPr>
            <a:xfrm>
              <a:off x="5236162" y="1345350"/>
              <a:ext cx="135136" cy="96600"/>
            </a:xfrm>
            <a:custGeom>
              <a:avLst/>
              <a:gdLst/>
              <a:ahLst/>
              <a:cxnLst/>
              <a:rect l="l" t="t" r="r" b="b"/>
              <a:pathLst>
                <a:path w="4457" h="3186" extrusionOk="0">
                  <a:moveTo>
                    <a:pt x="161" y="3186"/>
                  </a:moveTo>
                  <a:cubicBezTo>
                    <a:pt x="469" y="2891"/>
                    <a:pt x="27" y="1981"/>
                    <a:pt x="1620" y="1038"/>
                  </a:cubicBezTo>
                  <a:cubicBezTo>
                    <a:pt x="2918" y="268"/>
                    <a:pt x="3720" y="483"/>
                    <a:pt x="4456" y="268"/>
                  </a:cubicBezTo>
                  <a:cubicBezTo>
                    <a:pt x="3138" y="1"/>
                    <a:pt x="0" y="1112"/>
                    <a:pt x="161" y="31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5"/>
            <p:cNvSpPr/>
            <p:nvPr/>
          </p:nvSpPr>
          <p:spPr>
            <a:xfrm>
              <a:off x="5485878" y="1384099"/>
              <a:ext cx="51362" cy="88292"/>
            </a:xfrm>
            <a:custGeom>
              <a:avLst/>
              <a:gdLst/>
              <a:ahLst/>
              <a:cxnLst/>
              <a:rect l="l" t="t" r="r" b="b"/>
              <a:pathLst>
                <a:path w="1694" h="2912" extrusionOk="0">
                  <a:moveTo>
                    <a:pt x="1" y="1"/>
                  </a:moveTo>
                  <a:cubicBezTo>
                    <a:pt x="268" y="396"/>
                    <a:pt x="636" y="697"/>
                    <a:pt x="850" y="1259"/>
                  </a:cubicBezTo>
                  <a:cubicBezTo>
                    <a:pt x="1212" y="2215"/>
                    <a:pt x="757" y="2550"/>
                    <a:pt x="717" y="2911"/>
                  </a:cubicBezTo>
                  <a:cubicBezTo>
                    <a:pt x="1693" y="1667"/>
                    <a:pt x="422" y="215"/>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5"/>
            <p:cNvSpPr/>
            <p:nvPr/>
          </p:nvSpPr>
          <p:spPr>
            <a:xfrm>
              <a:off x="5440428" y="1441313"/>
              <a:ext cx="8156" cy="69008"/>
            </a:xfrm>
            <a:custGeom>
              <a:avLst/>
              <a:gdLst/>
              <a:ahLst/>
              <a:cxnLst/>
              <a:rect l="l" t="t" r="r" b="b"/>
              <a:pathLst>
                <a:path w="269" h="2276" extrusionOk="0">
                  <a:moveTo>
                    <a:pt x="95" y="1"/>
                  </a:moveTo>
                  <a:cubicBezTo>
                    <a:pt x="1" y="536"/>
                    <a:pt x="95" y="1693"/>
                    <a:pt x="208" y="2208"/>
                  </a:cubicBezTo>
                  <a:cubicBezTo>
                    <a:pt x="242" y="2148"/>
                    <a:pt x="269" y="2275"/>
                    <a:pt x="235" y="1954"/>
                  </a:cubicBezTo>
                  <a:cubicBezTo>
                    <a:pt x="188" y="1452"/>
                    <a:pt x="208" y="134"/>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5"/>
            <p:cNvSpPr/>
            <p:nvPr/>
          </p:nvSpPr>
          <p:spPr>
            <a:xfrm>
              <a:off x="5320967" y="1267246"/>
              <a:ext cx="13401" cy="57456"/>
            </a:xfrm>
            <a:custGeom>
              <a:avLst/>
              <a:gdLst/>
              <a:ahLst/>
              <a:cxnLst/>
              <a:rect l="l" t="t" r="r" b="b"/>
              <a:pathLst>
                <a:path w="442" h="1895" extrusionOk="0">
                  <a:moveTo>
                    <a:pt x="167" y="1633"/>
                  </a:moveTo>
                  <a:cubicBezTo>
                    <a:pt x="201" y="1352"/>
                    <a:pt x="147" y="1025"/>
                    <a:pt x="188" y="710"/>
                  </a:cubicBezTo>
                  <a:cubicBezTo>
                    <a:pt x="241" y="322"/>
                    <a:pt x="328" y="289"/>
                    <a:pt x="442" y="8"/>
                  </a:cubicBezTo>
                  <a:cubicBezTo>
                    <a:pt x="281" y="75"/>
                    <a:pt x="361" y="1"/>
                    <a:pt x="261" y="175"/>
                  </a:cubicBezTo>
                  <a:cubicBezTo>
                    <a:pt x="241" y="208"/>
                    <a:pt x="188" y="302"/>
                    <a:pt x="167" y="356"/>
                  </a:cubicBezTo>
                  <a:cubicBezTo>
                    <a:pt x="34" y="697"/>
                    <a:pt x="0" y="1587"/>
                    <a:pt x="147" y="18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5"/>
            <p:cNvSpPr/>
            <p:nvPr/>
          </p:nvSpPr>
          <p:spPr>
            <a:xfrm>
              <a:off x="5325000" y="1493645"/>
              <a:ext cx="2880" cy="14038"/>
            </a:xfrm>
            <a:custGeom>
              <a:avLst/>
              <a:gdLst/>
              <a:ahLst/>
              <a:cxnLst/>
              <a:rect l="l" t="t" r="r" b="b"/>
              <a:pathLst>
                <a:path w="95" h="463" extrusionOk="0">
                  <a:moveTo>
                    <a:pt x="21" y="329"/>
                  </a:moveTo>
                  <a:cubicBezTo>
                    <a:pt x="75" y="275"/>
                    <a:pt x="95" y="462"/>
                    <a:pt x="95" y="188"/>
                  </a:cubicBezTo>
                  <a:cubicBezTo>
                    <a:pt x="95" y="1"/>
                    <a:pt x="28" y="68"/>
                    <a:pt x="1" y="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5"/>
            <p:cNvSpPr/>
            <p:nvPr/>
          </p:nvSpPr>
          <p:spPr>
            <a:xfrm>
              <a:off x="5247714" y="1363421"/>
              <a:ext cx="8156" cy="5912"/>
            </a:xfrm>
            <a:custGeom>
              <a:avLst/>
              <a:gdLst/>
              <a:ahLst/>
              <a:cxnLst/>
              <a:rect l="l" t="t" r="r" b="b"/>
              <a:pathLst>
                <a:path w="269" h="195" extrusionOk="0">
                  <a:moveTo>
                    <a:pt x="135" y="194"/>
                  </a:moveTo>
                  <a:cubicBezTo>
                    <a:pt x="268" y="0"/>
                    <a:pt x="148" y="67"/>
                    <a:pt x="135" y="47"/>
                  </a:cubicBezTo>
                  <a:cubicBezTo>
                    <a:pt x="108" y="81"/>
                    <a:pt x="1" y="27"/>
                    <a:pt x="135" y="1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5"/>
            <p:cNvSpPr/>
            <p:nvPr/>
          </p:nvSpPr>
          <p:spPr>
            <a:xfrm>
              <a:off x="5292557" y="1284922"/>
              <a:ext cx="18707" cy="44237"/>
            </a:xfrm>
            <a:custGeom>
              <a:avLst/>
              <a:gdLst/>
              <a:ahLst/>
              <a:cxnLst/>
              <a:rect l="l" t="t" r="r" b="b"/>
              <a:pathLst>
                <a:path w="617" h="1459" extrusionOk="0">
                  <a:moveTo>
                    <a:pt x="14" y="1459"/>
                  </a:moveTo>
                  <a:cubicBezTo>
                    <a:pt x="41" y="1439"/>
                    <a:pt x="74" y="1298"/>
                    <a:pt x="87" y="1271"/>
                  </a:cubicBezTo>
                  <a:cubicBezTo>
                    <a:pt x="141" y="1097"/>
                    <a:pt x="235" y="883"/>
                    <a:pt x="302" y="723"/>
                  </a:cubicBezTo>
                  <a:cubicBezTo>
                    <a:pt x="355" y="602"/>
                    <a:pt x="409" y="482"/>
                    <a:pt x="462" y="361"/>
                  </a:cubicBezTo>
                  <a:cubicBezTo>
                    <a:pt x="489" y="315"/>
                    <a:pt x="616" y="40"/>
                    <a:pt x="616" y="0"/>
                  </a:cubicBezTo>
                  <a:cubicBezTo>
                    <a:pt x="596" y="13"/>
                    <a:pt x="576" y="60"/>
                    <a:pt x="562" y="80"/>
                  </a:cubicBezTo>
                  <a:cubicBezTo>
                    <a:pt x="429" y="341"/>
                    <a:pt x="0" y="1291"/>
                    <a:pt x="14" y="14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5"/>
            <p:cNvSpPr/>
            <p:nvPr/>
          </p:nvSpPr>
          <p:spPr>
            <a:xfrm>
              <a:off x="5280793" y="1301144"/>
              <a:ext cx="6913" cy="18495"/>
            </a:xfrm>
            <a:custGeom>
              <a:avLst/>
              <a:gdLst/>
              <a:ahLst/>
              <a:cxnLst/>
              <a:rect l="l" t="t" r="r" b="b"/>
              <a:pathLst>
                <a:path w="228" h="610" extrusionOk="0">
                  <a:moveTo>
                    <a:pt x="215" y="0"/>
                  </a:moveTo>
                  <a:cubicBezTo>
                    <a:pt x="188" y="0"/>
                    <a:pt x="188" y="27"/>
                    <a:pt x="181" y="61"/>
                  </a:cubicBezTo>
                  <a:cubicBezTo>
                    <a:pt x="168" y="87"/>
                    <a:pt x="161" y="114"/>
                    <a:pt x="154" y="141"/>
                  </a:cubicBezTo>
                  <a:cubicBezTo>
                    <a:pt x="141" y="194"/>
                    <a:pt x="121" y="241"/>
                    <a:pt x="107" y="295"/>
                  </a:cubicBezTo>
                  <a:cubicBezTo>
                    <a:pt x="87" y="368"/>
                    <a:pt x="61" y="455"/>
                    <a:pt x="34" y="522"/>
                  </a:cubicBezTo>
                  <a:cubicBezTo>
                    <a:pt x="27" y="536"/>
                    <a:pt x="0" y="582"/>
                    <a:pt x="14" y="589"/>
                  </a:cubicBezTo>
                  <a:cubicBezTo>
                    <a:pt x="47" y="609"/>
                    <a:pt x="128" y="342"/>
                    <a:pt x="134" y="315"/>
                  </a:cubicBezTo>
                  <a:cubicBezTo>
                    <a:pt x="148" y="268"/>
                    <a:pt x="228" y="2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5"/>
            <p:cNvSpPr/>
            <p:nvPr/>
          </p:nvSpPr>
          <p:spPr>
            <a:xfrm>
              <a:off x="5372693" y="1297081"/>
              <a:ext cx="5094" cy="20314"/>
            </a:xfrm>
            <a:custGeom>
              <a:avLst/>
              <a:gdLst/>
              <a:ahLst/>
              <a:cxnLst/>
              <a:rect l="l" t="t" r="r" b="b"/>
              <a:pathLst>
                <a:path w="168" h="670" extrusionOk="0">
                  <a:moveTo>
                    <a:pt x="54" y="308"/>
                  </a:moveTo>
                  <a:cubicBezTo>
                    <a:pt x="67" y="261"/>
                    <a:pt x="114" y="134"/>
                    <a:pt x="141" y="74"/>
                  </a:cubicBezTo>
                  <a:cubicBezTo>
                    <a:pt x="147" y="47"/>
                    <a:pt x="168" y="0"/>
                    <a:pt x="147" y="0"/>
                  </a:cubicBezTo>
                  <a:lnTo>
                    <a:pt x="27" y="281"/>
                  </a:lnTo>
                  <a:cubicBezTo>
                    <a:pt x="0" y="375"/>
                    <a:pt x="7" y="516"/>
                    <a:pt x="14" y="616"/>
                  </a:cubicBezTo>
                  <a:lnTo>
                    <a:pt x="20" y="649"/>
                  </a:lnTo>
                  <a:cubicBezTo>
                    <a:pt x="27" y="670"/>
                    <a:pt x="14" y="649"/>
                    <a:pt x="20" y="656"/>
                  </a:cubicBezTo>
                  <a:cubicBezTo>
                    <a:pt x="54" y="603"/>
                    <a:pt x="14" y="375"/>
                    <a:pt x="54" y="3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5"/>
            <p:cNvSpPr/>
            <p:nvPr/>
          </p:nvSpPr>
          <p:spPr>
            <a:xfrm>
              <a:off x="5261934" y="1302963"/>
              <a:ext cx="5306" cy="14220"/>
            </a:xfrm>
            <a:custGeom>
              <a:avLst/>
              <a:gdLst/>
              <a:ahLst/>
              <a:cxnLst/>
              <a:rect l="l" t="t" r="r" b="b"/>
              <a:pathLst>
                <a:path w="175" h="469" extrusionOk="0">
                  <a:moveTo>
                    <a:pt x="40" y="469"/>
                  </a:moveTo>
                  <a:cubicBezTo>
                    <a:pt x="60" y="449"/>
                    <a:pt x="60" y="389"/>
                    <a:pt x="67" y="348"/>
                  </a:cubicBezTo>
                  <a:cubicBezTo>
                    <a:pt x="94" y="261"/>
                    <a:pt x="174" y="67"/>
                    <a:pt x="174" y="1"/>
                  </a:cubicBezTo>
                  <a:cubicBezTo>
                    <a:pt x="147" y="14"/>
                    <a:pt x="134" y="81"/>
                    <a:pt x="121" y="108"/>
                  </a:cubicBezTo>
                  <a:cubicBezTo>
                    <a:pt x="107" y="148"/>
                    <a:pt x="94" y="181"/>
                    <a:pt x="80" y="221"/>
                  </a:cubicBezTo>
                  <a:cubicBezTo>
                    <a:pt x="67" y="261"/>
                    <a:pt x="0" y="442"/>
                    <a:pt x="40" y="4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5"/>
            <p:cNvSpPr/>
            <p:nvPr/>
          </p:nvSpPr>
          <p:spPr>
            <a:xfrm>
              <a:off x="5366811" y="1288955"/>
              <a:ext cx="2850" cy="14038"/>
            </a:xfrm>
            <a:custGeom>
              <a:avLst/>
              <a:gdLst/>
              <a:ahLst/>
              <a:cxnLst/>
              <a:rect l="l" t="t" r="r" b="b"/>
              <a:pathLst>
                <a:path w="94" h="463" extrusionOk="0">
                  <a:moveTo>
                    <a:pt x="0" y="275"/>
                  </a:moveTo>
                  <a:cubicBezTo>
                    <a:pt x="0" y="315"/>
                    <a:pt x="0" y="449"/>
                    <a:pt x="20" y="463"/>
                  </a:cubicBezTo>
                  <a:cubicBezTo>
                    <a:pt x="34" y="442"/>
                    <a:pt x="27" y="268"/>
                    <a:pt x="40" y="215"/>
                  </a:cubicBezTo>
                  <a:cubicBezTo>
                    <a:pt x="47" y="182"/>
                    <a:pt x="94" y="28"/>
                    <a:pt x="81" y="1"/>
                  </a:cubicBezTo>
                  <a:cubicBezTo>
                    <a:pt x="54" y="28"/>
                    <a:pt x="0" y="215"/>
                    <a:pt x="0" y="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5"/>
            <p:cNvSpPr/>
            <p:nvPr/>
          </p:nvSpPr>
          <p:spPr>
            <a:xfrm>
              <a:off x="5355835" y="1288955"/>
              <a:ext cx="5518" cy="12219"/>
            </a:xfrm>
            <a:custGeom>
              <a:avLst/>
              <a:gdLst/>
              <a:ahLst/>
              <a:cxnLst/>
              <a:rect l="l" t="t" r="r" b="b"/>
              <a:pathLst>
                <a:path w="182" h="403" extrusionOk="0">
                  <a:moveTo>
                    <a:pt x="48" y="402"/>
                  </a:moveTo>
                  <a:cubicBezTo>
                    <a:pt x="61" y="382"/>
                    <a:pt x="68" y="322"/>
                    <a:pt x="75" y="295"/>
                  </a:cubicBezTo>
                  <a:cubicBezTo>
                    <a:pt x="88" y="242"/>
                    <a:pt x="128" y="155"/>
                    <a:pt x="148" y="108"/>
                  </a:cubicBezTo>
                  <a:cubicBezTo>
                    <a:pt x="162" y="88"/>
                    <a:pt x="168" y="74"/>
                    <a:pt x="175" y="54"/>
                  </a:cubicBezTo>
                  <a:lnTo>
                    <a:pt x="182" y="1"/>
                  </a:lnTo>
                  <a:cubicBezTo>
                    <a:pt x="155" y="14"/>
                    <a:pt x="141" y="61"/>
                    <a:pt x="128" y="88"/>
                  </a:cubicBezTo>
                  <a:cubicBezTo>
                    <a:pt x="95" y="148"/>
                    <a:pt x="1" y="342"/>
                    <a:pt x="48" y="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5"/>
            <p:cNvSpPr/>
            <p:nvPr/>
          </p:nvSpPr>
          <p:spPr>
            <a:xfrm>
              <a:off x="5274517" y="1302963"/>
              <a:ext cx="2638" cy="12189"/>
            </a:xfrm>
            <a:custGeom>
              <a:avLst/>
              <a:gdLst/>
              <a:ahLst/>
              <a:cxnLst/>
              <a:rect l="l" t="t" r="r" b="b"/>
              <a:pathLst>
                <a:path w="87" h="402" extrusionOk="0">
                  <a:moveTo>
                    <a:pt x="27" y="402"/>
                  </a:moveTo>
                  <a:cubicBezTo>
                    <a:pt x="40" y="335"/>
                    <a:pt x="27" y="261"/>
                    <a:pt x="47" y="195"/>
                  </a:cubicBezTo>
                  <a:cubicBezTo>
                    <a:pt x="54" y="134"/>
                    <a:pt x="87" y="67"/>
                    <a:pt x="87" y="1"/>
                  </a:cubicBezTo>
                  <a:cubicBezTo>
                    <a:pt x="74" y="14"/>
                    <a:pt x="87" y="1"/>
                    <a:pt x="74" y="21"/>
                  </a:cubicBezTo>
                  <a:cubicBezTo>
                    <a:pt x="60" y="41"/>
                    <a:pt x="20" y="161"/>
                    <a:pt x="13" y="181"/>
                  </a:cubicBezTo>
                  <a:cubicBezTo>
                    <a:pt x="7" y="221"/>
                    <a:pt x="7" y="248"/>
                    <a:pt x="7" y="295"/>
                  </a:cubicBezTo>
                  <a:cubicBezTo>
                    <a:pt x="7" y="322"/>
                    <a:pt x="0" y="389"/>
                    <a:pt x="27" y="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5"/>
            <p:cNvSpPr/>
            <p:nvPr/>
          </p:nvSpPr>
          <p:spPr>
            <a:xfrm>
              <a:off x="5461349" y="1283073"/>
              <a:ext cx="8338" cy="9975"/>
            </a:xfrm>
            <a:custGeom>
              <a:avLst/>
              <a:gdLst/>
              <a:ahLst/>
              <a:cxnLst/>
              <a:rect l="l" t="t" r="r" b="b"/>
              <a:pathLst>
                <a:path w="275" h="329" extrusionOk="0">
                  <a:moveTo>
                    <a:pt x="7" y="322"/>
                  </a:moveTo>
                  <a:cubicBezTo>
                    <a:pt x="13" y="329"/>
                    <a:pt x="0" y="329"/>
                    <a:pt x="13" y="329"/>
                  </a:cubicBezTo>
                  <a:cubicBezTo>
                    <a:pt x="27" y="322"/>
                    <a:pt x="60" y="295"/>
                    <a:pt x="67" y="282"/>
                  </a:cubicBezTo>
                  <a:cubicBezTo>
                    <a:pt x="87" y="262"/>
                    <a:pt x="94" y="255"/>
                    <a:pt x="87" y="222"/>
                  </a:cubicBezTo>
                  <a:cubicBezTo>
                    <a:pt x="107" y="208"/>
                    <a:pt x="114" y="181"/>
                    <a:pt x="134" y="161"/>
                  </a:cubicBezTo>
                  <a:cubicBezTo>
                    <a:pt x="141" y="148"/>
                    <a:pt x="167" y="128"/>
                    <a:pt x="181" y="108"/>
                  </a:cubicBezTo>
                  <a:cubicBezTo>
                    <a:pt x="207" y="81"/>
                    <a:pt x="254" y="34"/>
                    <a:pt x="274" y="1"/>
                  </a:cubicBezTo>
                  <a:lnTo>
                    <a:pt x="261" y="1"/>
                  </a:lnTo>
                  <a:lnTo>
                    <a:pt x="187" y="68"/>
                  </a:lnTo>
                  <a:cubicBezTo>
                    <a:pt x="161" y="95"/>
                    <a:pt x="54" y="202"/>
                    <a:pt x="54" y="228"/>
                  </a:cubicBezTo>
                  <a:cubicBezTo>
                    <a:pt x="54" y="262"/>
                    <a:pt x="74" y="242"/>
                    <a:pt x="40" y="275"/>
                  </a:cubicBezTo>
                  <a:cubicBezTo>
                    <a:pt x="27" y="289"/>
                    <a:pt x="13" y="309"/>
                    <a:pt x="7" y="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5"/>
            <p:cNvSpPr/>
            <p:nvPr/>
          </p:nvSpPr>
          <p:spPr>
            <a:xfrm>
              <a:off x="5469444" y="1286923"/>
              <a:ext cx="4487" cy="12219"/>
            </a:xfrm>
            <a:custGeom>
              <a:avLst/>
              <a:gdLst/>
              <a:ahLst/>
              <a:cxnLst/>
              <a:rect l="l" t="t" r="r" b="b"/>
              <a:pathLst>
                <a:path w="148" h="403" extrusionOk="0">
                  <a:moveTo>
                    <a:pt x="14" y="335"/>
                  </a:moveTo>
                  <a:cubicBezTo>
                    <a:pt x="7" y="356"/>
                    <a:pt x="1" y="369"/>
                    <a:pt x="1" y="402"/>
                  </a:cubicBezTo>
                  <a:cubicBezTo>
                    <a:pt x="14" y="396"/>
                    <a:pt x="14" y="402"/>
                    <a:pt x="27" y="362"/>
                  </a:cubicBezTo>
                  <a:cubicBezTo>
                    <a:pt x="94" y="235"/>
                    <a:pt x="88" y="289"/>
                    <a:pt x="121" y="121"/>
                  </a:cubicBezTo>
                  <a:cubicBezTo>
                    <a:pt x="128" y="101"/>
                    <a:pt x="135" y="81"/>
                    <a:pt x="135" y="61"/>
                  </a:cubicBezTo>
                  <a:cubicBezTo>
                    <a:pt x="135" y="54"/>
                    <a:pt x="141" y="21"/>
                    <a:pt x="141" y="14"/>
                  </a:cubicBezTo>
                  <a:cubicBezTo>
                    <a:pt x="135" y="1"/>
                    <a:pt x="148" y="8"/>
                    <a:pt x="128" y="8"/>
                  </a:cubicBezTo>
                  <a:cubicBezTo>
                    <a:pt x="128" y="21"/>
                    <a:pt x="88" y="148"/>
                    <a:pt x="81" y="175"/>
                  </a:cubicBezTo>
                  <a:cubicBezTo>
                    <a:pt x="74" y="208"/>
                    <a:pt x="68" y="235"/>
                    <a:pt x="54" y="262"/>
                  </a:cubicBezTo>
                  <a:cubicBezTo>
                    <a:pt x="41" y="282"/>
                    <a:pt x="27" y="302"/>
                    <a:pt x="14" y="3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5"/>
            <p:cNvSpPr/>
            <p:nvPr/>
          </p:nvSpPr>
          <p:spPr>
            <a:xfrm>
              <a:off x="5461349" y="1292624"/>
              <a:ext cx="424" cy="637"/>
            </a:xfrm>
            <a:custGeom>
              <a:avLst/>
              <a:gdLst/>
              <a:ahLst/>
              <a:cxnLst/>
              <a:rect l="l" t="t" r="r" b="b"/>
              <a:pathLst>
                <a:path w="14" h="21" extrusionOk="0">
                  <a:moveTo>
                    <a:pt x="13" y="14"/>
                  </a:moveTo>
                  <a:cubicBezTo>
                    <a:pt x="0" y="14"/>
                    <a:pt x="13" y="14"/>
                    <a:pt x="7" y="7"/>
                  </a:cubicBezTo>
                  <a:cubicBezTo>
                    <a:pt x="7" y="14"/>
                    <a:pt x="0" y="0"/>
                    <a:pt x="7"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484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4845"/>
        <p:cNvGrpSpPr/>
        <p:nvPr/>
      </p:nvGrpSpPr>
      <p:grpSpPr>
        <a:xfrm>
          <a:off x="0" y="0"/>
          <a:ext cx="0" cy="0"/>
          <a:chOff x="0" y="0"/>
          <a:chExt cx="0" cy="0"/>
        </a:xfrm>
      </p:grpSpPr>
      <p:sp>
        <p:nvSpPr>
          <p:cNvPr id="4846" name="Google Shape;4846;p28"/>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9"/>
        <p:cNvGrpSpPr/>
        <p:nvPr/>
      </p:nvGrpSpPr>
      <p:grpSpPr>
        <a:xfrm>
          <a:off x="0" y="0"/>
          <a:ext cx="0" cy="0"/>
          <a:chOff x="0" y="0"/>
          <a:chExt cx="0" cy="0"/>
        </a:xfrm>
      </p:grpSpPr>
      <p:grpSp>
        <p:nvGrpSpPr>
          <p:cNvPr id="340" name="Google Shape;340;p4"/>
          <p:cNvGrpSpPr/>
          <p:nvPr/>
        </p:nvGrpSpPr>
        <p:grpSpPr>
          <a:xfrm rot="-2700000">
            <a:off x="8268358" y="-303413"/>
            <a:ext cx="685956" cy="1495671"/>
            <a:chOff x="2430300" y="1487150"/>
            <a:chExt cx="284200" cy="619675"/>
          </a:xfrm>
        </p:grpSpPr>
        <p:sp>
          <p:nvSpPr>
            <p:cNvPr id="341" name="Google Shape;341;p4"/>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1" name="Google Shape;611;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grpSp>
        <p:nvGrpSpPr>
          <p:cNvPr id="612" name="Google Shape;612;p4"/>
          <p:cNvGrpSpPr/>
          <p:nvPr/>
        </p:nvGrpSpPr>
        <p:grpSpPr>
          <a:xfrm rot="-1211386">
            <a:off x="-345046" y="-267888"/>
            <a:ext cx="1242667" cy="1104789"/>
            <a:chOff x="5205933" y="1253480"/>
            <a:chExt cx="340221" cy="302472"/>
          </a:xfrm>
        </p:grpSpPr>
        <p:sp>
          <p:nvSpPr>
            <p:cNvPr id="613" name="Google Shape;613;p4"/>
            <p:cNvSpPr/>
            <p:nvPr/>
          </p:nvSpPr>
          <p:spPr>
            <a:xfrm>
              <a:off x="5205933" y="1253480"/>
              <a:ext cx="340221" cy="302472"/>
            </a:xfrm>
            <a:custGeom>
              <a:avLst/>
              <a:gdLst/>
              <a:ahLst/>
              <a:cxnLst/>
              <a:rect l="l" t="t" r="r" b="b"/>
              <a:pathLst>
                <a:path w="11221" h="9976" extrusionOk="0">
                  <a:moveTo>
                    <a:pt x="8377" y="7607"/>
                  </a:moveTo>
                  <a:cubicBezTo>
                    <a:pt x="8371" y="7514"/>
                    <a:pt x="8364" y="7413"/>
                    <a:pt x="8371" y="7313"/>
                  </a:cubicBezTo>
                  <a:cubicBezTo>
                    <a:pt x="8384" y="7313"/>
                    <a:pt x="8397" y="7306"/>
                    <a:pt x="8411" y="7306"/>
                  </a:cubicBezTo>
                  <a:cubicBezTo>
                    <a:pt x="8645" y="7259"/>
                    <a:pt x="8826" y="7105"/>
                    <a:pt x="8939" y="6891"/>
                  </a:cubicBezTo>
                  <a:cubicBezTo>
                    <a:pt x="9046" y="6691"/>
                    <a:pt x="9100" y="6430"/>
                    <a:pt x="9080" y="6155"/>
                  </a:cubicBezTo>
                  <a:cubicBezTo>
                    <a:pt x="9073" y="6068"/>
                    <a:pt x="9066" y="5988"/>
                    <a:pt x="9046" y="5901"/>
                  </a:cubicBezTo>
                  <a:cubicBezTo>
                    <a:pt x="8966" y="5513"/>
                    <a:pt x="8518" y="5025"/>
                    <a:pt x="7681" y="4704"/>
                  </a:cubicBezTo>
                  <a:cubicBezTo>
                    <a:pt x="7053" y="4463"/>
                    <a:pt x="6196" y="4315"/>
                    <a:pt x="5099" y="4362"/>
                  </a:cubicBezTo>
                  <a:cubicBezTo>
                    <a:pt x="4590" y="4382"/>
                    <a:pt x="4162" y="4456"/>
                    <a:pt x="3808" y="4550"/>
                  </a:cubicBezTo>
                  <a:cubicBezTo>
                    <a:pt x="3172" y="4730"/>
                    <a:pt x="2764" y="5005"/>
                    <a:pt x="2510" y="5299"/>
                  </a:cubicBezTo>
                  <a:cubicBezTo>
                    <a:pt x="2255" y="5600"/>
                    <a:pt x="2168" y="5921"/>
                    <a:pt x="2182" y="6175"/>
                  </a:cubicBezTo>
                  <a:cubicBezTo>
                    <a:pt x="2182" y="6242"/>
                    <a:pt x="2195" y="6309"/>
                    <a:pt x="2208" y="6363"/>
                  </a:cubicBezTo>
                  <a:cubicBezTo>
                    <a:pt x="2349" y="6878"/>
                    <a:pt x="2971" y="7326"/>
                    <a:pt x="3132" y="7440"/>
                  </a:cubicBezTo>
                  <a:cubicBezTo>
                    <a:pt x="3132" y="7587"/>
                    <a:pt x="3112" y="7728"/>
                    <a:pt x="3098" y="7861"/>
                  </a:cubicBezTo>
                  <a:lnTo>
                    <a:pt x="3092" y="7908"/>
                  </a:lnTo>
                  <a:cubicBezTo>
                    <a:pt x="3058" y="7902"/>
                    <a:pt x="3018" y="7888"/>
                    <a:pt x="2985" y="7882"/>
                  </a:cubicBezTo>
                  <a:cubicBezTo>
                    <a:pt x="2122" y="7601"/>
                    <a:pt x="1352" y="6985"/>
                    <a:pt x="870" y="6196"/>
                  </a:cubicBezTo>
                  <a:cubicBezTo>
                    <a:pt x="382" y="5406"/>
                    <a:pt x="175" y="4443"/>
                    <a:pt x="435" y="3446"/>
                  </a:cubicBezTo>
                  <a:cubicBezTo>
                    <a:pt x="456" y="3379"/>
                    <a:pt x="476" y="3312"/>
                    <a:pt x="496" y="3245"/>
                  </a:cubicBezTo>
                  <a:cubicBezTo>
                    <a:pt x="904" y="1987"/>
                    <a:pt x="2195" y="1057"/>
                    <a:pt x="3741" y="582"/>
                  </a:cubicBezTo>
                  <a:cubicBezTo>
                    <a:pt x="4684" y="288"/>
                    <a:pt x="5728" y="167"/>
                    <a:pt x="6718" y="241"/>
                  </a:cubicBezTo>
                  <a:cubicBezTo>
                    <a:pt x="7701" y="314"/>
                    <a:pt x="8638" y="589"/>
                    <a:pt x="9381" y="1091"/>
                  </a:cubicBezTo>
                  <a:cubicBezTo>
                    <a:pt x="10284" y="1693"/>
                    <a:pt x="10906" y="2636"/>
                    <a:pt x="10993" y="3968"/>
                  </a:cubicBezTo>
                  <a:cubicBezTo>
                    <a:pt x="11054" y="4904"/>
                    <a:pt x="10806" y="5828"/>
                    <a:pt x="10304" y="6510"/>
                  </a:cubicBezTo>
                  <a:cubicBezTo>
                    <a:pt x="9856" y="7112"/>
                    <a:pt x="9200" y="7527"/>
                    <a:pt x="8377" y="7607"/>
                  </a:cubicBezTo>
                  <a:close/>
                  <a:moveTo>
                    <a:pt x="3072" y="8082"/>
                  </a:moveTo>
                  <a:cubicBezTo>
                    <a:pt x="3025" y="8069"/>
                    <a:pt x="2978" y="8056"/>
                    <a:pt x="2931" y="8035"/>
                  </a:cubicBezTo>
                  <a:cubicBezTo>
                    <a:pt x="2035" y="7748"/>
                    <a:pt x="1232" y="7105"/>
                    <a:pt x="723" y="6282"/>
                  </a:cubicBezTo>
                  <a:cubicBezTo>
                    <a:pt x="215" y="5460"/>
                    <a:pt x="1" y="4449"/>
                    <a:pt x="275" y="3406"/>
                  </a:cubicBezTo>
                  <a:cubicBezTo>
                    <a:pt x="295" y="3332"/>
                    <a:pt x="315" y="3265"/>
                    <a:pt x="335" y="3191"/>
                  </a:cubicBezTo>
                  <a:cubicBezTo>
                    <a:pt x="763" y="1880"/>
                    <a:pt x="2101" y="917"/>
                    <a:pt x="3694" y="422"/>
                  </a:cubicBezTo>
                  <a:cubicBezTo>
                    <a:pt x="4657" y="120"/>
                    <a:pt x="5714" y="0"/>
                    <a:pt x="6725" y="74"/>
                  </a:cubicBezTo>
                  <a:cubicBezTo>
                    <a:pt x="7742" y="154"/>
                    <a:pt x="8705" y="435"/>
                    <a:pt x="9475" y="950"/>
                  </a:cubicBezTo>
                  <a:cubicBezTo>
                    <a:pt x="10425" y="1586"/>
                    <a:pt x="11074" y="2569"/>
                    <a:pt x="11161" y="3954"/>
                  </a:cubicBezTo>
                  <a:cubicBezTo>
                    <a:pt x="11221" y="4931"/>
                    <a:pt x="10967" y="5894"/>
                    <a:pt x="10438" y="6610"/>
                  </a:cubicBezTo>
                  <a:cubicBezTo>
                    <a:pt x="9963" y="7246"/>
                    <a:pt x="9267" y="7688"/>
                    <a:pt x="8391" y="7775"/>
                  </a:cubicBezTo>
                  <a:cubicBezTo>
                    <a:pt x="8397" y="7801"/>
                    <a:pt x="8397" y="7835"/>
                    <a:pt x="8404" y="7861"/>
                  </a:cubicBezTo>
                  <a:cubicBezTo>
                    <a:pt x="8458" y="8303"/>
                    <a:pt x="8504" y="8704"/>
                    <a:pt x="8023" y="9233"/>
                  </a:cubicBezTo>
                  <a:cubicBezTo>
                    <a:pt x="7340" y="9976"/>
                    <a:pt x="5848" y="9895"/>
                    <a:pt x="5748" y="9889"/>
                  </a:cubicBezTo>
                  <a:cubicBezTo>
                    <a:pt x="5647" y="9895"/>
                    <a:pt x="4155" y="9976"/>
                    <a:pt x="3480" y="9233"/>
                  </a:cubicBezTo>
                  <a:cubicBezTo>
                    <a:pt x="3078" y="8798"/>
                    <a:pt x="3045" y="8444"/>
                    <a:pt x="3072" y="8082"/>
                  </a:cubicBezTo>
                  <a:close/>
                  <a:moveTo>
                    <a:pt x="2851" y="6711"/>
                  </a:moveTo>
                  <a:cubicBezTo>
                    <a:pt x="2811" y="6731"/>
                    <a:pt x="2764" y="6704"/>
                    <a:pt x="2744" y="6664"/>
                  </a:cubicBezTo>
                  <a:cubicBezTo>
                    <a:pt x="2730" y="6617"/>
                    <a:pt x="2750" y="6570"/>
                    <a:pt x="2797" y="6557"/>
                  </a:cubicBezTo>
                  <a:cubicBezTo>
                    <a:pt x="2797" y="6557"/>
                    <a:pt x="3192" y="6410"/>
                    <a:pt x="3286" y="7226"/>
                  </a:cubicBezTo>
                  <a:cubicBezTo>
                    <a:pt x="3312" y="7467"/>
                    <a:pt x="3286" y="7681"/>
                    <a:pt x="3266" y="7882"/>
                  </a:cubicBezTo>
                  <a:cubicBezTo>
                    <a:pt x="3212" y="8283"/>
                    <a:pt x="3172" y="8651"/>
                    <a:pt x="3600" y="9119"/>
                  </a:cubicBezTo>
                  <a:cubicBezTo>
                    <a:pt x="4236" y="9815"/>
                    <a:pt x="5688" y="9721"/>
                    <a:pt x="5741" y="9721"/>
                  </a:cubicBezTo>
                  <a:lnTo>
                    <a:pt x="5741" y="9721"/>
                  </a:lnTo>
                  <a:cubicBezTo>
                    <a:pt x="5748" y="9721"/>
                    <a:pt x="5748" y="9721"/>
                    <a:pt x="5748" y="9721"/>
                  </a:cubicBezTo>
                  <a:cubicBezTo>
                    <a:pt x="5755" y="9721"/>
                    <a:pt x="5755" y="9721"/>
                    <a:pt x="5755" y="9721"/>
                  </a:cubicBezTo>
                  <a:lnTo>
                    <a:pt x="5755" y="9721"/>
                  </a:lnTo>
                  <a:cubicBezTo>
                    <a:pt x="5808" y="9721"/>
                    <a:pt x="7260" y="9815"/>
                    <a:pt x="7896" y="9119"/>
                  </a:cubicBezTo>
                  <a:cubicBezTo>
                    <a:pt x="8330" y="8651"/>
                    <a:pt x="8284" y="8283"/>
                    <a:pt x="8237" y="7882"/>
                  </a:cubicBezTo>
                  <a:cubicBezTo>
                    <a:pt x="8210" y="7681"/>
                    <a:pt x="8183" y="7467"/>
                    <a:pt x="8210" y="7226"/>
                  </a:cubicBezTo>
                  <a:cubicBezTo>
                    <a:pt x="8310" y="6410"/>
                    <a:pt x="8705" y="6557"/>
                    <a:pt x="8705" y="6557"/>
                  </a:cubicBezTo>
                  <a:cubicBezTo>
                    <a:pt x="8745" y="6570"/>
                    <a:pt x="8772" y="6617"/>
                    <a:pt x="8752" y="6664"/>
                  </a:cubicBezTo>
                  <a:cubicBezTo>
                    <a:pt x="8739" y="6704"/>
                    <a:pt x="8692" y="6731"/>
                    <a:pt x="8645" y="6711"/>
                  </a:cubicBezTo>
                  <a:cubicBezTo>
                    <a:pt x="8645" y="6711"/>
                    <a:pt x="8478" y="6644"/>
                    <a:pt x="8397" y="7139"/>
                  </a:cubicBezTo>
                  <a:cubicBezTo>
                    <a:pt x="8565" y="7099"/>
                    <a:pt x="8698" y="6978"/>
                    <a:pt x="8792" y="6811"/>
                  </a:cubicBezTo>
                  <a:cubicBezTo>
                    <a:pt x="8886" y="6637"/>
                    <a:pt x="8926" y="6410"/>
                    <a:pt x="8913" y="6162"/>
                  </a:cubicBezTo>
                  <a:cubicBezTo>
                    <a:pt x="8913" y="6088"/>
                    <a:pt x="8899" y="6015"/>
                    <a:pt x="8886" y="5935"/>
                  </a:cubicBezTo>
                  <a:cubicBezTo>
                    <a:pt x="8812" y="5593"/>
                    <a:pt x="8404" y="5158"/>
                    <a:pt x="7621" y="4857"/>
                  </a:cubicBezTo>
                  <a:cubicBezTo>
                    <a:pt x="7012" y="4630"/>
                    <a:pt x="6176" y="4483"/>
                    <a:pt x="5106" y="4530"/>
                  </a:cubicBezTo>
                  <a:cubicBezTo>
                    <a:pt x="4610" y="4550"/>
                    <a:pt x="4196" y="4617"/>
                    <a:pt x="3854" y="4710"/>
                  </a:cubicBezTo>
                  <a:cubicBezTo>
                    <a:pt x="3252" y="4877"/>
                    <a:pt x="2871" y="5138"/>
                    <a:pt x="2643" y="5413"/>
                  </a:cubicBezTo>
                  <a:cubicBezTo>
                    <a:pt x="2416" y="5674"/>
                    <a:pt x="2336" y="5955"/>
                    <a:pt x="2349" y="6169"/>
                  </a:cubicBezTo>
                  <a:cubicBezTo>
                    <a:pt x="2349" y="6222"/>
                    <a:pt x="2356" y="6276"/>
                    <a:pt x="2369" y="6323"/>
                  </a:cubicBezTo>
                  <a:cubicBezTo>
                    <a:pt x="2476" y="6704"/>
                    <a:pt x="2891" y="7059"/>
                    <a:pt x="3118" y="7219"/>
                  </a:cubicBezTo>
                  <a:cubicBezTo>
                    <a:pt x="3045" y="6637"/>
                    <a:pt x="2851" y="6711"/>
                    <a:pt x="2851" y="671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5431514" y="1519205"/>
              <a:ext cx="6519" cy="10188"/>
            </a:xfrm>
            <a:custGeom>
              <a:avLst/>
              <a:gdLst/>
              <a:ahLst/>
              <a:cxnLst/>
              <a:rect l="l" t="t" r="r" b="b"/>
              <a:pathLst>
                <a:path w="215" h="336" extrusionOk="0">
                  <a:moveTo>
                    <a:pt x="74" y="222"/>
                  </a:moveTo>
                  <a:cubicBezTo>
                    <a:pt x="101" y="228"/>
                    <a:pt x="34" y="335"/>
                    <a:pt x="215" y="222"/>
                  </a:cubicBezTo>
                  <a:cubicBezTo>
                    <a:pt x="1" y="1"/>
                    <a:pt x="81" y="215"/>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5398253" y="1404201"/>
              <a:ext cx="9369" cy="72647"/>
            </a:xfrm>
            <a:custGeom>
              <a:avLst/>
              <a:gdLst/>
              <a:ahLst/>
              <a:cxnLst/>
              <a:rect l="l" t="t" r="r" b="b"/>
              <a:pathLst>
                <a:path w="309" h="2396" extrusionOk="0">
                  <a:moveTo>
                    <a:pt x="74" y="0"/>
                  </a:moveTo>
                  <a:cubicBezTo>
                    <a:pt x="0" y="308"/>
                    <a:pt x="67" y="2188"/>
                    <a:pt x="181" y="2395"/>
                  </a:cubicBezTo>
                  <a:cubicBezTo>
                    <a:pt x="308" y="2101"/>
                    <a:pt x="161" y="268"/>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5370055" y="1498527"/>
              <a:ext cx="4700" cy="12613"/>
            </a:xfrm>
            <a:custGeom>
              <a:avLst/>
              <a:gdLst/>
              <a:ahLst/>
              <a:cxnLst/>
              <a:rect l="l" t="t" r="r" b="b"/>
              <a:pathLst>
                <a:path w="155" h="416" extrusionOk="0">
                  <a:moveTo>
                    <a:pt x="54" y="308"/>
                  </a:moveTo>
                  <a:cubicBezTo>
                    <a:pt x="94" y="281"/>
                    <a:pt x="114" y="415"/>
                    <a:pt x="141" y="154"/>
                  </a:cubicBezTo>
                  <a:cubicBezTo>
                    <a:pt x="154" y="0"/>
                    <a:pt x="107" y="54"/>
                    <a:pt x="101" y="47"/>
                  </a:cubicBezTo>
                  <a:cubicBezTo>
                    <a:pt x="7" y="161"/>
                    <a:pt x="0" y="174"/>
                    <a:pt x="54"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5321149" y="1331767"/>
              <a:ext cx="5518" cy="8338"/>
            </a:xfrm>
            <a:custGeom>
              <a:avLst/>
              <a:gdLst/>
              <a:ahLst/>
              <a:cxnLst/>
              <a:rect l="l" t="t" r="r" b="b"/>
              <a:pathLst>
                <a:path w="182" h="275" extrusionOk="0">
                  <a:moveTo>
                    <a:pt x="61" y="275"/>
                  </a:moveTo>
                  <a:cubicBezTo>
                    <a:pt x="61" y="248"/>
                    <a:pt x="115" y="275"/>
                    <a:pt x="135" y="181"/>
                  </a:cubicBezTo>
                  <a:cubicBezTo>
                    <a:pt x="182" y="1"/>
                    <a:pt x="108" y="74"/>
                    <a:pt x="101" y="67"/>
                  </a:cubicBezTo>
                  <a:cubicBezTo>
                    <a:pt x="21" y="154"/>
                    <a:pt x="1" y="148"/>
                    <a:pt x="61"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5405348" y="1535032"/>
              <a:ext cx="11400" cy="4487"/>
            </a:xfrm>
            <a:custGeom>
              <a:avLst/>
              <a:gdLst/>
              <a:ahLst/>
              <a:cxnLst/>
              <a:rect l="l" t="t" r="r" b="b"/>
              <a:pathLst>
                <a:path w="376" h="148" extrusionOk="0">
                  <a:moveTo>
                    <a:pt x="0" y="67"/>
                  </a:moveTo>
                  <a:cubicBezTo>
                    <a:pt x="121" y="148"/>
                    <a:pt x="194" y="141"/>
                    <a:pt x="315" y="67"/>
                  </a:cubicBezTo>
                  <a:cubicBezTo>
                    <a:pt x="281" y="47"/>
                    <a:pt x="375" y="21"/>
                    <a:pt x="174" y="7"/>
                  </a:cubicBezTo>
                  <a:cubicBezTo>
                    <a:pt x="21" y="1"/>
                    <a:pt x="54" y="27"/>
                    <a:pt x="0" y="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5431120" y="1466054"/>
              <a:ext cx="3275" cy="10794"/>
            </a:xfrm>
            <a:custGeom>
              <a:avLst/>
              <a:gdLst/>
              <a:ahLst/>
              <a:cxnLst/>
              <a:rect l="l" t="t" r="r" b="b"/>
              <a:pathLst>
                <a:path w="108" h="356" extrusionOk="0">
                  <a:moveTo>
                    <a:pt x="20" y="355"/>
                  </a:moveTo>
                  <a:cubicBezTo>
                    <a:pt x="67" y="315"/>
                    <a:pt x="107" y="315"/>
                    <a:pt x="101" y="181"/>
                  </a:cubicBezTo>
                  <a:cubicBezTo>
                    <a:pt x="87" y="1"/>
                    <a:pt x="67" y="74"/>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5301077" y="1400532"/>
              <a:ext cx="30654" cy="81591"/>
            </a:xfrm>
            <a:custGeom>
              <a:avLst/>
              <a:gdLst/>
              <a:ahLst/>
              <a:cxnLst/>
              <a:rect l="l" t="t" r="r" b="b"/>
              <a:pathLst>
                <a:path w="1011" h="2691" extrusionOk="0">
                  <a:moveTo>
                    <a:pt x="0" y="141"/>
                  </a:moveTo>
                  <a:cubicBezTo>
                    <a:pt x="275" y="302"/>
                    <a:pt x="342" y="208"/>
                    <a:pt x="509" y="482"/>
                  </a:cubicBezTo>
                  <a:cubicBezTo>
                    <a:pt x="870" y="1091"/>
                    <a:pt x="710" y="2463"/>
                    <a:pt x="844" y="2690"/>
                  </a:cubicBezTo>
                  <a:cubicBezTo>
                    <a:pt x="1011" y="1928"/>
                    <a:pt x="930" y="1"/>
                    <a:pt x="0" y="1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5428270" y="1260575"/>
              <a:ext cx="18707" cy="28016"/>
            </a:xfrm>
            <a:custGeom>
              <a:avLst/>
              <a:gdLst/>
              <a:ahLst/>
              <a:cxnLst/>
              <a:rect l="l" t="t" r="r" b="b"/>
              <a:pathLst>
                <a:path w="617" h="924" extrusionOk="0">
                  <a:moveTo>
                    <a:pt x="1" y="0"/>
                  </a:moveTo>
                  <a:lnTo>
                    <a:pt x="335" y="435"/>
                  </a:lnTo>
                  <a:cubicBezTo>
                    <a:pt x="462" y="616"/>
                    <a:pt x="429" y="790"/>
                    <a:pt x="522" y="923"/>
                  </a:cubicBezTo>
                  <a:cubicBezTo>
                    <a:pt x="616" y="442"/>
                    <a:pt x="275" y="13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5506768" y="1299506"/>
              <a:ext cx="12219" cy="44661"/>
            </a:xfrm>
            <a:custGeom>
              <a:avLst/>
              <a:gdLst/>
              <a:ahLst/>
              <a:cxnLst/>
              <a:rect l="l" t="t" r="r" b="b"/>
              <a:pathLst>
                <a:path w="403" h="1473" extrusionOk="0">
                  <a:moveTo>
                    <a:pt x="101" y="161"/>
                  </a:moveTo>
                  <a:cubicBezTo>
                    <a:pt x="7" y="1"/>
                    <a:pt x="74" y="108"/>
                    <a:pt x="1" y="48"/>
                  </a:cubicBezTo>
                  <a:cubicBezTo>
                    <a:pt x="34" y="288"/>
                    <a:pt x="155" y="462"/>
                    <a:pt x="195" y="710"/>
                  </a:cubicBezTo>
                  <a:cubicBezTo>
                    <a:pt x="228" y="984"/>
                    <a:pt x="148" y="1212"/>
                    <a:pt x="202" y="1473"/>
                  </a:cubicBezTo>
                  <a:cubicBezTo>
                    <a:pt x="402" y="1131"/>
                    <a:pt x="315" y="523"/>
                    <a:pt x="101"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5341251" y="1539095"/>
              <a:ext cx="47299" cy="4882"/>
            </a:xfrm>
            <a:custGeom>
              <a:avLst/>
              <a:gdLst/>
              <a:ahLst/>
              <a:cxnLst/>
              <a:rect l="l" t="t" r="r" b="b"/>
              <a:pathLst>
                <a:path w="1560" h="161" extrusionOk="0">
                  <a:moveTo>
                    <a:pt x="1559" y="20"/>
                  </a:moveTo>
                  <a:cubicBezTo>
                    <a:pt x="1305" y="0"/>
                    <a:pt x="1111" y="54"/>
                    <a:pt x="870" y="54"/>
                  </a:cubicBezTo>
                  <a:cubicBezTo>
                    <a:pt x="609" y="61"/>
                    <a:pt x="382" y="7"/>
                    <a:pt x="107" y="14"/>
                  </a:cubicBezTo>
                  <a:cubicBezTo>
                    <a:pt x="214" y="87"/>
                    <a:pt x="0" y="14"/>
                    <a:pt x="254" y="87"/>
                  </a:cubicBezTo>
                  <a:lnTo>
                    <a:pt x="823" y="161"/>
                  </a:lnTo>
                  <a:cubicBezTo>
                    <a:pt x="1051" y="161"/>
                    <a:pt x="1399" y="128"/>
                    <a:pt x="1559"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5297621" y="1424485"/>
              <a:ext cx="13007" cy="76710"/>
            </a:xfrm>
            <a:custGeom>
              <a:avLst/>
              <a:gdLst/>
              <a:ahLst/>
              <a:cxnLst/>
              <a:rect l="l" t="t" r="r" b="b"/>
              <a:pathLst>
                <a:path w="429" h="2530" extrusionOk="0">
                  <a:moveTo>
                    <a:pt x="201" y="2529"/>
                  </a:moveTo>
                  <a:cubicBezTo>
                    <a:pt x="375" y="1532"/>
                    <a:pt x="429" y="883"/>
                    <a:pt x="48" y="0"/>
                  </a:cubicBezTo>
                  <a:cubicBezTo>
                    <a:pt x="1" y="94"/>
                    <a:pt x="242" y="910"/>
                    <a:pt x="242" y="1184"/>
                  </a:cubicBezTo>
                  <a:cubicBezTo>
                    <a:pt x="248" y="1579"/>
                    <a:pt x="94" y="2141"/>
                    <a:pt x="168" y="2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5451798" y="1419392"/>
              <a:ext cx="17889" cy="15251"/>
            </a:xfrm>
            <a:custGeom>
              <a:avLst/>
              <a:gdLst/>
              <a:ahLst/>
              <a:cxnLst/>
              <a:rect l="l" t="t" r="r" b="b"/>
              <a:pathLst>
                <a:path w="590" h="503" extrusionOk="0">
                  <a:moveTo>
                    <a:pt x="168" y="503"/>
                  </a:moveTo>
                  <a:cubicBezTo>
                    <a:pt x="235" y="402"/>
                    <a:pt x="228" y="269"/>
                    <a:pt x="302" y="195"/>
                  </a:cubicBezTo>
                  <a:cubicBezTo>
                    <a:pt x="422" y="68"/>
                    <a:pt x="402" y="208"/>
                    <a:pt x="589" y="48"/>
                  </a:cubicBezTo>
                  <a:cubicBezTo>
                    <a:pt x="268" y="1"/>
                    <a:pt x="1" y="255"/>
                    <a:pt x="168" y="5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5441853" y="1299506"/>
              <a:ext cx="4305" cy="11794"/>
            </a:xfrm>
            <a:custGeom>
              <a:avLst/>
              <a:gdLst/>
              <a:ahLst/>
              <a:cxnLst/>
              <a:rect l="l" t="t" r="r" b="b"/>
              <a:pathLst>
                <a:path w="142" h="389" extrusionOk="0">
                  <a:moveTo>
                    <a:pt x="81" y="255"/>
                  </a:moveTo>
                  <a:cubicBezTo>
                    <a:pt x="128" y="141"/>
                    <a:pt x="141" y="208"/>
                    <a:pt x="81" y="74"/>
                  </a:cubicBezTo>
                  <a:cubicBezTo>
                    <a:pt x="21" y="128"/>
                    <a:pt x="48" y="1"/>
                    <a:pt x="28" y="161"/>
                  </a:cubicBezTo>
                  <a:cubicBezTo>
                    <a:pt x="1" y="389"/>
                    <a:pt x="14" y="175"/>
                    <a:pt x="81"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5425632" y="1398926"/>
              <a:ext cx="10794" cy="57032"/>
            </a:xfrm>
            <a:custGeom>
              <a:avLst/>
              <a:gdLst/>
              <a:ahLst/>
              <a:cxnLst/>
              <a:rect l="l" t="t" r="r" b="b"/>
              <a:pathLst>
                <a:path w="356" h="1881" extrusionOk="0">
                  <a:moveTo>
                    <a:pt x="134" y="783"/>
                  </a:moveTo>
                  <a:cubicBezTo>
                    <a:pt x="134" y="596"/>
                    <a:pt x="141" y="301"/>
                    <a:pt x="241" y="141"/>
                  </a:cubicBezTo>
                  <a:lnTo>
                    <a:pt x="355" y="0"/>
                  </a:lnTo>
                  <a:cubicBezTo>
                    <a:pt x="161" y="40"/>
                    <a:pt x="121" y="107"/>
                    <a:pt x="67" y="335"/>
                  </a:cubicBezTo>
                  <a:cubicBezTo>
                    <a:pt x="1" y="629"/>
                    <a:pt x="27" y="1312"/>
                    <a:pt x="67" y="1613"/>
                  </a:cubicBezTo>
                  <a:cubicBezTo>
                    <a:pt x="74" y="1646"/>
                    <a:pt x="81" y="1693"/>
                    <a:pt x="94" y="1726"/>
                  </a:cubicBezTo>
                  <a:cubicBezTo>
                    <a:pt x="148" y="1880"/>
                    <a:pt x="74" y="1726"/>
                    <a:pt x="168" y="18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5242256" y="1307420"/>
              <a:ext cx="9157" cy="41811"/>
            </a:xfrm>
            <a:custGeom>
              <a:avLst/>
              <a:gdLst/>
              <a:ahLst/>
              <a:cxnLst/>
              <a:rect l="l" t="t" r="r" b="b"/>
              <a:pathLst>
                <a:path w="302" h="1379" extrusionOk="0">
                  <a:moveTo>
                    <a:pt x="228" y="1379"/>
                  </a:moveTo>
                  <a:cubicBezTo>
                    <a:pt x="174" y="1105"/>
                    <a:pt x="94" y="951"/>
                    <a:pt x="121" y="630"/>
                  </a:cubicBezTo>
                  <a:cubicBezTo>
                    <a:pt x="141" y="342"/>
                    <a:pt x="281" y="195"/>
                    <a:pt x="301" y="1"/>
                  </a:cubicBezTo>
                  <a:cubicBezTo>
                    <a:pt x="121" y="135"/>
                    <a:pt x="34" y="335"/>
                    <a:pt x="14" y="636"/>
                  </a:cubicBezTo>
                  <a:cubicBezTo>
                    <a:pt x="0" y="784"/>
                    <a:pt x="20" y="944"/>
                    <a:pt x="47" y="1078"/>
                  </a:cubicBezTo>
                  <a:cubicBezTo>
                    <a:pt x="121" y="1372"/>
                    <a:pt x="167" y="1339"/>
                    <a:pt x="228" y="137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5388308" y="1349837"/>
              <a:ext cx="9763" cy="4882"/>
            </a:xfrm>
            <a:custGeom>
              <a:avLst/>
              <a:gdLst/>
              <a:ahLst/>
              <a:cxnLst/>
              <a:rect l="l" t="t" r="r" b="b"/>
              <a:pathLst>
                <a:path w="322" h="161" extrusionOk="0">
                  <a:moveTo>
                    <a:pt x="154" y="134"/>
                  </a:moveTo>
                  <a:cubicBezTo>
                    <a:pt x="322" y="94"/>
                    <a:pt x="241" y="87"/>
                    <a:pt x="268" y="60"/>
                  </a:cubicBezTo>
                  <a:cubicBezTo>
                    <a:pt x="121" y="0"/>
                    <a:pt x="114" y="0"/>
                    <a:pt x="0" y="107"/>
                  </a:cubicBezTo>
                  <a:cubicBezTo>
                    <a:pt x="54" y="147"/>
                    <a:pt x="41" y="161"/>
                    <a:pt x="154" y="1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5313236" y="1510079"/>
              <a:ext cx="116277" cy="18495"/>
            </a:xfrm>
            <a:custGeom>
              <a:avLst/>
              <a:gdLst/>
              <a:ahLst/>
              <a:cxnLst/>
              <a:rect l="l" t="t" r="r" b="b"/>
              <a:pathLst>
                <a:path w="3835" h="610" extrusionOk="0">
                  <a:moveTo>
                    <a:pt x="1" y="609"/>
                  </a:moveTo>
                  <a:lnTo>
                    <a:pt x="88" y="442"/>
                  </a:lnTo>
                  <a:cubicBezTo>
                    <a:pt x="877" y="1"/>
                    <a:pt x="2737" y="436"/>
                    <a:pt x="3594" y="523"/>
                  </a:cubicBezTo>
                  <a:cubicBezTo>
                    <a:pt x="3808" y="543"/>
                    <a:pt x="3795" y="496"/>
                    <a:pt x="3835" y="462"/>
                  </a:cubicBezTo>
                  <a:cubicBezTo>
                    <a:pt x="3072" y="342"/>
                    <a:pt x="2363" y="241"/>
                    <a:pt x="1560" y="168"/>
                  </a:cubicBezTo>
                  <a:cubicBezTo>
                    <a:pt x="1239" y="155"/>
                    <a:pt x="904" y="141"/>
                    <a:pt x="590" y="188"/>
                  </a:cubicBezTo>
                  <a:cubicBezTo>
                    <a:pt x="248" y="235"/>
                    <a:pt x="21" y="288"/>
                    <a:pt x="1" y="6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5364780" y="1391831"/>
              <a:ext cx="7944" cy="91718"/>
            </a:xfrm>
            <a:custGeom>
              <a:avLst/>
              <a:gdLst/>
              <a:ahLst/>
              <a:cxnLst/>
              <a:rect l="l" t="t" r="r" b="b"/>
              <a:pathLst>
                <a:path w="262" h="3025" extrusionOk="0">
                  <a:moveTo>
                    <a:pt x="74" y="174"/>
                  </a:moveTo>
                  <a:cubicBezTo>
                    <a:pt x="0" y="522"/>
                    <a:pt x="154" y="2830"/>
                    <a:pt x="261" y="3024"/>
                  </a:cubicBez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465988" y="1373366"/>
              <a:ext cx="14250" cy="6701"/>
            </a:xfrm>
            <a:custGeom>
              <a:avLst/>
              <a:gdLst/>
              <a:ahLst/>
              <a:cxnLst/>
              <a:rect l="l" t="t" r="r" b="b"/>
              <a:pathLst>
                <a:path w="470" h="221" extrusionOk="0">
                  <a:moveTo>
                    <a:pt x="1" y="0"/>
                  </a:moveTo>
                  <a:cubicBezTo>
                    <a:pt x="28" y="27"/>
                    <a:pt x="8" y="134"/>
                    <a:pt x="162" y="167"/>
                  </a:cubicBezTo>
                  <a:cubicBezTo>
                    <a:pt x="469" y="221"/>
                    <a:pt x="315" y="134"/>
                    <a:pt x="35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236162" y="1345350"/>
              <a:ext cx="135136" cy="96600"/>
            </a:xfrm>
            <a:custGeom>
              <a:avLst/>
              <a:gdLst/>
              <a:ahLst/>
              <a:cxnLst/>
              <a:rect l="l" t="t" r="r" b="b"/>
              <a:pathLst>
                <a:path w="4457" h="3186" extrusionOk="0">
                  <a:moveTo>
                    <a:pt x="161" y="3186"/>
                  </a:moveTo>
                  <a:cubicBezTo>
                    <a:pt x="469" y="2891"/>
                    <a:pt x="27" y="1981"/>
                    <a:pt x="1620" y="1038"/>
                  </a:cubicBezTo>
                  <a:cubicBezTo>
                    <a:pt x="2918" y="268"/>
                    <a:pt x="3720" y="483"/>
                    <a:pt x="4456" y="268"/>
                  </a:cubicBezTo>
                  <a:cubicBezTo>
                    <a:pt x="3138" y="1"/>
                    <a:pt x="0" y="1112"/>
                    <a:pt x="161" y="31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5485878" y="1384099"/>
              <a:ext cx="51362" cy="88292"/>
            </a:xfrm>
            <a:custGeom>
              <a:avLst/>
              <a:gdLst/>
              <a:ahLst/>
              <a:cxnLst/>
              <a:rect l="l" t="t" r="r" b="b"/>
              <a:pathLst>
                <a:path w="1694" h="2912" extrusionOk="0">
                  <a:moveTo>
                    <a:pt x="1" y="1"/>
                  </a:moveTo>
                  <a:cubicBezTo>
                    <a:pt x="268" y="396"/>
                    <a:pt x="636" y="697"/>
                    <a:pt x="850" y="1259"/>
                  </a:cubicBezTo>
                  <a:cubicBezTo>
                    <a:pt x="1212" y="2215"/>
                    <a:pt x="757" y="2550"/>
                    <a:pt x="717" y="2911"/>
                  </a:cubicBezTo>
                  <a:cubicBezTo>
                    <a:pt x="1693" y="1667"/>
                    <a:pt x="422" y="21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5440428" y="1441313"/>
              <a:ext cx="8156" cy="69008"/>
            </a:xfrm>
            <a:custGeom>
              <a:avLst/>
              <a:gdLst/>
              <a:ahLst/>
              <a:cxnLst/>
              <a:rect l="l" t="t" r="r" b="b"/>
              <a:pathLst>
                <a:path w="269" h="2276" extrusionOk="0">
                  <a:moveTo>
                    <a:pt x="95" y="1"/>
                  </a:moveTo>
                  <a:cubicBezTo>
                    <a:pt x="1" y="536"/>
                    <a:pt x="95" y="1693"/>
                    <a:pt x="208" y="2208"/>
                  </a:cubicBezTo>
                  <a:cubicBezTo>
                    <a:pt x="242" y="2148"/>
                    <a:pt x="269" y="2275"/>
                    <a:pt x="235" y="1954"/>
                  </a:cubicBezTo>
                  <a:cubicBezTo>
                    <a:pt x="188" y="1452"/>
                    <a:pt x="208" y="134"/>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5320967" y="1267246"/>
              <a:ext cx="13401" cy="57456"/>
            </a:xfrm>
            <a:custGeom>
              <a:avLst/>
              <a:gdLst/>
              <a:ahLst/>
              <a:cxnLst/>
              <a:rect l="l" t="t" r="r" b="b"/>
              <a:pathLst>
                <a:path w="442" h="1895" extrusionOk="0">
                  <a:moveTo>
                    <a:pt x="167" y="1633"/>
                  </a:moveTo>
                  <a:cubicBezTo>
                    <a:pt x="201" y="1352"/>
                    <a:pt x="147" y="1025"/>
                    <a:pt x="188" y="710"/>
                  </a:cubicBezTo>
                  <a:cubicBezTo>
                    <a:pt x="241" y="322"/>
                    <a:pt x="328" y="289"/>
                    <a:pt x="442" y="8"/>
                  </a:cubicBezTo>
                  <a:cubicBezTo>
                    <a:pt x="281" y="75"/>
                    <a:pt x="361" y="1"/>
                    <a:pt x="261" y="175"/>
                  </a:cubicBezTo>
                  <a:cubicBezTo>
                    <a:pt x="241" y="208"/>
                    <a:pt x="188" y="302"/>
                    <a:pt x="167" y="356"/>
                  </a:cubicBezTo>
                  <a:cubicBezTo>
                    <a:pt x="34" y="697"/>
                    <a:pt x="0" y="1587"/>
                    <a:pt x="147" y="18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5325000" y="1493645"/>
              <a:ext cx="2880" cy="14038"/>
            </a:xfrm>
            <a:custGeom>
              <a:avLst/>
              <a:gdLst/>
              <a:ahLst/>
              <a:cxnLst/>
              <a:rect l="l" t="t" r="r" b="b"/>
              <a:pathLst>
                <a:path w="95" h="463" extrusionOk="0">
                  <a:moveTo>
                    <a:pt x="21" y="329"/>
                  </a:moveTo>
                  <a:cubicBezTo>
                    <a:pt x="75" y="275"/>
                    <a:pt x="95" y="462"/>
                    <a:pt x="95" y="188"/>
                  </a:cubicBezTo>
                  <a:cubicBezTo>
                    <a:pt x="95" y="1"/>
                    <a:pt x="28" y="68"/>
                    <a:pt x="1"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5247714" y="1363421"/>
              <a:ext cx="8156" cy="5912"/>
            </a:xfrm>
            <a:custGeom>
              <a:avLst/>
              <a:gdLst/>
              <a:ahLst/>
              <a:cxnLst/>
              <a:rect l="l" t="t" r="r" b="b"/>
              <a:pathLst>
                <a:path w="269" h="195" extrusionOk="0">
                  <a:moveTo>
                    <a:pt x="135" y="194"/>
                  </a:moveTo>
                  <a:cubicBezTo>
                    <a:pt x="268" y="0"/>
                    <a:pt x="148" y="67"/>
                    <a:pt x="135" y="47"/>
                  </a:cubicBezTo>
                  <a:cubicBezTo>
                    <a:pt x="108" y="81"/>
                    <a:pt x="1" y="27"/>
                    <a:pt x="135"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5292557" y="1284922"/>
              <a:ext cx="18707" cy="44237"/>
            </a:xfrm>
            <a:custGeom>
              <a:avLst/>
              <a:gdLst/>
              <a:ahLst/>
              <a:cxnLst/>
              <a:rect l="l" t="t" r="r" b="b"/>
              <a:pathLst>
                <a:path w="617" h="1459" extrusionOk="0">
                  <a:moveTo>
                    <a:pt x="14" y="1459"/>
                  </a:moveTo>
                  <a:cubicBezTo>
                    <a:pt x="41" y="1439"/>
                    <a:pt x="74" y="1298"/>
                    <a:pt x="87" y="1271"/>
                  </a:cubicBezTo>
                  <a:cubicBezTo>
                    <a:pt x="141" y="1097"/>
                    <a:pt x="235" y="883"/>
                    <a:pt x="302" y="723"/>
                  </a:cubicBezTo>
                  <a:cubicBezTo>
                    <a:pt x="355" y="602"/>
                    <a:pt x="409" y="482"/>
                    <a:pt x="462" y="361"/>
                  </a:cubicBezTo>
                  <a:cubicBezTo>
                    <a:pt x="489" y="315"/>
                    <a:pt x="616" y="40"/>
                    <a:pt x="616" y="0"/>
                  </a:cubicBezTo>
                  <a:cubicBezTo>
                    <a:pt x="596" y="13"/>
                    <a:pt x="576" y="60"/>
                    <a:pt x="562" y="80"/>
                  </a:cubicBezTo>
                  <a:cubicBezTo>
                    <a:pt x="429" y="341"/>
                    <a:pt x="0" y="1291"/>
                    <a:pt x="14" y="14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5280793" y="1301144"/>
              <a:ext cx="6913" cy="18495"/>
            </a:xfrm>
            <a:custGeom>
              <a:avLst/>
              <a:gdLst/>
              <a:ahLst/>
              <a:cxnLst/>
              <a:rect l="l" t="t" r="r" b="b"/>
              <a:pathLst>
                <a:path w="228" h="610" extrusionOk="0">
                  <a:moveTo>
                    <a:pt x="215" y="0"/>
                  </a:moveTo>
                  <a:cubicBezTo>
                    <a:pt x="188" y="0"/>
                    <a:pt x="188" y="27"/>
                    <a:pt x="181" y="61"/>
                  </a:cubicBezTo>
                  <a:cubicBezTo>
                    <a:pt x="168" y="87"/>
                    <a:pt x="161" y="114"/>
                    <a:pt x="154" y="141"/>
                  </a:cubicBezTo>
                  <a:cubicBezTo>
                    <a:pt x="141" y="194"/>
                    <a:pt x="121" y="241"/>
                    <a:pt x="107" y="295"/>
                  </a:cubicBezTo>
                  <a:cubicBezTo>
                    <a:pt x="87" y="368"/>
                    <a:pt x="61" y="455"/>
                    <a:pt x="34" y="522"/>
                  </a:cubicBezTo>
                  <a:cubicBezTo>
                    <a:pt x="27" y="536"/>
                    <a:pt x="0" y="582"/>
                    <a:pt x="14" y="589"/>
                  </a:cubicBezTo>
                  <a:cubicBezTo>
                    <a:pt x="47" y="609"/>
                    <a:pt x="128" y="342"/>
                    <a:pt x="134" y="315"/>
                  </a:cubicBezTo>
                  <a:cubicBezTo>
                    <a:pt x="148" y="268"/>
                    <a:pt x="228" y="27"/>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5372693" y="1297081"/>
              <a:ext cx="5094" cy="20314"/>
            </a:xfrm>
            <a:custGeom>
              <a:avLst/>
              <a:gdLst/>
              <a:ahLst/>
              <a:cxnLst/>
              <a:rect l="l" t="t" r="r" b="b"/>
              <a:pathLst>
                <a:path w="168" h="670" extrusionOk="0">
                  <a:moveTo>
                    <a:pt x="54" y="308"/>
                  </a:moveTo>
                  <a:cubicBezTo>
                    <a:pt x="67" y="261"/>
                    <a:pt x="114" y="134"/>
                    <a:pt x="141" y="74"/>
                  </a:cubicBezTo>
                  <a:cubicBezTo>
                    <a:pt x="147" y="47"/>
                    <a:pt x="168" y="0"/>
                    <a:pt x="147" y="0"/>
                  </a:cubicBezTo>
                  <a:lnTo>
                    <a:pt x="27" y="281"/>
                  </a:lnTo>
                  <a:cubicBezTo>
                    <a:pt x="0" y="375"/>
                    <a:pt x="7" y="516"/>
                    <a:pt x="14" y="616"/>
                  </a:cubicBezTo>
                  <a:lnTo>
                    <a:pt x="20" y="649"/>
                  </a:lnTo>
                  <a:cubicBezTo>
                    <a:pt x="27" y="670"/>
                    <a:pt x="14" y="649"/>
                    <a:pt x="20" y="656"/>
                  </a:cubicBezTo>
                  <a:cubicBezTo>
                    <a:pt x="54" y="603"/>
                    <a:pt x="14" y="375"/>
                    <a:pt x="54"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5261934" y="1302963"/>
              <a:ext cx="5306" cy="14220"/>
            </a:xfrm>
            <a:custGeom>
              <a:avLst/>
              <a:gdLst/>
              <a:ahLst/>
              <a:cxnLst/>
              <a:rect l="l" t="t" r="r" b="b"/>
              <a:pathLst>
                <a:path w="175" h="469" extrusionOk="0">
                  <a:moveTo>
                    <a:pt x="40" y="469"/>
                  </a:moveTo>
                  <a:cubicBezTo>
                    <a:pt x="60" y="449"/>
                    <a:pt x="60" y="389"/>
                    <a:pt x="67" y="348"/>
                  </a:cubicBezTo>
                  <a:cubicBezTo>
                    <a:pt x="94" y="261"/>
                    <a:pt x="174" y="67"/>
                    <a:pt x="174" y="1"/>
                  </a:cubicBezTo>
                  <a:cubicBezTo>
                    <a:pt x="147" y="14"/>
                    <a:pt x="134" y="81"/>
                    <a:pt x="121" y="108"/>
                  </a:cubicBezTo>
                  <a:cubicBezTo>
                    <a:pt x="107" y="148"/>
                    <a:pt x="94" y="181"/>
                    <a:pt x="80" y="221"/>
                  </a:cubicBezTo>
                  <a:cubicBezTo>
                    <a:pt x="67" y="261"/>
                    <a:pt x="0" y="442"/>
                    <a:pt x="40" y="4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5366811" y="1288955"/>
              <a:ext cx="2850" cy="14038"/>
            </a:xfrm>
            <a:custGeom>
              <a:avLst/>
              <a:gdLst/>
              <a:ahLst/>
              <a:cxnLst/>
              <a:rect l="l" t="t" r="r" b="b"/>
              <a:pathLst>
                <a:path w="94" h="463" extrusionOk="0">
                  <a:moveTo>
                    <a:pt x="0" y="275"/>
                  </a:moveTo>
                  <a:cubicBezTo>
                    <a:pt x="0" y="315"/>
                    <a:pt x="0" y="449"/>
                    <a:pt x="20" y="463"/>
                  </a:cubicBezTo>
                  <a:cubicBezTo>
                    <a:pt x="34" y="442"/>
                    <a:pt x="27" y="268"/>
                    <a:pt x="40" y="215"/>
                  </a:cubicBezTo>
                  <a:cubicBezTo>
                    <a:pt x="47" y="182"/>
                    <a:pt x="94" y="28"/>
                    <a:pt x="81" y="1"/>
                  </a:cubicBezTo>
                  <a:cubicBezTo>
                    <a:pt x="54" y="28"/>
                    <a:pt x="0" y="215"/>
                    <a:pt x="0" y="2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5355835" y="1288955"/>
              <a:ext cx="5518" cy="12219"/>
            </a:xfrm>
            <a:custGeom>
              <a:avLst/>
              <a:gdLst/>
              <a:ahLst/>
              <a:cxnLst/>
              <a:rect l="l" t="t" r="r" b="b"/>
              <a:pathLst>
                <a:path w="182" h="403" extrusionOk="0">
                  <a:moveTo>
                    <a:pt x="48" y="402"/>
                  </a:moveTo>
                  <a:cubicBezTo>
                    <a:pt x="61" y="382"/>
                    <a:pt x="68" y="322"/>
                    <a:pt x="75" y="295"/>
                  </a:cubicBezTo>
                  <a:cubicBezTo>
                    <a:pt x="88" y="242"/>
                    <a:pt x="128" y="155"/>
                    <a:pt x="148" y="108"/>
                  </a:cubicBezTo>
                  <a:cubicBezTo>
                    <a:pt x="162" y="88"/>
                    <a:pt x="168" y="74"/>
                    <a:pt x="175" y="54"/>
                  </a:cubicBezTo>
                  <a:lnTo>
                    <a:pt x="182" y="1"/>
                  </a:lnTo>
                  <a:cubicBezTo>
                    <a:pt x="155" y="14"/>
                    <a:pt x="141" y="61"/>
                    <a:pt x="128" y="88"/>
                  </a:cubicBezTo>
                  <a:cubicBezTo>
                    <a:pt x="95" y="148"/>
                    <a:pt x="1" y="342"/>
                    <a:pt x="48"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5274517" y="1302963"/>
              <a:ext cx="2638" cy="12189"/>
            </a:xfrm>
            <a:custGeom>
              <a:avLst/>
              <a:gdLst/>
              <a:ahLst/>
              <a:cxnLst/>
              <a:rect l="l" t="t" r="r" b="b"/>
              <a:pathLst>
                <a:path w="87" h="402" extrusionOk="0">
                  <a:moveTo>
                    <a:pt x="27" y="402"/>
                  </a:moveTo>
                  <a:cubicBezTo>
                    <a:pt x="40" y="335"/>
                    <a:pt x="27" y="261"/>
                    <a:pt x="47" y="195"/>
                  </a:cubicBezTo>
                  <a:cubicBezTo>
                    <a:pt x="54" y="134"/>
                    <a:pt x="87" y="67"/>
                    <a:pt x="87" y="1"/>
                  </a:cubicBezTo>
                  <a:cubicBezTo>
                    <a:pt x="74" y="14"/>
                    <a:pt x="87" y="1"/>
                    <a:pt x="74" y="21"/>
                  </a:cubicBezTo>
                  <a:cubicBezTo>
                    <a:pt x="60" y="41"/>
                    <a:pt x="20" y="161"/>
                    <a:pt x="13" y="181"/>
                  </a:cubicBezTo>
                  <a:cubicBezTo>
                    <a:pt x="7" y="221"/>
                    <a:pt x="7" y="248"/>
                    <a:pt x="7" y="295"/>
                  </a:cubicBezTo>
                  <a:cubicBezTo>
                    <a:pt x="7" y="322"/>
                    <a:pt x="0" y="389"/>
                    <a:pt x="27"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5461349" y="1283073"/>
              <a:ext cx="8338" cy="9975"/>
            </a:xfrm>
            <a:custGeom>
              <a:avLst/>
              <a:gdLst/>
              <a:ahLst/>
              <a:cxnLst/>
              <a:rect l="l" t="t" r="r" b="b"/>
              <a:pathLst>
                <a:path w="275" h="329" extrusionOk="0">
                  <a:moveTo>
                    <a:pt x="7" y="322"/>
                  </a:moveTo>
                  <a:cubicBezTo>
                    <a:pt x="13" y="329"/>
                    <a:pt x="0" y="329"/>
                    <a:pt x="13" y="329"/>
                  </a:cubicBezTo>
                  <a:cubicBezTo>
                    <a:pt x="27" y="322"/>
                    <a:pt x="60" y="295"/>
                    <a:pt x="67" y="282"/>
                  </a:cubicBezTo>
                  <a:cubicBezTo>
                    <a:pt x="87" y="262"/>
                    <a:pt x="94" y="255"/>
                    <a:pt x="87" y="222"/>
                  </a:cubicBezTo>
                  <a:cubicBezTo>
                    <a:pt x="107" y="208"/>
                    <a:pt x="114" y="181"/>
                    <a:pt x="134" y="161"/>
                  </a:cubicBezTo>
                  <a:cubicBezTo>
                    <a:pt x="141" y="148"/>
                    <a:pt x="167" y="128"/>
                    <a:pt x="181" y="108"/>
                  </a:cubicBezTo>
                  <a:cubicBezTo>
                    <a:pt x="207" y="81"/>
                    <a:pt x="254" y="34"/>
                    <a:pt x="274" y="1"/>
                  </a:cubicBezTo>
                  <a:lnTo>
                    <a:pt x="261" y="1"/>
                  </a:lnTo>
                  <a:lnTo>
                    <a:pt x="187" y="68"/>
                  </a:lnTo>
                  <a:cubicBezTo>
                    <a:pt x="161" y="95"/>
                    <a:pt x="54" y="202"/>
                    <a:pt x="54" y="228"/>
                  </a:cubicBezTo>
                  <a:cubicBezTo>
                    <a:pt x="54" y="262"/>
                    <a:pt x="74" y="242"/>
                    <a:pt x="40" y="275"/>
                  </a:cubicBezTo>
                  <a:cubicBezTo>
                    <a:pt x="27" y="289"/>
                    <a:pt x="13" y="309"/>
                    <a:pt x="7" y="3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5469444" y="1286923"/>
              <a:ext cx="4487" cy="12219"/>
            </a:xfrm>
            <a:custGeom>
              <a:avLst/>
              <a:gdLst/>
              <a:ahLst/>
              <a:cxnLst/>
              <a:rect l="l" t="t" r="r" b="b"/>
              <a:pathLst>
                <a:path w="148" h="403" extrusionOk="0">
                  <a:moveTo>
                    <a:pt x="14" y="335"/>
                  </a:moveTo>
                  <a:cubicBezTo>
                    <a:pt x="7" y="356"/>
                    <a:pt x="1" y="369"/>
                    <a:pt x="1" y="402"/>
                  </a:cubicBezTo>
                  <a:cubicBezTo>
                    <a:pt x="14" y="396"/>
                    <a:pt x="14" y="402"/>
                    <a:pt x="27" y="362"/>
                  </a:cubicBezTo>
                  <a:cubicBezTo>
                    <a:pt x="94" y="235"/>
                    <a:pt x="88" y="289"/>
                    <a:pt x="121" y="121"/>
                  </a:cubicBezTo>
                  <a:cubicBezTo>
                    <a:pt x="128" y="101"/>
                    <a:pt x="135" y="81"/>
                    <a:pt x="135" y="61"/>
                  </a:cubicBezTo>
                  <a:cubicBezTo>
                    <a:pt x="135" y="54"/>
                    <a:pt x="141" y="21"/>
                    <a:pt x="141" y="14"/>
                  </a:cubicBezTo>
                  <a:cubicBezTo>
                    <a:pt x="135" y="1"/>
                    <a:pt x="148" y="8"/>
                    <a:pt x="128" y="8"/>
                  </a:cubicBezTo>
                  <a:cubicBezTo>
                    <a:pt x="128" y="21"/>
                    <a:pt x="88" y="148"/>
                    <a:pt x="81" y="175"/>
                  </a:cubicBezTo>
                  <a:cubicBezTo>
                    <a:pt x="74" y="208"/>
                    <a:pt x="68" y="235"/>
                    <a:pt x="54" y="262"/>
                  </a:cubicBezTo>
                  <a:cubicBezTo>
                    <a:pt x="41" y="282"/>
                    <a:pt x="27" y="302"/>
                    <a:pt x="14"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5461349" y="1292624"/>
              <a:ext cx="424" cy="637"/>
            </a:xfrm>
            <a:custGeom>
              <a:avLst/>
              <a:gdLst/>
              <a:ahLst/>
              <a:cxnLst/>
              <a:rect l="l" t="t" r="r" b="b"/>
              <a:pathLst>
                <a:path w="14" h="21" extrusionOk="0">
                  <a:moveTo>
                    <a:pt x="13" y="14"/>
                  </a:moveTo>
                  <a:cubicBezTo>
                    <a:pt x="0" y="14"/>
                    <a:pt x="13" y="14"/>
                    <a:pt x="7" y="7"/>
                  </a:cubicBezTo>
                  <a:cubicBezTo>
                    <a:pt x="7" y="14"/>
                    <a:pt x="0" y="0"/>
                    <a:pt x="7"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9"/>
        <p:cNvGrpSpPr/>
        <p:nvPr/>
      </p:nvGrpSpPr>
      <p:grpSpPr>
        <a:xfrm>
          <a:off x="0" y="0"/>
          <a:ext cx="0" cy="0"/>
          <a:chOff x="0" y="0"/>
          <a:chExt cx="0" cy="0"/>
        </a:xfrm>
      </p:grpSpPr>
      <p:grpSp>
        <p:nvGrpSpPr>
          <p:cNvPr id="650" name="Google Shape;650;p5"/>
          <p:cNvGrpSpPr/>
          <p:nvPr/>
        </p:nvGrpSpPr>
        <p:grpSpPr>
          <a:xfrm rot="-8876521">
            <a:off x="46587" y="-232878"/>
            <a:ext cx="981089" cy="2139132"/>
            <a:chOff x="2430300" y="1487150"/>
            <a:chExt cx="284200" cy="619675"/>
          </a:xfrm>
        </p:grpSpPr>
        <p:sp>
          <p:nvSpPr>
            <p:cNvPr id="651" name="Google Shape;651;p5"/>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5"/>
          <p:cNvGrpSpPr/>
          <p:nvPr/>
        </p:nvGrpSpPr>
        <p:grpSpPr>
          <a:xfrm rot="10800000">
            <a:off x="8004087" y="3439806"/>
            <a:ext cx="1812691" cy="2016466"/>
            <a:chOff x="1368135" y="2026380"/>
            <a:chExt cx="342677" cy="381213"/>
          </a:xfrm>
        </p:grpSpPr>
        <p:sp>
          <p:nvSpPr>
            <p:cNvPr id="921" name="Google Shape;921;p5"/>
            <p:cNvSpPr/>
            <p:nvPr/>
          </p:nvSpPr>
          <p:spPr>
            <a:xfrm>
              <a:off x="1368135" y="2026380"/>
              <a:ext cx="342677" cy="381213"/>
            </a:xfrm>
            <a:custGeom>
              <a:avLst/>
              <a:gdLst/>
              <a:ahLst/>
              <a:cxnLst/>
              <a:rect l="l" t="t" r="r" b="b"/>
              <a:pathLst>
                <a:path w="11302" h="12573" extrusionOk="0">
                  <a:moveTo>
                    <a:pt x="8049" y="3594"/>
                  </a:moveTo>
                  <a:lnTo>
                    <a:pt x="8056" y="3607"/>
                  </a:lnTo>
                  <a:cubicBezTo>
                    <a:pt x="8009" y="3634"/>
                    <a:pt x="7956" y="3661"/>
                    <a:pt x="7909" y="3687"/>
                  </a:cubicBezTo>
                  <a:cubicBezTo>
                    <a:pt x="7789" y="3748"/>
                    <a:pt x="7688" y="3828"/>
                    <a:pt x="7615" y="3942"/>
                  </a:cubicBezTo>
                  <a:cubicBezTo>
                    <a:pt x="7581" y="3982"/>
                    <a:pt x="7548" y="4015"/>
                    <a:pt x="7514" y="4049"/>
                  </a:cubicBezTo>
                  <a:cubicBezTo>
                    <a:pt x="7494" y="4069"/>
                    <a:pt x="7467" y="4082"/>
                    <a:pt x="7434" y="4089"/>
                  </a:cubicBezTo>
                  <a:cubicBezTo>
                    <a:pt x="7467" y="4042"/>
                    <a:pt x="7494" y="3995"/>
                    <a:pt x="7541" y="3935"/>
                  </a:cubicBezTo>
                  <a:lnTo>
                    <a:pt x="7541" y="3935"/>
                  </a:lnTo>
                  <a:cubicBezTo>
                    <a:pt x="7467" y="3968"/>
                    <a:pt x="7434" y="4008"/>
                    <a:pt x="7394" y="4042"/>
                  </a:cubicBezTo>
                  <a:cubicBezTo>
                    <a:pt x="7314" y="4095"/>
                    <a:pt x="7314" y="4095"/>
                    <a:pt x="7233" y="4095"/>
                  </a:cubicBezTo>
                  <a:cubicBezTo>
                    <a:pt x="7320" y="4002"/>
                    <a:pt x="7427" y="3942"/>
                    <a:pt x="7501" y="3834"/>
                  </a:cubicBezTo>
                  <a:lnTo>
                    <a:pt x="7501" y="3834"/>
                  </a:lnTo>
                  <a:cubicBezTo>
                    <a:pt x="7481" y="3841"/>
                    <a:pt x="7467" y="3848"/>
                    <a:pt x="7454" y="3855"/>
                  </a:cubicBezTo>
                  <a:cubicBezTo>
                    <a:pt x="7354" y="3908"/>
                    <a:pt x="7247" y="3962"/>
                    <a:pt x="7140" y="4015"/>
                  </a:cubicBezTo>
                  <a:cubicBezTo>
                    <a:pt x="7119" y="4023"/>
                    <a:pt x="7098" y="4029"/>
                    <a:pt x="7076" y="4029"/>
                  </a:cubicBezTo>
                  <a:cubicBezTo>
                    <a:pt x="7062" y="4029"/>
                    <a:pt x="7048" y="4027"/>
                    <a:pt x="7033" y="4022"/>
                  </a:cubicBezTo>
                  <a:cubicBezTo>
                    <a:pt x="6979" y="4002"/>
                    <a:pt x="6959" y="3955"/>
                    <a:pt x="6986" y="3908"/>
                  </a:cubicBezTo>
                  <a:cubicBezTo>
                    <a:pt x="6992" y="3895"/>
                    <a:pt x="6999" y="3881"/>
                    <a:pt x="7012" y="3875"/>
                  </a:cubicBezTo>
                  <a:cubicBezTo>
                    <a:pt x="7086" y="3808"/>
                    <a:pt x="7160" y="3741"/>
                    <a:pt x="7260" y="3701"/>
                  </a:cubicBezTo>
                  <a:cubicBezTo>
                    <a:pt x="7387" y="3654"/>
                    <a:pt x="7514" y="3614"/>
                    <a:pt x="7655" y="3614"/>
                  </a:cubicBezTo>
                  <a:cubicBezTo>
                    <a:pt x="7789" y="3607"/>
                    <a:pt x="7916" y="3600"/>
                    <a:pt x="8049" y="3594"/>
                  </a:cubicBezTo>
                  <a:close/>
                  <a:moveTo>
                    <a:pt x="6637" y="3977"/>
                  </a:moveTo>
                  <a:cubicBezTo>
                    <a:pt x="6659" y="3977"/>
                    <a:pt x="6684" y="3979"/>
                    <a:pt x="6711" y="3982"/>
                  </a:cubicBezTo>
                  <a:cubicBezTo>
                    <a:pt x="6665" y="4035"/>
                    <a:pt x="6604" y="4055"/>
                    <a:pt x="6564" y="4122"/>
                  </a:cubicBezTo>
                  <a:cubicBezTo>
                    <a:pt x="6618" y="4115"/>
                    <a:pt x="6644" y="4089"/>
                    <a:pt x="6671" y="4069"/>
                  </a:cubicBezTo>
                  <a:cubicBezTo>
                    <a:pt x="6705" y="4055"/>
                    <a:pt x="6731" y="4035"/>
                    <a:pt x="6765" y="4029"/>
                  </a:cubicBezTo>
                  <a:cubicBezTo>
                    <a:pt x="6795" y="4017"/>
                    <a:pt x="6819" y="3994"/>
                    <a:pt x="6853" y="3994"/>
                  </a:cubicBezTo>
                  <a:cubicBezTo>
                    <a:pt x="6857" y="3994"/>
                    <a:pt x="6861" y="3994"/>
                    <a:pt x="6865" y="3995"/>
                  </a:cubicBezTo>
                  <a:cubicBezTo>
                    <a:pt x="6872" y="4022"/>
                    <a:pt x="6859" y="4029"/>
                    <a:pt x="6845" y="4035"/>
                  </a:cubicBezTo>
                  <a:cubicBezTo>
                    <a:pt x="6778" y="4082"/>
                    <a:pt x="6705" y="4122"/>
                    <a:pt x="6638" y="4169"/>
                  </a:cubicBezTo>
                  <a:cubicBezTo>
                    <a:pt x="6624" y="4176"/>
                    <a:pt x="6618" y="4189"/>
                    <a:pt x="6604" y="4202"/>
                  </a:cubicBezTo>
                  <a:cubicBezTo>
                    <a:pt x="6612" y="4208"/>
                    <a:pt x="6621" y="4210"/>
                    <a:pt x="6630" y="4210"/>
                  </a:cubicBezTo>
                  <a:cubicBezTo>
                    <a:pt x="6644" y="4210"/>
                    <a:pt x="6659" y="4204"/>
                    <a:pt x="6671" y="4196"/>
                  </a:cubicBezTo>
                  <a:cubicBezTo>
                    <a:pt x="6731" y="4169"/>
                    <a:pt x="6792" y="4142"/>
                    <a:pt x="6852" y="4115"/>
                  </a:cubicBezTo>
                  <a:cubicBezTo>
                    <a:pt x="6867" y="4111"/>
                    <a:pt x="6881" y="4095"/>
                    <a:pt x="6899" y="4095"/>
                  </a:cubicBezTo>
                  <a:cubicBezTo>
                    <a:pt x="6905" y="4095"/>
                    <a:pt x="6912" y="4097"/>
                    <a:pt x="6919" y="4102"/>
                  </a:cubicBezTo>
                  <a:cubicBezTo>
                    <a:pt x="6919" y="4109"/>
                    <a:pt x="6912" y="4115"/>
                    <a:pt x="6905" y="4122"/>
                  </a:cubicBezTo>
                  <a:cubicBezTo>
                    <a:pt x="6872" y="4156"/>
                    <a:pt x="6832" y="4182"/>
                    <a:pt x="6798" y="4216"/>
                  </a:cubicBezTo>
                  <a:cubicBezTo>
                    <a:pt x="6725" y="4289"/>
                    <a:pt x="6645" y="4324"/>
                    <a:pt x="6550" y="4324"/>
                  </a:cubicBezTo>
                  <a:cubicBezTo>
                    <a:pt x="6542" y="4324"/>
                    <a:pt x="6533" y="4323"/>
                    <a:pt x="6524" y="4323"/>
                  </a:cubicBezTo>
                  <a:lnTo>
                    <a:pt x="6457" y="4323"/>
                  </a:lnTo>
                  <a:cubicBezTo>
                    <a:pt x="6423" y="4317"/>
                    <a:pt x="6391" y="4314"/>
                    <a:pt x="6359" y="4314"/>
                  </a:cubicBezTo>
                  <a:cubicBezTo>
                    <a:pt x="6245" y="4314"/>
                    <a:pt x="6140" y="4348"/>
                    <a:pt x="6036" y="4390"/>
                  </a:cubicBezTo>
                  <a:cubicBezTo>
                    <a:pt x="5979" y="4415"/>
                    <a:pt x="5929" y="4457"/>
                    <a:pt x="5862" y="4457"/>
                  </a:cubicBezTo>
                  <a:cubicBezTo>
                    <a:pt x="5858" y="4457"/>
                    <a:pt x="5853" y="4457"/>
                    <a:pt x="5848" y="4457"/>
                  </a:cubicBezTo>
                  <a:cubicBezTo>
                    <a:pt x="5801" y="4517"/>
                    <a:pt x="5721" y="4517"/>
                    <a:pt x="5661" y="4544"/>
                  </a:cubicBezTo>
                  <a:cubicBezTo>
                    <a:pt x="5654" y="4550"/>
                    <a:pt x="5641" y="4550"/>
                    <a:pt x="5621" y="4550"/>
                  </a:cubicBezTo>
                  <a:cubicBezTo>
                    <a:pt x="5627" y="4530"/>
                    <a:pt x="5627" y="4517"/>
                    <a:pt x="5634" y="4510"/>
                  </a:cubicBezTo>
                  <a:cubicBezTo>
                    <a:pt x="5681" y="4443"/>
                    <a:pt x="5721" y="4383"/>
                    <a:pt x="5761" y="4323"/>
                  </a:cubicBezTo>
                  <a:cubicBezTo>
                    <a:pt x="5822" y="4243"/>
                    <a:pt x="5902" y="4182"/>
                    <a:pt x="5995" y="4142"/>
                  </a:cubicBezTo>
                  <a:cubicBezTo>
                    <a:pt x="6089" y="4102"/>
                    <a:pt x="6183" y="4069"/>
                    <a:pt x="6283" y="4049"/>
                  </a:cubicBezTo>
                  <a:cubicBezTo>
                    <a:pt x="6370" y="4035"/>
                    <a:pt x="6457" y="4008"/>
                    <a:pt x="6544" y="3988"/>
                  </a:cubicBezTo>
                  <a:cubicBezTo>
                    <a:pt x="6575" y="3981"/>
                    <a:pt x="6605" y="3977"/>
                    <a:pt x="6637" y="3977"/>
                  </a:cubicBezTo>
                  <a:close/>
                  <a:moveTo>
                    <a:pt x="3533" y="3794"/>
                  </a:moveTo>
                  <a:lnTo>
                    <a:pt x="3533" y="3794"/>
                  </a:lnTo>
                  <a:cubicBezTo>
                    <a:pt x="3547" y="3848"/>
                    <a:pt x="3527" y="3875"/>
                    <a:pt x="3507" y="3901"/>
                  </a:cubicBezTo>
                  <a:cubicBezTo>
                    <a:pt x="3440" y="4008"/>
                    <a:pt x="3413" y="4122"/>
                    <a:pt x="3406" y="4249"/>
                  </a:cubicBezTo>
                  <a:cubicBezTo>
                    <a:pt x="3406" y="4323"/>
                    <a:pt x="3400" y="4396"/>
                    <a:pt x="3386" y="4470"/>
                  </a:cubicBezTo>
                  <a:cubicBezTo>
                    <a:pt x="3379" y="4570"/>
                    <a:pt x="3319" y="4644"/>
                    <a:pt x="3239" y="4698"/>
                  </a:cubicBezTo>
                  <a:cubicBezTo>
                    <a:pt x="3232" y="4704"/>
                    <a:pt x="3219" y="4711"/>
                    <a:pt x="3205" y="4711"/>
                  </a:cubicBezTo>
                  <a:cubicBezTo>
                    <a:pt x="3205" y="4711"/>
                    <a:pt x="3199" y="4711"/>
                    <a:pt x="3192" y="4704"/>
                  </a:cubicBezTo>
                  <a:cubicBezTo>
                    <a:pt x="3239" y="4631"/>
                    <a:pt x="3286" y="4564"/>
                    <a:pt x="3333" y="4483"/>
                  </a:cubicBezTo>
                  <a:cubicBezTo>
                    <a:pt x="3329" y="4483"/>
                    <a:pt x="3326" y="4482"/>
                    <a:pt x="3322" y="4482"/>
                  </a:cubicBezTo>
                  <a:cubicBezTo>
                    <a:pt x="3302" y="4482"/>
                    <a:pt x="3291" y="4499"/>
                    <a:pt x="3279" y="4510"/>
                  </a:cubicBezTo>
                  <a:cubicBezTo>
                    <a:pt x="3232" y="4550"/>
                    <a:pt x="3185" y="4597"/>
                    <a:pt x="3139" y="4644"/>
                  </a:cubicBezTo>
                  <a:cubicBezTo>
                    <a:pt x="3132" y="4657"/>
                    <a:pt x="3119" y="4671"/>
                    <a:pt x="3085" y="4671"/>
                  </a:cubicBezTo>
                  <a:cubicBezTo>
                    <a:pt x="3119" y="4577"/>
                    <a:pt x="3165" y="4497"/>
                    <a:pt x="3192" y="4390"/>
                  </a:cubicBezTo>
                  <a:lnTo>
                    <a:pt x="3192" y="4390"/>
                  </a:lnTo>
                  <a:cubicBezTo>
                    <a:pt x="3145" y="4423"/>
                    <a:pt x="3132" y="4457"/>
                    <a:pt x="3105" y="4490"/>
                  </a:cubicBezTo>
                  <a:cubicBezTo>
                    <a:pt x="3085" y="4530"/>
                    <a:pt x="3058" y="4570"/>
                    <a:pt x="3038" y="4604"/>
                  </a:cubicBezTo>
                  <a:cubicBezTo>
                    <a:pt x="3011" y="4637"/>
                    <a:pt x="3005" y="4684"/>
                    <a:pt x="2958" y="4711"/>
                  </a:cubicBezTo>
                  <a:cubicBezTo>
                    <a:pt x="2951" y="4684"/>
                    <a:pt x="2945" y="4664"/>
                    <a:pt x="2945" y="4651"/>
                  </a:cubicBezTo>
                  <a:cubicBezTo>
                    <a:pt x="2945" y="4497"/>
                    <a:pt x="3005" y="4363"/>
                    <a:pt x="3105" y="4249"/>
                  </a:cubicBezTo>
                  <a:cubicBezTo>
                    <a:pt x="3226" y="4115"/>
                    <a:pt x="3346" y="3982"/>
                    <a:pt x="3466" y="3848"/>
                  </a:cubicBezTo>
                  <a:cubicBezTo>
                    <a:pt x="3486" y="3828"/>
                    <a:pt x="3507" y="3814"/>
                    <a:pt x="3533" y="3794"/>
                  </a:cubicBezTo>
                  <a:close/>
                  <a:moveTo>
                    <a:pt x="3192" y="4811"/>
                  </a:moveTo>
                  <a:cubicBezTo>
                    <a:pt x="3199" y="4811"/>
                    <a:pt x="3199" y="4818"/>
                    <a:pt x="3205" y="4818"/>
                  </a:cubicBezTo>
                  <a:cubicBezTo>
                    <a:pt x="3205" y="4825"/>
                    <a:pt x="3205" y="4825"/>
                    <a:pt x="3199" y="4831"/>
                  </a:cubicBezTo>
                  <a:cubicBezTo>
                    <a:pt x="3199" y="4831"/>
                    <a:pt x="3192" y="4831"/>
                    <a:pt x="3192" y="4825"/>
                  </a:cubicBezTo>
                  <a:cubicBezTo>
                    <a:pt x="3192" y="4825"/>
                    <a:pt x="3192" y="4818"/>
                    <a:pt x="3192" y="4811"/>
                  </a:cubicBezTo>
                  <a:close/>
                  <a:moveTo>
                    <a:pt x="1981" y="4263"/>
                  </a:moveTo>
                  <a:lnTo>
                    <a:pt x="1981" y="4263"/>
                  </a:lnTo>
                  <a:cubicBezTo>
                    <a:pt x="2041" y="4276"/>
                    <a:pt x="2095" y="4296"/>
                    <a:pt x="2148" y="4303"/>
                  </a:cubicBezTo>
                  <a:cubicBezTo>
                    <a:pt x="2202" y="4310"/>
                    <a:pt x="2249" y="4310"/>
                    <a:pt x="2302" y="4316"/>
                  </a:cubicBezTo>
                  <a:cubicBezTo>
                    <a:pt x="2356" y="4316"/>
                    <a:pt x="2409" y="4323"/>
                    <a:pt x="2463" y="4330"/>
                  </a:cubicBezTo>
                  <a:cubicBezTo>
                    <a:pt x="2630" y="4350"/>
                    <a:pt x="2744" y="4443"/>
                    <a:pt x="2824" y="4584"/>
                  </a:cubicBezTo>
                  <a:cubicBezTo>
                    <a:pt x="2851" y="4637"/>
                    <a:pt x="2838" y="4684"/>
                    <a:pt x="2851" y="4751"/>
                  </a:cubicBezTo>
                  <a:cubicBezTo>
                    <a:pt x="2730" y="4657"/>
                    <a:pt x="2630" y="4577"/>
                    <a:pt x="2510" y="4483"/>
                  </a:cubicBezTo>
                  <a:lnTo>
                    <a:pt x="2510" y="4483"/>
                  </a:lnTo>
                  <a:cubicBezTo>
                    <a:pt x="2530" y="4544"/>
                    <a:pt x="2570" y="4577"/>
                    <a:pt x="2597" y="4611"/>
                  </a:cubicBezTo>
                  <a:cubicBezTo>
                    <a:pt x="2623" y="4651"/>
                    <a:pt x="2650" y="4678"/>
                    <a:pt x="2677" y="4718"/>
                  </a:cubicBezTo>
                  <a:cubicBezTo>
                    <a:pt x="2710" y="4758"/>
                    <a:pt x="2751" y="4785"/>
                    <a:pt x="2771" y="4831"/>
                  </a:cubicBezTo>
                  <a:cubicBezTo>
                    <a:pt x="2757" y="4840"/>
                    <a:pt x="2744" y="4844"/>
                    <a:pt x="2732" y="4844"/>
                  </a:cubicBezTo>
                  <a:cubicBezTo>
                    <a:pt x="2715" y="4844"/>
                    <a:pt x="2699" y="4836"/>
                    <a:pt x="2684" y="4825"/>
                  </a:cubicBezTo>
                  <a:cubicBezTo>
                    <a:pt x="2610" y="4758"/>
                    <a:pt x="2530" y="4704"/>
                    <a:pt x="2470" y="4631"/>
                  </a:cubicBezTo>
                  <a:lnTo>
                    <a:pt x="2470" y="4631"/>
                  </a:lnTo>
                  <a:cubicBezTo>
                    <a:pt x="2490" y="4751"/>
                    <a:pt x="2583" y="4811"/>
                    <a:pt x="2677" y="4865"/>
                  </a:cubicBezTo>
                  <a:cubicBezTo>
                    <a:pt x="2668" y="4888"/>
                    <a:pt x="2649" y="4895"/>
                    <a:pt x="2629" y="4895"/>
                  </a:cubicBezTo>
                  <a:cubicBezTo>
                    <a:pt x="2621" y="4895"/>
                    <a:pt x="2612" y="4894"/>
                    <a:pt x="2603" y="4892"/>
                  </a:cubicBezTo>
                  <a:cubicBezTo>
                    <a:pt x="2516" y="4858"/>
                    <a:pt x="2429" y="4831"/>
                    <a:pt x="2362" y="4771"/>
                  </a:cubicBezTo>
                  <a:cubicBezTo>
                    <a:pt x="2235" y="4651"/>
                    <a:pt x="2115" y="4530"/>
                    <a:pt x="2028" y="4376"/>
                  </a:cubicBezTo>
                  <a:cubicBezTo>
                    <a:pt x="2008" y="4343"/>
                    <a:pt x="1981" y="4310"/>
                    <a:pt x="1981" y="4263"/>
                  </a:cubicBezTo>
                  <a:close/>
                  <a:moveTo>
                    <a:pt x="6865" y="4276"/>
                  </a:moveTo>
                  <a:cubicBezTo>
                    <a:pt x="6865" y="4303"/>
                    <a:pt x="6865" y="4316"/>
                    <a:pt x="6865" y="4330"/>
                  </a:cubicBezTo>
                  <a:cubicBezTo>
                    <a:pt x="6818" y="4470"/>
                    <a:pt x="6772" y="4611"/>
                    <a:pt x="6738" y="4751"/>
                  </a:cubicBezTo>
                  <a:cubicBezTo>
                    <a:pt x="6705" y="4885"/>
                    <a:pt x="6631" y="4992"/>
                    <a:pt x="6551" y="5092"/>
                  </a:cubicBezTo>
                  <a:cubicBezTo>
                    <a:pt x="6537" y="5112"/>
                    <a:pt x="6524" y="5119"/>
                    <a:pt x="6504" y="5132"/>
                  </a:cubicBezTo>
                  <a:cubicBezTo>
                    <a:pt x="6471" y="5092"/>
                    <a:pt x="6437" y="5052"/>
                    <a:pt x="6410" y="5019"/>
                  </a:cubicBezTo>
                  <a:cubicBezTo>
                    <a:pt x="6384" y="4999"/>
                    <a:pt x="6363" y="4972"/>
                    <a:pt x="6343" y="4959"/>
                  </a:cubicBezTo>
                  <a:cubicBezTo>
                    <a:pt x="6256" y="4912"/>
                    <a:pt x="6196" y="4838"/>
                    <a:pt x="6136" y="4764"/>
                  </a:cubicBezTo>
                  <a:cubicBezTo>
                    <a:pt x="6082" y="4698"/>
                    <a:pt x="6029" y="4637"/>
                    <a:pt x="5982" y="4550"/>
                  </a:cubicBezTo>
                  <a:cubicBezTo>
                    <a:pt x="6002" y="4537"/>
                    <a:pt x="6022" y="4524"/>
                    <a:pt x="6036" y="4517"/>
                  </a:cubicBezTo>
                  <a:cubicBezTo>
                    <a:pt x="6148" y="4461"/>
                    <a:pt x="6265" y="4419"/>
                    <a:pt x="6391" y="4419"/>
                  </a:cubicBezTo>
                  <a:cubicBezTo>
                    <a:pt x="6415" y="4419"/>
                    <a:pt x="6439" y="4420"/>
                    <a:pt x="6464" y="4423"/>
                  </a:cubicBezTo>
                  <a:cubicBezTo>
                    <a:pt x="6475" y="4425"/>
                    <a:pt x="6487" y="4426"/>
                    <a:pt x="6499" y="4426"/>
                  </a:cubicBezTo>
                  <a:cubicBezTo>
                    <a:pt x="6523" y="4426"/>
                    <a:pt x="6549" y="4423"/>
                    <a:pt x="6571" y="4423"/>
                  </a:cubicBezTo>
                  <a:cubicBezTo>
                    <a:pt x="6665" y="4417"/>
                    <a:pt x="6738" y="4383"/>
                    <a:pt x="6805" y="4323"/>
                  </a:cubicBezTo>
                  <a:cubicBezTo>
                    <a:pt x="6825" y="4310"/>
                    <a:pt x="6838" y="4296"/>
                    <a:pt x="6865" y="4276"/>
                  </a:cubicBezTo>
                  <a:close/>
                  <a:moveTo>
                    <a:pt x="7474" y="4269"/>
                  </a:moveTo>
                  <a:lnTo>
                    <a:pt x="7474" y="4269"/>
                  </a:lnTo>
                  <a:cubicBezTo>
                    <a:pt x="7554" y="4283"/>
                    <a:pt x="7621" y="4303"/>
                    <a:pt x="7675" y="4343"/>
                  </a:cubicBezTo>
                  <a:cubicBezTo>
                    <a:pt x="7728" y="4383"/>
                    <a:pt x="7782" y="4430"/>
                    <a:pt x="7829" y="4477"/>
                  </a:cubicBezTo>
                  <a:cubicBezTo>
                    <a:pt x="7862" y="4517"/>
                    <a:pt x="7896" y="4570"/>
                    <a:pt x="7929" y="4611"/>
                  </a:cubicBezTo>
                  <a:cubicBezTo>
                    <a:pt x="8023" y="4738"/>
                    <a:pt x="8070" y="4872"/>
                    <a:pt x="8063" y="5025"/>
                  </a:cubicBezTo>
                  <a:cubicBezTo>
                    <a:pt x="8063" y="5099"/>
                    <a:pt x="8070" y="5179"/>
                    <a:pt x="8076" y="5260"/>
                  </a:cubicBezTo>
                  <a:cubicBezTo>
                    <a:pt x="8076" y="5273"/>
                    <a:pt x="8070" y="5286"/>
                    <a:pt x="8070" y="5300"/>
                  </a:cubicBezTo>
                  <a:cubicBezTo>
                    <a:pt x="8066" y="5301"/>
                    <a:pt x="8063" y="5301"/>
                    <a:pt x="8060" y="5301"/>
                  </a:cubicBezTo>
                  <a:cubicBezTo>
                    <a:pt x="8041" y="5301"/>
                    <a:pt x="8034" y="5285"/>
                    <a:pt x="8023" y="5273"/>
                  </a:cubicBezTo>
                  <a:cubicBezTo>
                    <a:pt x="7989" y="5206"/>
                    <a:pt x="7949" y="5139"/>
                    <a:pt x="7916" y="5072"/>
                  </a:cubicBezTo>
                  <a:cubicBezTo>
                    <a:pt x="7842" y="4959"/>
                    <a:pt x="7755" y="4845"/>
                    <a:pt x="7635" y="4771"/>
                  </a:cubicBezTo>
                  <a:cubicBezTo>
                    <a:pt x="7588" y="4744"/>
                    <a:pt x="7541" y="4718"/>
                    <a:pt x="7487" y="4704"/>
                  </a:cubicBezTo>
                  <a:cubicBezTo>
                    <a:pt x="7427" y="4678"/>
                    <a:pt x="7380" y="4637"/>
                    <a:pt x="7354" y="4577"/>
                  </a:cubicBezTo>
                  <a:cubicBezTo>
                    <a:pt x="7340" y="4550"/>
                    <a:pt x="7347" y="4530"/>
                    <a:pt x="7367" y="4510"/>
                  </a:cubicBezTo>
                  <a:cubicBezTo>
                    <a:pt x="7421" y="4544"/>
                    <a:pt x="7447" y="4591"/>
                    <a:pt x="7467" y="4637"/>
                  </a:cubicBezTo>
                  <a:cubicBezTo>
                    <a:pt x="7487" y="4611"/>
                    <a:pt x="7481" y="4584"/>
                    <a:pt x="7467" y="4564"/>
                  </a:cubicBezTo>
                  <a:cubicBezTo>
                    <a:pt x="7441" y="4510"/>
                    <a:pt x="7407" y="4450"/>
                    <a:pt x="7374" y="4396"/>
                  </a:cubicBezTo>
                  <a:cubicBezTo>
                    <a:pt x="7360" y="4370"/>
                    <a:pt x="7334" y="4343"/>
                    <a:pt x="7334" y="4310"/>
                  </a:cubicBezTo>
                  <a:cubicBezTo>
                    <a:pt x="7341" y="4306"/>
                    <a:pt x="7348" y="4304"/>
                    <a:pt x="7354" y="4304"/>
                  </a:cubicBezTo>
                  <a:cubicBezTo>
                    <a:pt x="7368" y="4304"/>
                    <a:pt x="7378" y="4313"/>
                    <a:pt x="7387" y="4323"/>
                  </a:cubicBezTo>
                  <a:cubicBezTo>
                    <a:pt x="7474" y="4403"/>
                    <a:pt x="7554" y="4477"/>
                    <a:pt x="7641" y="4557"/>
                  </a:cubicBezTo>
                  <a:cubicBezTo>
                    <a:pt x="7668" y="4584"/>
                    <a:pt x="7688" y="4617"/>
                    <a:pt x="7728" y="4624"/>
                  </a:cubicBezTo>
                  <a:cubicBezTo>
                    <a:pt x="7715" y="4604"/>
                    <a:pt x="7708" y="4577"/>
                    <a:pt x="7695" y="4557"/>
                  </a:cubicBezTo>
                  <a:cubicBezTo>
                    <a:pt x="7641" y="4483"/>
                    <a:pt x="7588" y="4417"/>
                    <a:pt x="7528" y="4343"/>
                  </a:cubicBezTo>
                  <a:cubicBezTo>
                    <a:pt x="7514" y="4323"/>
                    <a:pt x="7501" y="4303"/>
                    <a:pt x="7474" y="4269"/>
                  </a:cubicBezTo>
                  <a:close/>
                  <a:moveTo>
                    <a:pt x="3265" y="4824"/>
                  </a:moveTo>
                  <a:cubicBezTo>
                    <a:pt x="3268" y="4824"/>
                    <a:pt x="3270" y="4824"/>
                    <a:pt x="3272" y="4825"/>
                  </a:cubicBezTo>
                  <a:cubicBezTo>
                    <a:pt x="3346" y="4831"/>
                    <a:pt x="3426" y="4825"/>
                    <a:pt x="3500" y="4872"/>
                  </a:cubicBezTo>
                  <a:cubicBezTo>
                    <a:pt x="3540" y="4898"/>
                    <a:pt x="3594" y="4905"/>
                    <a:pt x="3640" y="4905"/>
                  </a:cubicBezTo>
                  <a:cubicBezTo>
                    <a:pt x="3701" y="4905"/>
                    <a:pt x="3754" y="4905"/>
                    <a:pt x="3808" y="4898"/>
                  </a:cubicBezTo>
                  <a:cubicBezTo>
                    <a:pt x="3818" y="4898"/>
                    <a:pt x="3829" y="4898"/>
                    <a:pt x="3839" y="4898"/>
                  </a:cubicBezTo>
                  <a:cubicBezTo>
                    <a:pt x="3993" y="4898"/>
                    <a:pt x="4130" y="4944"/>
                    <a:pt x="4256" y="5032"/>
                  </a:cubicBezTo>
                  <a:cubicBezTo>
                    <a:pt x="4370" y="5106"/>
                    <a:pt x="4470" y="5186"/>
                    <a:pt x="4550" y="5286"/>
                  </a:cubicBezTo>
                  <a:cubicBezTo>
                    <a:pt x="4564" y="5306"/>
                    <a:pt x="4577" y="5320"/>
                    <a:pt x="4584" y="5333"/>
                  </a:cubicBezTo>
                  <a:cubicBezTo>
                    <a:pt x="4590" y="5340"/>
                    <a:pt x="4584" y="5340"/>
                    <a:pt x="4584" y="5353"/>
                  </a:cubicBezTo>
                  <a:cubicBezTo>
                    <a:pt x="4557" y="5347"/>
                    <a:pt x="4537" y="5340"/>
                    <a:pt x="4510" y="5333"/>
                  </a:cubicBezTo>
                  <a:cubicBezTo>
                    <a:pt x="4377" y="5299"/>
                    <a:pt x="4244" y="5276"/>
                    <a:pt x="4111" y="5276"/>
                  </a:cubicBezTo>
                  <a:cubicBezTo>
                    <a:pt x="4037" y="5276"/>
                    <a:pt x="3962" y="5283"/>
                    <a:pt x="3888" y="5300"/>
                  </a:cubicBezTo>
                  <a:cubicBezTo>
                    <a:pt x="3854" y="5306"/>
                    <a:pt x="3828" y="5306"/>
                    <a:pt x="3794" y="5313"/>
                  </a:cubicBezTo>
                  <a:cubicBezTo>
                    <a:pt x="3760" y="5319"/>
                    <a:pt x="3726" y="5322"/>
                    <a:pt x="3693" y="5322"/>
                  </a:cubicBezTo>
                  <a:cubicBezTo>
                    <a:pt x="3584" y="5322"/>
                    <a:pt x="3482" y="5291"/>
                    <a:pt x="3379" y="5240"/>
                  </a:cubicBezTo>
                  <a:cubicBezTo>
                    <a:pt x="3346" y="5226"/>
                    <a:pt x="3319" y="5199"/>
                    <a:pt x="3299" y="5166"/>
                  </a:cubicBezTo>
                  <a:cubicBezTo>
                    <a:pt x="3303" y="5154"/>
                    <a:pt x="3310" y="5151"/>
                    <a:pt x="3317" y="5151"/>
                  </a:cubicBezTo>
                  <a:cubicBezTo>
                    <a:pt x="3322" y="5151"/>
                    <a:pt x="3327" y="5153"/>
                    <a:pt x="3333" y="5153"/>
                  </a:cubicBezTo>
                  <a:cubicBezTo>
                    <a:pt x="3446" y="5179"/>
                    <a:pt x="3567" y="5199"/>
                    <a:pt x="3681" y="5219"/>
                  </a:cubicBezTo>
                  <a:cubicBezTo>
                    <a:pt x="3691" y="5223"/>
                    <a:pt x="3704" y="5229"/>
                    <a:pt x="3718" y="5229"/>
                  </a:cubicBezTo>
                  <a:cubicBezTo>
                    <a:pt x="3730" y="5229"/>
                    <a:pt x="3742" y="5225"/>
                    <a:pt x="3754" y="5213"/>
                  </a:cubicBezTo>
                  <a:cubicBezTo>
                    <a:pt x="3721" y="5186"/>
                    <a:pt x="3674" y="5173"/>
                    <a:pt x="3634" y="5159"/>
                  </a:cubicBezTo>
                  <a:cubicBezTo>
                    <a:pt x="3527" y="5132"/>
                    <a:pt x="3426" y="5112"/>
                    <a:pt x="3326" y="5086"/>
                  </a:cubicBezTo>
                  <a:cubicBezTo>
                    <a:pt x="3292" y="5079"/>
                    <a:pt x="3279" y="5059"/>
                    <a:pt x="3299" y="5025"/>
                  </a:cubicBezTo>
                  <a:lnTo>
                    <a:pt x="3299" y="5025"/>
                  </a:lnTo>
                  <a:cubicBezTo>
                    <a:pt x="3446" y="5032"/>
                    <a:pt x="3580" y="5093"/>
                    <a:pt x="3726" y="5093"/>
                  </a:cubicBezTo>
                  <a:cubicBezTo>
                    <a:pt x="3733" y="5093"/>
                    <a:pt x="3740" y="5093"/>
                    <a:pt x="3747" y="5092"/>
                  </a:cubicBezTo>
                  <a:cubicBezTo>
                    <a:pt x="3600" y="5039"/>
                    <a:pt x="3460" y="4972"/>
                    <a:pt x="3292" y="4965"/>
                  </a:cubicBezTo>
                  <a:cubicBezTo>
                    <a:pt x="3272" y="4932"/>
                    <a:pt x="3252" y="4905"/>
                    <a:pt x="3239" y="4872"/>
                  </a:cubicBezTo>
                  <a:cubicBezTo>
                    <a:pt x="3227" y="4853"/>
                    <a:pt x="3242" y="4824"/>
                    <a:pt x="3265" y="4824"/>
                  </a:cubicBezTo>
                  <a:close/>
                  <a:moveTo>
                    <a:pt x="6859" y="5594"/>
                  </a:moveTo>
                  <a:cubicBezTo>
                    <a:pt x="6892" y="5614"/>
                    <a:pt x="6932" y="5634"/>
                    <a:pt x="6966" y="5654"/>
                  </a:cubicBezTo>
                  <a:cubicBezTo>
                    <a:pt x="6999" y="5668"/>
                    <a:pt x="7039" y="5688"/>
                    <a:pt x="7086" y="5715"/>
                  </a:cubicBezTo>
                  <a:cubicBezTo>
                    <a:pt x="6932" y="5768"/>
                    <a:pt x="6798" y="5815"/>
                    <a:pt x="6638" y="5862"/>
                  </a:cubicBezTo>
                  <a:cubicBezTo>
                    <a:pt x="6705" y="5775"/>
                    <a:pt x="6765" y="5701"/>
                    <a:pt x="6818" y="5628"/>
                  </a:cubicBezTo>
                  <a:cubicBezTo>
                    <a:pt x="6832" y="5621"/>
                    <a:pt x="6845" y="5614"/>
                    <a:pt x="6859" y="5594"/>
                  </a:cubicBezTo>
                  <a:close/>
                  <a:moveTo>
                    <a:pt x="8042" y="127"/>
                  </a:moveTo>
                  <a:cubicBezTo>
                    <a:pt x="8053" y="127"/>
                    <a:pt x="8065" y="127"/>
                    <a:pt x="8076" y="128"/>
                  </a:cubicBezTo>
                  <a:cubicBezTo>
                    <a:pt x="8371" y="141"/>
                    <a:pt x="8658" y="188"/>
                    <a:pt x="8946" y="268"/>
                  </a:cubicBezTo>
                  <a:cubicBezTo>
                    <a:pt x="9100" y="309"/>
                    <a:pt x="9261" y="355"/>
                    <a:pt x="9408" y="429"/>
                  </a:cubicBezTo>
                  <a:cubicBezTo>
                    <a:pt x="9628" y="543"/>
                    <a:pt x="9829" y="683"/>
                    <a:pt x="10023" y="830"/>
                  </a:cubicBezTo>
                  <a:cubicBezTo>
                    <a:pt x="10331" y="1071"/>
                    <a:pt x="10585" y="1346"/>
                    <a:pt x="10759" y="1693"/>
                  </a:cubicBezTo>
                  <a:cubicBezTo>
                    <a:pt x="10779" y="1747"/>
                    <a:pt x="10813" y="1794"/>
                    <a:pt x="10839" y="1841"/>
                  </a:cubicBezTo>
                  <a:cubicBezTo>
                    <a:pt x="10873" y="1914"/>
                    <a:pt x="10913" y="1995"/>
                    <a:pt x="10947" y="2068"/>
                  </a:cubicBezTo>
                  <a:cubicBezTo>
                    <a:pt x="10973" y="2135"/>
                    <a:pt x="11000" y="2202"/>
                    <a:pt x="11027" y="2269"/>
                  </a:cubicBezTo>
                  <a:cubicBezTo>
                    <a:pt x="11080" y="2389"/>
                    <a:pt x="11114" y="2516"/>
                    <a:pt x="11127" y="2644"/>
                  </a:cubicBezTo>
                  <a:cubicBezTo>
                    <a:pt x="11147" y="2797"/>
                    <a:pt x="11161" y="2951"/>
                    <a:pt x="11174" y="3105"/>
                  </a:cubicBezTo>
                  <a:cubicBezTo>
                    <a:pt x="11181" y="3272"/>
                    <a:pt x="11154" y="3433"/>
                    <a:pt x="11120" y="3587"/>
                  </a:cubicBezTo>
                  <a:cubicBezTo>
                    <a:pt x="11087" y="3781"/>
                    <a:pt x="11047" y="3968"/>
                    <a:pt x="10980" y="4149"/>
                  </a:cubicBezTo>
                  <a:cubicBezTo>
                    <a:pt x="10880" y="4417"/>
                    <a:pt x="10759" y="4678"/>
                    <a:pt x="10585" y="4912"/>
                  </a:cubicBezTo>
                  <a:cubicBezTo>
                    <a:pt x="10512" y="5005"/>
                    <a:pt x="10438" y="5106"/>
                    <a:pt x="10364" y="5206"/>
                  </a:cubicBezTo>
                  <a:cubicBezTo>
                    <a:pt x="10291" y="5300"/>
                    <a:pt x="10217" y="5387"/>
                    <a:pt x="10124" y="5460"/>
                  </a:cubicBezTo>
                  <a:cubicBezTo>
                    <a:pt x="10063" y="5514"/>
                    <a:pt x="9996" y="5561"/>
                    <a:pt x="9930" y="5594"/>
                  </a:cubicBezTo>
                  <a:cubicBezTo>
                    <a:pt x="9689" y="5715"/>
                    <a:pt x="9434" y="5815"/>
                    <a:pt x="9167" y="5882"/>
                  </a:cubicBezTo>
                  <a:cubicBezTo>
                    <a:pt x="9147" y="5882"/>
                    <a:pt x="9133" y="5889"/>
                    <a:pt x="9113" y="5889"/>
                  </a:cubicBezTo>
                  <a:cubicBezTo>
                    <a:pt x="9093" y="5895"/>
                    <a:pt x="9073" y="5899"/>
                    <a:pt x="9055" y="5899"/>
                  </a:cubicBezTo>
                  <a:cubicBezTo>
                    <a:pt x="9021" y="5899"/>
                    <a:pt x="8990" y="5886"/>
                    <a:pt x="8959" y="5855"/>
                  </a:cubicBezTo>
                  <a:cubicBezTo>
                    <a:pt x="8919" y="5815"/>
                    <a:pt x="8866" y="5802"/>
                    <a:pt x="8812" y="5795"/>
                  </a:cubicBezTo>
                  <a:cubicBezTo>
                    <a:pt x="8752" y="5788"/>
                    <a:pt x="8698" y="5768"/>
                    <a:pt x="8638" y="5755"/>
                  </a:cubicBezTo>
                  <a:cubicBezTo>
                    <a:pt x="8511" y="5735"/>
                    <a:pt x="8377" y="5708"/>
                    <a:pt x="8250" y="5688"/>
                  </a:cubicBezTo>
                  <a:cubicBezTo>
                    <a:pt x="8198" y="5683"/>
                    <a:pt x="8146" y="5678"/>
                    <a:pt x="8096" y="5678"/>
                  </a:cubicBezTo>
                  <a:cubicBezTo>
                    <a:pt x="8076" y="5678"/>
                    <a:pt x="8056" y="5679"/>
                    <a:pt x="8036" y="5681"/>
                  </a:cubicBezTo>
                  <a:cubicBezTo>
                    <a:pt x="7884" y="5693"/>
                    <a:pt x="7731" y="5696"/>
                    <a:pt x="7580" y="5696"/>
                  </a:cubicBezTo>
                  <a:cubicBezTo>
                    <a:pt x="7479" y="5696"/>
                    <a:pt x="7379" y="5694"/>
                    <a:pt x="7280" y="5694"/>
                  </a:cubicBezTo>
                  <a:cubicBezTo>
                    <a:pt x="7253" y="5694"/>
                    <a:pt x="7220" y="5694"/>
                    <a:pt x="7206" y="5674"/>
                  </a:cubicBezTo>
                  <a:cubicBezTo>
                    <a:pt x="7133" y="5614"/>
                    <a:pt x="7053" y="5574"/>
                    <a:pt x="6966" y="5534"/>
                  </a:cubicBezTo>
                  <a:cubicBezTo>
                    <a:pt x="6952" y="5527"/>
                    <a:pt x="6939" y="5514"/>
                    <a:pt x="6919" y="5500"/>
                  </a:cubicBezTo>
                  <a:cubicBezTo>
                    <a:pt x="7099" y="5260"/>
                    <a:pt x="7200" y="4999"/>
                    <a:pt x="7280" y="4731"/>
                  </a:cubicBezTo>
                  <a:cubicBezTo>
                    <a:pt x="7284" y="4730"/>
                    <a:pt x="7287" y="4730"/>
                    <a:pt x="7290" y="4730"/>
                  </a:cubicBezTo>
                  <a:cubicBezTo>
                    <a:pt x="7317" y="4730"/>
                    <a:pt x="7329" y="4752"/>
                    <a:pt x="7347" y="4758"/>
                  </a:cubicBezTo>
                  <a:cubicBezTo>
                    <a:pt x="7380" y="4778"/>
                    <a:pt x="7407" y="4798"/>
                    <a:pt x="7447" y="4811"/>
                  </a:cubicBezTo>
                  <a:cubicBezTo>
                    <a:pt x="7548" y="4838"/>
                    <a:pt x="7635" y="4898"/>
                    <a:pt x="7702" y="4985"/>
                  </a:cubicBezTo>
                  <a:cubicBezTo>
                    <a:pt x="7762" y="5045"/>
                    <a:pt x="7809" y="5119"/>
                    <a:pt x="7855" y="5193"/>
                  </a:cubicBezTo>
                  <a:cubicBezTo>
                    <a:pt x="7942" y="5313"/>
                    <a:pt x="8016" y="5434"/>
                    <a:pt x="8103" y="5561"/>
                  </a:cubicBezTo>
                  <a:cubicBezTo>
                    <a:pt x="8103" y="5567"/>
                    <a:pt x="8110" y="5574"/>
                    <a:pt x="8116" y="5574"/>
                  </a:cubicBezTo>
                  <a:cubicBezTo>
                    <a:pt x="8127" y="5591"/>
                    <a:pt x="8143" y="5603"/>
                    <a:pt x="8159" y="5603"/>
                  </a:cubicBezTo>
                  <a:cubicBezTo>
                    <a:pt x="8163" y="5603"/>
                    <a:pt x="8166" y="5602"/>
                    <a:pt x="8170" y="5601"/>
                  </a:cubicBezTo>
                  <a:cubicBezTo>
                    <a:pt x="8197" y="5594"/>
                    <a:pt x="8203" y="5574"/>
                    <a:pt x="8203" y="5534"/>
                  </a:cubicBezTo>
                  <a:cubicBezTo>
                    <a:pt x="8197" y="5367"/>
                    <a:pt x="8183" y="5206"/>
                    <a:pt x="8183" y="5039"/>
                  </a:cubicBezTo>
                  <a:cubicBezTo>
                    <a:pt x="8183" y="4711"/>
                    <a:pt x="8016" y="4483"/>
                    <a:pt x="7789" y="4289"/>
                  </a:cubicBezTo>
                  <a:cubicBezTo>
                    <a:pt x="7742" y="4249"/>
                    <a:pt x="7682" y="4229"/>
                    <a:pt x="7628" y="4202"/>
                  </a:cubicBezTo>
                  <a:cubicBezTo>
                    <a:pt x="7601" y="4196"/>
                    <a:pt x="7581" y="4182"/>
                    <a:pt x="7561" y="4176"/>
                  </a:cubicBezTo>
                  <a:cubicBezTo>
                    <a:pt x="7628" y="4089"/>
                    <a:pt x="7688" y="4002"/>
                    <a:pt x="7755" y="3921"/>
                  </a:cubicBezTo>
                  <a:cubicBezTo>
                    <a:pt x="7802" y="3875"/>
                    <a:pt x="7849" y="3834"/>
                    <a:pt x="7902" y="3801"/>
                  </a:cubicBezTo>
                  <a:cubicBezTo>
                    <a:pt x="7969" y="3761"/>
                    <a:pt x="8036" y="3727"/>
                    <a:pt x="8103" y="3694"/>
                  </a:cubicBezTo>
                  <a:cubicBezTo>
                    <a:pt x="8150" y="3674"/>
                    <a:pt x="8190" y="3647"/>
                    <a:pt x="8210" y="3600"/>
                  </a:cubicBezTo>
                  <a:cubicBezTo>
                    <a:pt x="8230" y="3567"/>
                    <a:pt x="8223" y="3527"/>
                    <a:pt x="8183" y="3513"/>
                  </a:cubicBezTo>
                  <a:cubicBezTo>
                    <a:pt x="8162" y="3508"/>
                    <a:pt x="8136" y="3498"/>
                    <a:pt x="8109" y="3498"/>
                  </a:cubicBezTo>
                  <a:cubicBezTo>
                    <a:pt x="8102" y="3498"/>
                    <a:pt x="8096" y="3499"/>
                    <a:pt x="8090" y="3500"/>
                  </a:cubicBezTo>
                  <a:cubicBezTo>
                    <a:pt x="7909" y="3500"/>
                    <a:pt x="7728" y="3500"/>
                    <a:pt x="7548" y="3520"/>
                  </a:cubicBezTo>
                  <a:cubicBezTo>
                    <a:pt x="7307" y="3540"/>
                    <a:pt x="7093" y="3634"/>
                    <a:pt x="6925" y="3808"/>
                  </a:cubicBezTo>
                  <a:cubicBezTo>
                    <a:pt x="6892" y="3841"/>
                    <a:pt x="6859" y="3861"/>
                    <a:pt x="6818" y="3861"/>
                  </a:cubicBezTo>
                  <a:cubicBezTo>
                    <a:pt x="6772" y="3868"/>
                    <a:pt x="6725" y="3875"/>
                    <a:pt x="6685" y="3875"/>
                  </a:cubicBezTo>
                  <a:cubicBezTo>
                    <a:pt x="6584" y="3875"/>
                    <a:pt x="6497" y="3895"/>
                    <a:pt x="6404" y="3915"/>
                  </a:cubicBezTo>
                  <a:cubicBezTo>
                    <a:pt x="6250" y="3955"/>
                    <a:pt x="6082" y="3982"/>
                    <a:pt x="5942" y="4055"/>
                  </a:cubicBezTo>
                  <a:cubicBezTo>
                    <a:pt x="5929" y="4062"/>
                    <a:pt x="5915" y="4062"/>
                    <a:pt x="5895" y="4062"/>
                  </a:cubicBezTo>
                  <a:cubicBezTo>
                    <a:pt x="5895" y="4042"/>
                    <a:pt x="5895" y="4022"/>
                    <a:pt x="5895" y="4008"/>
                  </a:cubicBezTo>
                  <a:cubicBezTo>
                    <a:pt x="5902" y="3921"/>
                    <a:pt x="5908" y="3841"/>
                    <a:pt x="5915" y="3761"/>
                  </a:cubicBezTo>
                  <a:cubicBezTo>
                    <a:pt x="5929" y="3574"/>
                    <a:pt x="5915" y="3393"/>
                    <a:pt x="5875" y="3212"/>
                  </a:cubicBezTo>
                  <a:cubicBezTo>
                    <a:pt x="5822" y="2945"/>
                    <a:pt x="5761" y="2684"/>
                    <a:pt x="5648" y="2443"/>
                  </a:cubicBezTo>
                  <a:cubicBezTo>
                    <a:pt x="5627" y="2396"/>
                    <a:pt x="5627" y="2356"/>
                    <a:pt x="5641" y="2309"/>
                  </a:cubicBezTo>
                  <a:cubicBezTo>
                    <a:pt x="5661" y="2229"/>
                    <a:pt x="5688" y="2142"/>
                    <a:pt x="5701" y="2061"/>
                  </a:cubicBezTo>
                  <a:cubicBezTo>
                    <a:pt x="5741" y="1847"/>
                    <a:pt x="5835" y="1647"/>
                    <a:pt x="5955" y="1473"/>
                  </a:cubicBezTo>
                  <a:cubicBezTo>
                    <a:pt x="6076" y="1299"/>
                    <a:pt x="6203" y="1131"/>
                    <a:pt x="6337" y="964"/>
                  </a:cubicBezTo>
                  <a:cubicBezTo>
                    <a:pt x="6430" y="844"/>
                    <a:pt x="6544" y="737"/>
                    <a:pt x="6678" y="656"/>
                  </a:cubicBezTo>
                  <a:cubicBezTo>
                    <a:pt x="6705" y="636"/>
                    <a:pt x="6731" y="616"/>
                    <a:pt x="6758" y="596"/>
                  </a:cubicBezTo>
                  <a:cubicBezTo>
                    <a:pt x="6966" y="422"/>
                    <a:pt x="7213" y="315"/>
                    <a:pt x="7461" y="215"/>
                  </a:cubicBezTo>
                  <a:cubicBezTo>
                    <a:pt x="7467" y="215"/>
                    <a:pt x="7474" y="208"/>
                    <a:pt x="7481" y="208"/>
                  </a:cubicBezTo>
                  <a:cubicBezTo>
                    <a:pt x="7670" y="177"/>
                    <a:pt x="7853" y="127"/>
                    <a:pt x="8042" y="127"/>
                  </a:cubicBezTo>
                  <a:close/>
                  <a:moveTo>
                    <a:pt x="2582" y="5056"/>
                  </a:moveTo>
                  <a:cubicBezTo>
                    <a:pt x="2585" y="5056"/>
                    <a:pt x="2588" y="5059"/>
                    <a:pt x="2597" y="5059"/>
                  </a:cubicBezTo>
                  <a:cubicBezTo>
                    <a:pt x="2550" y="5206"/>
                    <a:pt x="2503" y="5347"/>
                    <a:pt x="2463" y="5487"/>
                  </a:cubicBezTo>
                  <a:cubicBezTo>
                    <a:pt x="2463" y="5487"/>
                    <a:pt x="2463" y="5494"/>
                    <a:pt x="2470" y="5494"/>
                  </a:cubicBezTo>
                  <a:cubicBezTo>
                    <a:pt x="2496" y="5494"/>
                    <a:pt x="2496" y="5467"/>
                    <a:pt x="2503" y="5454"/>
                  </a:cubicBezTo>
                  <a:cubicBezTo>
                    <a:pt x="2516" y="5434"/>
                    <a:pt x="2523" y="5407"/>
                    <a:pt x="2530" y="5387"/>
                  </a:cubicBezTo>
                  <a:cubicBezTo>
                    <a:pt x="2543" y="5373"/>
                    <a:pt x="2550" y="5353"/>
                    <a:pt x="2556" y="5340"/>
                  </a:cubicBezTo>
                  <a:cubicBezTo>
                    <a:pt x="2563" y="5313"/>
                    <a:pt x="2570" y="5293"/>
                    <a:pt x="2583" y="5273"/>
                  </a:cubicBezTo>
                  <a:cubicBezTo>
                    <a:pt x="2590" y="5253"/>
                    <a:pt x="2597" y="5233"/>
                    <a:pt x="2617" y="5219"/>
                  </a:cubicBezTo>
                  <a:lnTo>
                    <a:pt x="2617" y="5219"/>
                  </a:lnTo>
                  <a:cubicBezTo>
                    <a:pt x="2623" y="5293"/>
                    <a:pt x="2597" y="5360"/>
                    <a:pt x="2570" y="5427"/>
                  </a:cubicBezTo>
                  <a:cubicBezTo>
                    <a:pt x="2550" y="5500"/>
                    <a:pt x="2530" y="5567"/>
                    <a:pt x="2503" y="5634"/>
                  </a:cubicBezTo>
                  <a:cubicBezTo>
                    <a:pt x="2563" y="5594"/>
                    <a:pt x="2577" y="5567"/>
                    <a:pt x="2630" y="5460"/>
                  </a:cubicBezTo>
                  <a:cubicBezTo>
                    <a:pt x="2657" y="5393"/>
                    <a:pt x="2690" y="5326"/>
                    <a:pt x="2724" y="5253"/>
                  </a:cubicBezTo>
                  <a:cubicBezTo>
                    <a:pt x="2737" y="5273"/>
                    <a:pt x="2744" y="5280"/>
                    <a:pt x="2744" y="5293"/>
                  </a:cubicBezTo>
                  <a:cubicBezTo>
                    <a:pt x="2757" y="5467"/>
                    <a:pt x="2710" y="5621"/>
                    <a:pt x="2590" y="5748"/>
                  </a:cubicBezTo>
                  <a:cubicBezTo>
                    <a:pt x="2449" y="5909"/>
                    <a:pt x="2316" y="6069"/>
                    <a:pt x="2202" y="6250"/>
                  </a:cubicBezTo>
                  <a:cubicBezTo>
                    <a:pt x="2195" y="6256"/>
                    <a:pt x="2189" y="6263"/>
                    <a:pt x="2168" y="6277"/>
                  </a:cubicBezTo>
                  <a:cubicBezTo>
                    <a:pt x="2168" y="6250"/>
                    <a:pt x="2168" y="6236"/>
                    <a:pt x="2168" y="6230"/>
                  </a:cubicBezTo>
                  <a:cubicBezTo>
                    <a:pt x="2168" y="6129"/>
                    <a:pt x="2182" y="6036"/>
                    <a:pt x="2182" y="5942"/>
                  </a:cubicBezTo>
                  <a:cubicBezTo>
                    <a:pt x="2175" y="5835"/>
                    <a:pt x="2195" y="5735"/>
                    <a:pt x="2235" y="5634"/>
                  </a:cubicBezTo>
                  <a:cubicBezTo>
                    <a:pt x="2275" y="5547"/>
                    <a:pt x="2316" y="5460"/>
                    <a:pt x="2356" y="5367"/>
                  </a:cubicBezTo>
                  <a:cubicBezTo>
                    <a:pt x="2376" y="5326"/>
                    <a:pt x="2389" y="5286"/>
                    <a:pt x="2409" y="5246"/>
                  </a:cubicBezTo>
                  <a:cubicBezTo>
                    <a:pt x="2443" y="5159"/>
                    <a:pt x="2503" y="5099"/>
                    <a:pt x="2577" y="5059"/>
                  </a:cubicBezTo>
                  <a:cubicBezTo>
                    <a:pt x="2579" y="5057"/>
                    <a:pt x="2580" y="5056"/>
                    <a:pt x="2582" y="5056"/>
                  </a:cubicBezTo>
                  <a:close/>
                  <a:moveTo>
                    <a:pt x="2811" y="899"/>
                  </a:moveTo>
                  <a:cubicBezTo>
                    <a:pt x="2836" y="899"/>
                    <a:pt x="2861" y="901"/>
                    <a:pt x="2884" y="904"/>
                  </a:cubicBezTo>
                  <a:cubicBezTo>
                    <a:pt x="3058" y="931"/>
                    <a:pt x="3232" y="931"/>
                    <a:pt x="3413" y="944"/>
                  </a:cubicBezTo>
                  <a:cubicBezTo>
                    <a:pt x="3714" y="964"/>
                    <a:pt x="4008" y="1031"/>
                    <a:pt x="4283" y="1158"/>
                  </a:cubicBezTo>
                  <a:cubicBezTo>
                    <a:pt x="4718" y="1352"/>
                    <a:pt x="5045" y="1667"/>
                    <a:pt x="5300" y="2061"/>
                  </a:cubicBezTo>
                  <a:cubicBezTo>
                    <a:pt x="5413" y="2242"/>
                    <a:pt x="5520" y="2429"/>
                    <a:pt x="5594" y="2630"/>
                  </a:cubicBezTo>
                  <a:cubicBezTo>
                    <a:pt x="5621" y="2690"/>
                    <a:pt x="5641" y="2757"/>
                    <a:pt x="5661" y="2824"/>
                  </a:cubicBezTo>
                  <a:cubicBezTo>
                    <a:pt x="5694" y="2945"/>
                    <a:pt x="5721" y="3072"/>
                    <a:pt x="5755" y="3192"/>
                  </a:cubicBezTo>
                  <a:cubicBezTo>
                    <a:pt x="5795" y="3373"/>
                    <a:pt x="5815" y="3553"/>
                    <a:pt x="5808" y="3734"/>
                  </a:cubicBezTo>
                  <a:cubicBezTo>
                    <a:pt x="5808" y="3861"/>
                    <a:pt x="5808" y="3988"/>
                    <a:pt x="5808" y="4109"/>
                  </a:cubicBezTo>
                  <a:cubicBezTo>
                    <a:pt x="5741" y="4196"/>
                    <a:pt x="5668" y="4283"/>
                    <a:pt x="5601" y="4370"/>
                  </a:cubicBezTo>
                  <a:cubicBezTo>
                    <a:pt x="5547" y="4450"/>
                    <a:pt x="5500" y="4544"/>
                    <a:pt x="5447" y="4631"/>
                  </a:cubicBezTo>
                  <a:cubicBezTo>
                    <a:pt x="5440" y="4637"/>
                    <a:pt x="5433" y="4651"/>
                    <a:pt x="5433" y="4657"/>
                  </a:cubicBezTo>
                  <a:cubicBezTo>
                    <a:pt x="5420" y="4684"/>
                    <a:pt x="5407" y="4711"/>
                    <a:pt x="5427" y="4731"/>
                  </a:cubicBezTo>
                  <a:cubicBezTo>
                    <a:pt x="5439" y="4747"/>
                    <a:pt x="5452" y="4752"/>
                    <a:pt x="5465" y="4752"/>
                  </a:cubicBezTo>
                  <a:cubicBezTo>
                    <a:pt x="5480" y="4752"/>
                    <a:pt x="5496" y="4745"/>
                    <a:pt x="5514" y="4738"/>
                  </a:cubicBezTo>
                  <a:cubicBezTo>
                    <a:pt x="5527" y="4731"/>
                    <a:pt x="5547" y="4724"/>
                    <a:pt x="5561" y="4718"/>
                  </a:cubicBezTo>
                  <a:lnTo>
                    <a:pt x="5561" y="4718"/>
                  </a:lnTo>
                  <a:cubicBezTo>
                    <a:pt x="5581" y="4751"/>
                    <a:pt x="5561" y="4764"/>
                    <a:pt x="5547" y="4785"/>
                  </a:cubicBezTo>
                  <a:cubicBezTo>
                    <a:pt x="5541" y="4805"/>
                    <a:pt x="5527" y="4825"/>
                    <a:pt x="5520" y="4845"/>
                  </a:cubicBezTo>
                  <a:cubicBezTo>
                    <a:pt x="5500" y="4885"/>
                    <a:pt x="5474" y="4925"/>
                    <a:pt x="5460" y="4965"/>
                  </a:cubicBezTo>
                  <a:cubicBezTo>
                    <a:pt x="5407" y="5132"/>
                    <a:pt x="5333" y="5286"/>
                    <a:pt x="5219" y="5420"/>
                  </a:cubicBezTo>
                  <a:cubicBezTo>
                    <a:pt x="5112" y="5547"/>
                    <a:pt x="4999" y="5674"/>
                    <a:pt x="4871" y="5781"/>
                  </a:cubicBezTo>
                  <a:cubicBezTo>
                    <a:pt x="4677" y="5942"/>
                    <a:pt x="4463" y="6076"/>
                    <a:pt x="4229" y="6170"/>
                  </a:cubicBezTo>
                  <a:cubicBezTo>
                    <a:pt x="4075" y="6230"/>
                    <a:pt x="3928" y="6290"/>
                    <a:pt x="3794" y="6384"/>
                  </a:cubicBezTo>
                  <a:cubicBezTo>
                    <a:pt x="3781" y="6390"/>
                    <a:pt x="3767" y="6390"/>
                    <a:pt x="3747" y="6397"/>
                  </a:cubicBezTo>
                  <a:cubicBezTo>
                    <a:pt x="3674" y="6250"/>
                    <a:pt x="3587" y="6109"/>
                    <a:pt x="3580" y="5942"/>
                  </a:cubicBezTo>
                  <a:cubicBezTo>
                    <a:pt x="3580" y="5775"/>
                    <a:pt x="3547" y="5607"/>
                    <a:pt x="3493" y="5447"/>
                  </a:cubicBezTo>
                  <a:cubicBezTo>
                    <a:pt x="3486" y="5434"/>
                    <a:pt x="3486" y="5427"/>
                    <a:pt x="3486" y="5413"/>
                  </a:cubicBezTo>
                  <a:cubicBezTo>
                    <a:pt x="3486" y="5407"/>
                    <a:pt x="3493" y="5407"/>
                    <a:pt x="3493" y="5400"/>
                  </a:cubicBezTo>
                  <a:cubicBezTo>
                    <a:pt x="3554" y="5421"/>
                    <a:pt x="3616" y="5429"/>
                    <a:pt x="3678" y="5429"/>
                  </a:cubicBezTo>
                  <a:cubicBezTo>
                    <a:pt x="3754" y="5429"/>
                    <a:pt x="3831" y="5418"/>
                    <a:pt x="3908" y="5407"/>
                  </a:cubicBezTo>
                  <a:cubicBezTo>
                    <a:pt x="3976" y="5394"/>
                    <a:pt x="4043" y="5388"/>
                    <a:pt x="4109" y="5388"/>
                  </a:cubicBezTo>
                  <a:cubicBezTo>
                    <a:pt x="4213" y="5388"/>
                    <a:pt x="4317" y="5402"/>
                    <a:pt x="4423" y="5427"/>
                  </a:cubicBezTo>
                  <a:cubicBezTo>
                    <a:pt x="4477" y="5440"/>
                    <a:pt x="4537" y="5467"/>
                    <a:pt x="4590" y="5480"/>
                  </a:cubicBezTo>
                  <a:cubicBezTo>
                    <a:pt x="4637" y="5494"/>
                    <a:pt x="4684" y="5514"/>
                    <a:pt x="4731" y="5521"/>
                  </a:cubicBezTo>
                  <a:cubicBezTo>
                    <a:pt x="4734" y="5521"/>
                    <a:pt x="4737" y="5521"/>
                    <a:pt x="4740" y="5521"/>
                  </a:cubicBezTo>
                  <a:cubicBezTo>
                    <a:pt x="4782" y="5521"/>
                    <a:pt x="4810" y="5478"/>
                    <a:pt x="4791" y="5440"/>
                  </a:cubicBezTo>
                  <a:cubicBezTo>
                    <a:pt x="4784" y="5420"/>
                    <a:pt x="4778" y="5407"/>
                    <a:pt x="4764" y="5387"/>
                  </a:cubicBezTo>
                  <a:cubicBezTo>
                    <a:pt x="4644" y="5213"/>
                    <a:pt x="4510" y="5059"/>
                    <a:pt x="4330" y="4938"/>
                  </a:cubicBezTo>
                  <a:cubicBezTo>
                    <a:pt x="4184" y="4835"/>
                    <a:pt x="4021" y="4776"/>
                    <a:pt x="3842" y="4776"/>
                  </a:cubicBezTo>
                  <a:cubicBezTo>
                    <a:pt x="3824" y="4776"/>
                    <a:pt x="3806" y="4777"/>
                    <a:pt x="3788" y="4778"/>
                  </a:cubicBezTo>
                  <a:cubicBezTo>
                    <a:pt x="3741" y="4785"/>
                    <a:pt x="3701" y="4785"/>
                    <a:pt x="3654" y="4785"/>
                  </a:cubicBezTo>
                  <a:cubicBezTo>
                    <a:pt x="3627" y="4785"/>
                    <a:pt x="3594" y="4785"/>
                    <a:pt x="3573" y="4771"/>
                  </a:cubicBezTo>
                  <a:cubicBezTo>
                    <a:pt x="3521" y="4732"/>
                    <a:pt x="3449" y="4731"/>
                    <a:pt x="3389" y="4699"/>
                  </a:cubicBezTo>
                  <a:lnTo>
                    <a:pt x="3389" y="4699"/>
                  </a:lnTo>
                  <a:cubicBezTo>
                    <a:pt x="3474" y="4560"/>
                    <a:pt x="3500" y="4415"/>
                    <a:pt x="3500" y="4256"/>
                  </a:cubicBezTo>
                  <a:cubicBezTo>
                    <a:pt x="3493" y="4149"/>
                    <a:pt x="3520" y="4049"/>
                    <a:pt x="3573" y="3955"/>
                  </a:cubicBezTo>
                  <a:cubicBezTo>
                    <a:pt x="3594" y="3908"/>
                    <a:pt x="3614" y="3861"/>
                    <a:pt x="3627" y="3808"/>
                  </a:cubicBezTo>
                  <a:cubicBezTo>
                    <a:pt x="3646" y="3739"/>
                    <a:pt x="3601" y="3700"/>
                    <a:pt x="3541" y="3700"/>
                  </a:cubicBezTo>
                  <a:cubicBezTo>
                    <a:pt x="3536" y="3700"/>
                    <a:pt x="3531" y="3700"/>
                    <a:pt x="3527" y="3701"/>
                  </a:cubicBezTo>
                  <a:cubicBezTo>
                    <a:pt x="3500" y="3707"/>
                    <a:pt x="3473" y="3721"/>
                    <a:pt x="3453" y="3734"/>
                  </a:cubicBezTo>
                  <a:cubicBezTo>
                    <a:pt x="3426" y="3754"/>
                    <a:pt x="3406" y="3781"/>
                    <a:pt x="3379" y="3808"/>
                  </a:cubicBezTo>
                  <a:cubicBezTo>
                    <a:pt x="3266" y="3928"/>
                    <a:pt x="3159" y="4049"/>
                    <a:pt x="3045" y="4169"/>
                  </a:cubicBezTo>
                  <a:cubicBezTo>
                    <a:pt x="2971" y="4243"/>
                    <a:pt x="2931" y="4330"/>
                    <a:pt x="2884" y="4417"/>
                  </a:cubicBezTo>
                  <a:cubicBezTo>
                    <a:pt x="2871" y="4430"/>
                    <a:pt x="2864" y="4450"/>
                    <a:pt x="2851" y="4483"/>
                  </a:cubicBezTo>
                  <a:cubicBezTo>
                    <a:pt x="2831" y="4457"/>
                    <a:pt x="2817" y="4443"/>
                    <a:pt x="2811" y="4430"/>
                  </a:cubicBezTo>
                  <a:cubicBezTo>
                    <a:pt x="2717" y="4310"/>
                    <a:pt x="2603" y="4249"/>
                    <a:pt x="2456" y="4236"/>
                  </a:cubicBezTo>
                  <a:cubicBezTo>
                    <a:pt x="2369" y="4223"/>
                    <a:pt x="2289" y="4223"/>
                    <a:pt x="2209" y="4216"/>
                  </a:cubicBezTo>
                  <a:cubicBezTo>
                    <a:pt x="2135" y="4216"/>
                    <a:pt x="2075" y="4209"/>
                    <a:pt x="2015" y="4162"/>
                  </a:cubicBezTo>
                  <a:cubicBezTo>
                    <a:pt x="2008" y="4156"/>
                    <a:pt x="1994" y="4149"/>
                    <a:pt x="1988" y="4149"/>
                  </a:cubicBezTo>
                  <a:cubicBezTo>
                    <a:pt x="1965" y="4137"/>
                    <a:pt x="1945" y="4131"/>
                    <a:pt x="1928" y="4131"/>
                  </a:cubicBezTo>
                  <a:cubicBezTo>
                    <a:pt x="1890" y="4131"/>
                    <a:pt x="1869" y="4160"/>
                    <a:pt x="1874" y="4216"/>
                  </a:cubicBezTo>
                  <a:cubicBezTo>
                    <a:pt x="1881" y="4263"/>
                    <a:pt x="1894" y="4316"/>
                    <a:pt x="1914" y="4356"/>
                  </a:cubicBezTo>
                  <a:cubicBezTo>
                    <a:pt x="1974" y="4477"/>
                    <a:pt x="2048" y="4591"/>
                    <a:pt x="2148" y="4691"/>
                  </a:cubicBezTo>
                  <a:cubicBezTo>
                    <a:pt x="2175" y="4711"/>
                    <a:pt x="2202" y="4738"/>
                    <a:pt x="2222" y="4758"/>
                  </a:cubicBezTo>
                  <a:cubicBezTo>
                    <a:pt x="2282" y="4831"/>
                    <a:pt x="2356" y="4892"/>
                    <a:pt x="2449" y="4925"/>
                  </a:cubicBezTo>
                  <a:cubicBezTo>
                    <a:pt x="2463" y="4932"/>
                    <a:pt x="2476" y="4945"/>
                    <a:pt x="2503" y="4959"/>
                  </a:cubicBezTo>
                  <a:cubicBezTo>
                    <a:pt x="2490" y="4979"/>
                    <a:pt x="2476" y="4999"/>
                    <a:pt x="2463" y="5012"/>
                  </a:cubicBezTo>
                  <a:cubicBezTo>
                    <a:pt x="2389" y="5072"/>
                    <a:pt x="2329" y="5153"/>
                    <a:pt x="2302" y="5246"/>
                  </a:cubicBezTo>
                  <a:cubicBezTo>
                    <a:pt x="2289" y="5280"/>
                    <a:pt x="2282" y="5306"/>
                    <a:pt x="2262" y="5333"/>
                  </a:cubicBezTo>
                  <a:cubicBezTo>
                    <a:pt x="2195" y="5440"/>
                    <a:pt x="2162" y="5554"/>
                    <a:pt x="2115" y="5674"/>
                  </a:cubicBezTo>
                  <a:cubicBezTo>
                    <a:pt x="2081" y="5741"/>
                    <a:pt x="2075" y="5808"/>
                    <a:pt x="2075" y="5882"/>
                  </a:cubicBezTo>
                  <a:cubicBezTo>
                    <a:pt x="2075" y="5949"/>
                    <a:pt x="2081" y="6016"/>
                    <a:pt x="2075" y="6083"/>
                  </a:cubicBezTo>
                  <a:cubicBezTo>
                    <a:pt x="2075" y="6163"/>
                    <a:pt x="2061" y="6236"/>
                    <a:pt x="2048" y="6310"/>
                  </a:cubicBezTo>
                  <a:cubicBezTo>
                    <a:pt x="2048" y="6337"/>
                    <a:pt x="2041" y="6370"/>
                    <a:pt x="2035" y="6397"/>
                  </a:cubicBezTo>
                  <a:cubicBezTo>
                    <a:pt x="2035" y="6433"/>
                    <a:pt x="2058" y="6457"/>
                    <a:pt x="2088" y="6457"/>
                  </a:cubicBezTo>
                  <a:cubicBezTo>
                    <a:pt x="2097" y="6457"/>
                    <a:pt x="2106" y="6455"/>
                    <a:pt x="2115" y="6451"/>
                  </a:cubicBezTo>
                  <a:cubicBezTo>
                    <a:pt x="2148" y="6424"/>
                    <a:pt x="2182" y="6404"/>
                    <a:pt x="2215" y="6377"/>
                  </a:cubicBezTo>
                  <a:cubicBezTo>
                    <a:pt x="2242" y="6350"/>
                    <a:pt x="2262" y="6317"/>
                    <a:pt x="2282" y="6283"/>
                  </a:cubicBezTo>
                  <a:cubicBezTo>
                    <a:pt x="2376" y="6149"/>
                    <a:pt x="2476" y="6029"/>
                    <a:pt x="2583" y="5909"/>
                  </a:cubicBezTo>
                  <a:cubicBezTo>
                    <a:pt x="2664" y="5815"/>
                    <a:pt x="2751" y="5728"/>
                    <a:pt x="2797" y="5607"/>
                  </a:cubicBezTo>
                  <a:cubicBezTo>
                    <a:pt x="2844" y="5641"/>
                    <a:pt x="2851" y="5694"/>
                    <a:pt x="2878" y="5728"/>
                  </a:cubicBezTo>
                  <a:cubicBezTo>
                    <a:pt x="2911" y="5768"/>
                    <a:pt x="2938" y="5815"/>
                    <a:pt x="2965" y="5855"/>
                  </a:cubicBezTo>
                  <a:cubicBezTo>
                    <a:pt x="2991" y="5895"/>
                    <a:pt x="3018" y="5942"/>
                    <a:pt x="3045" y="5982"/>
                  </a:cubicBezTo>
                  <a:cubicBezTo>
                    <a:pt x="3072" y="6029"/>
                    <a:pt x="3092" y="6076"/>
                    <a:pt x="3112" y="6123"/>
                  </a:cubicBezTo>
                  <a:cubicBezTo>
                    <a:pt x="3139" y="6170"/>
                    <a:pt x="3159" y="6210"/>
                    <a:pt x="3179" y="6256"/>
                  </a:cubicBezTo>
                  <a:cubicBezTo>
                    <a:pt x="3205" y="6303"/>
                    <a:pt x="3226" y="6350"/>
                    <a:pt x="3252" y="6397"/>
                  </a:cubicBezTo>
                  <a:cubicBezTo>
                    <a:pt x="3272" y="6444"/>
                    <a:pt x="3306" y="6477"/>
                    <a:pt x="3306" y="6531"/>
                  </a:cubicBezTo>
                  <a:cubicBezTo>
                    <a:pt x="3246" y="6558"/>
                    <a:pt x="3185" y="6571"/>
                    <a:pt x="3119" y="6571"/>
                  </a:cubicBezTo>
                  <a:cubicBezTo>
                    <a:pt x="2951" y="6584"/>
                    <a:pt x="2784" y="6598"/>
                    <a:pt x="2610" y="6604"/>
                  </a:cubicBezTo>
                  <a:cubicBezTo>
                    <a:pt x="2597" y="6605"/>
                    <a:pt x="2584" y="6605"/>
                    <a:pt x="2571" y="6605"/>
                  </a:cubicBezTo>
                  <a:cubicBezTo>
                    <a:pt x="2378" y="6605"/>
                    <a:pt x="2197" y="6559"/>
                    <a:pt x="2021" y="6477"/>
                  </a:cubicBezTo>
                  <a:cubicBezTo>
                    <a:pt x="1814" y="6384"/>
                    <a:pt x="1613" y="6270"/>
                    <a:pt x="1432" y="6129"/>
                  </a:cubicBezTo>
                  <a:cubicBezTo>
                    <a:pt x="1372" y="6083"/>
                    <a:pt x="1305" y="6036"/>
                    <a:pt x="1245" y="5996"/>
                  </a:cubicBezTo>
                  <a:cubicBezTo>
                    <a:pt x="1151" y="5935"/>
                    <a:pt x="1058" y="5868"/>
                    <a:pt x="984" y="5781"/>
                  </a:cubicBezTo>
                  <a:cubicBezTo>
                    <a:pt x="904" y="5681"/>
                    <a:pt x="830" y="5581"/>
                    <a:pt x="743" y="5480"/>
                  </a:cubicBezTo>
                  <a:cubicBezTo>
                    <a:pt x="717" y="5447"/>
                    <a:pt x="696" y="5407"/>
                    <a:pt x="656" y="5387"/>
                  </a:cubicBezTo>
                  <a:cubicBezTo>
                    <a:pt x="643" y="5380"/>
                    <a:pt x="630" y="5353"/>
                    <a:pt x="623" y="5340"/>
                  </a:cubicBezTo>
                  <a:cubicBezTo>
                    <a:pt x="596" y="5266"/>
                    <a:pt x="549" y="5199"/>
                    <a:pt x="502" y="5139"/>
                  </a:cubicBezTo>
                  <a:cubicBezTo>
                    <a:pt x="409" y="5019"/>
                    <a:pt x="349" y="4885"/>
                    <a:pt x="302" y="4744"/>
                  </a:cubicBezTo>
                  <a:cubicBezTo>
                    <a:pt x="288" y="4691"/>
                    <a:pt x="275" y="4631"/>
                    <a:pt x="262" y="4570"/>
                  </a:cubicBezTo>
                  <a:cubicBezTo>
                    <a:pt x="255" y="4530"/>
                    <a:pt x="248" y="4490"/>
                    <a:pt x="248" y="4450"/>
                  </a:cubicBezTo>
                  <a:cubicBezTo>
                    <a:pt x="255" y="4376"/>
                    <a:pt x="248" y="4303"/>
                    <a:pt x="235" y="4236"/>
                  </a:cubicBezTo>
                  <a:cubicBezTo>
                    <a:pt x="215" y="4115"/>
                    <a:pt x="195" y="3995"/>
                    <a:pt x="175" y="3881"/>
                  </a:cubicBezTo>
                  <a:cubicBezTo>
                    <a:pt x="121" y="3614"/>
                    <a:pt x="155" y="3359"/>
                    <a:pt x="235" y="3112"/>
                  </a:cubicBezTo>
                  <a:cubicBezTo>
                    <a:pt x="422" y="2557"/>
                    <a:pt x="723" y="2075"/>
                    <a:pt x="1151" y="1680"/>
                  </a:cubicBezTo>
                  <a:cubicBezTo>
                    <a:pt x="1325" y="1520"/>
                    <a:pt x="1506" y="1372"/>
                    <a:pt x="1707" y="1252"/>
                  </a:cubicBezTo>
                  <a:cubicBezTo>
                    <a:pt x="1908" y="1138"/>
                    <a:pt x="2115" y="1038"/>
                    <a:pt x="2336" y="984"/>
                  </a:cubicBezTo>
                  <a:cubicBezTo>
                    <a:pt x="2470" y="951"/>
                    <a:pt x="2603" y="917"/>
                    <a:pt x="2737" y="904"/>
                  </a:cubicBezTo>
                  <a:cubicBezTo>
                    <a:pt x="2761" y="901"/>
                    <a:pt x="2786" y="899"/>
                    <a:pt x="2811" y="899"/>
                  </a:cubicBezTo>
                  <a:close/>
                  <a:moveTo>
                    <a:pt x="5855" y="4597"/>
                  </a:moveTo>
                  <a:cubicBezTo>
                    <a:pt x="5895" y="4651"/>
                    <a:pt x="5935" y="4698"/>
                    <a:pt x="5975" y="4751"/>
                  </a:cubicBezTo>
                  <a:cubicBezTo>
                    <a:pt x="6029" y="4811"/>
                    <a:pt x="6082" y="4878"/>
                    <a:pt x="6136" y="4938"/>
                  </a:cubicBezTo>
                  <a:cubicBezTo>
                    <a:pt x="6176" y="4972"/>
                    <a:pt x="6216" y="5005"/>
                    <a:pt x="6263" y="5032"/>
                  </a:cubicBezTo>
                  <a:cubicBezTo>
                    <a:pt x="6323" y="5072"/>
                    <a:pt x="6377" y="5119"/>
                    <a:pt x="6430" y="5166"/>
                  </a:cubicBezTo>
                  <a:cubicBezTo>
                    <a:pt x="6437" y="5173"/>
                    <a:pt x="6437" y="5186"/>
                    <a:pt x="6450" y="5199"/>
                  </a:cubicBezTo>
                  <a:cubicBezTo>
                    <a:pt x="6410" y="5240"/>
                    <a:pt x="6377" y="5273"/>
                    <a:pt x="6337" y="5313"/>
                  </a:cubicBezTo>
                  <a:cubicBezTo>
                    <a:pt x="6243" y="5400"/>
                    <a:pt x="6149" y="5494"/>
                    <a:pt x="6049" y="5581"/>
                  </a:cubicBezTo>
                  <a:cubicBezTo>
                    <a:pt x="5915" y="5708"/>
                    <a:pt x="5795" y="5842"/>
                    <a:pt x="5674" y="5989"/>
                  </a:cubicBezTo>
                  <a:cubicBezTo>
                    <a:pt x="5520" y="6170"/>
                    <a:pt x="5360" y="6350"/>
                    <a:pt x="5206" y="6537"/>
                  </a:cubicBezTo>
                  <a:cubicBezTo>
                    <a:pt x="5045" y="6738"/>
                    <a:pt x="4878" y="6939"/>
                    <a:pt x="4731" y="7153"/>
                  </a:cubicBezTo>
                  <a:cubicBezTo>
                    <a:pt x="4617" y="7327"/>
                    <a:pt x="4503" y="7508"/>
                    <a:pt x="4470" y="7722"/>
                  </a:cubicBezTo>
                  <a:cubicBezTo>
                    <a:pt x="4456" y="7727"/>
                    <a:pt x="4442" y="7729"/>
                    <a:pt x="4429" y="7729"/>
                  </a:cubicBezTo>
                  <a:cubicBezTo>
                    <a:pt x="4388" y="7729"/>
                    <a:pt x="4353" y="7707"/>
                    <a:pt x="4323" y="7682"/>
                  </a:cubicBezTo>
                  <a:cubicBezTo>
                    <a:pt x="4309" y="7662"/>
                    <a:pt x="4296" y="7641"/>
                    <a:pt x="4283" y="7621"/>
                  </a:cubicBezTo>
                  <a:cubicBezTo>
                    <a:pt x="4115" y="7327"/>
                    <a:pt x="3968" y="7019"/>
                    <a:pt x="3868" y="6685"/>
                  </a:cubicBezTo>
                  <a:cubicBezTo>
                    <a:pt x="3848" y="6624"/>
                    <a:pt x="3821" y="6564"/>
                    <a:pt x="3794" y="6491"/>
                  </a:cubicBezTo>
                  <a:cubicBezTo>
                    <a:pt x="3888" y="6444"/>
                    <a:pt x="3975" y="6390"/>
                    <a:pt x="4069" y="6357"/>
                  </a:cubicBezTo>
                  <a:cubicBezTo>
                    <a:pt x="4129" y="6337"/>
                    <a:pt x="4189" y="6310"/>
                    <a:pt x="4249" y="6290"/>
                  </a:cubicBezTo>
                  <a:cubicBezTo>
                    <a:pt x="4604" y="6149"/>
                    <a:pt x="4918" y="5949"/>
                    <a:pt x="5173" y="5654"/>
                  </a:cubicBezTo>
                  <a:cubicBezTo>
                    <a:pt x="5213" y="5607"/>
                    <a:pt x="5253" y="5561"/>
                    <a:pt x="5300" y="5514"/>
                  </a:cubicBezTo>
                  <a:cubicBezTo>
                    <a:pt x="5427" y="5367"/>
                    <a:pt x="5500" y="5199"/>
                    <a:pt x="5567" y="5025"/>
                  </a:cubicBezTo>
                  <a:cubicBezTo>
                    <a:pt x="5607" y="4932"/>
                    <a:pt x="5614" y="4831"/>
                    <a:pt x="5614" y="4731"/>
                  </a:cubicBezTo>
                  <a:cubicBezTo>
                    <a:pt x="5614" y="4718"/>
                    <a:pt x="5614" y="4704"/>
                    <a:pt x="5614" y="4684"/>
                  </a:cubicBezTo>
                  <a:cubicBezTo>
                    <a:pt x="5641" y="4678"/>
                    <a:pt x="5668" y="4664"/>
                    <a:pt x="5688" y="4657"/>
                  </a:cubicBezTo>
                  <a:cubicBezTo>
                    <a:pt x="5741" y="4637"/>
                    <a:pt x="5795" y="4617"/>
                    <a:pt x="5855" y="4597"/>
                  </a:cubicBezTo>
                  <a:close/>
                  <a:moveTo>
                    <a:pt x="7835" y="9642"/>
                  </a:moveTo>
                  <a:cubicBezTo>
                    <a:pt x="7835" y="9644"/>
                    <a:pt x="7835" y="9647"/>
                    <a:pt x="7835" y="9649"/>
                  </a:cubicBezTo>
                  <a:lnTo>
                    <a:pt x="7835" y="9649"/>
                  </a:lnTo>
                  <a:cubicBezTo>
                    <a:pt x="7837" y="9647"/>
                    <a:pt x="7840" y="9644"/>
                    <a:pt x="7842" y="9642"/>
                  </a:cubicBezTo>
                  <a:close/>
                  <a:moveTo>
                    <a:pt x="6016" y="9214"/>
                  </a:moveTo>
                  <a:lnTo>
                    <a:pt x="6016" y="9214"/>
                  </a:lnTo>
                  <a:cubicBezTo>
                    <a:pt x="6042" y="9227"/>
                    <a:pt x="6062" y="9234"/>
                    <a:pt x="6076" y="9247"/>
                  </a:cubicBezTo>
                  <a:cubicBezTo>
                    <a:pt x="6149" y="9314"/>
                    <a:pt x="6230" y="9348"/>
                    <a:pt x="6317" y="9381"/>
                  </a:cubicBezTo>
                  <a:cubicBezTo>
                    <a:pt x="6444" y="9428"/>
                    <a:pt x="6564" y="9481"/>
                    <a:pt x="6685" y="9535"/>
                  </a:cubicBezTo>
                  <a:cubicBezTo>
                    <a:pt x="6758" y="9562"/>
                    <a:pt x="6812" y="9608"/>
                    <a:pt x="6845" y="9682"/>
                  </a:cubicBezTo>
                  <a:cubicBezTo>
                    <a:pt x="6872" y="9729"/>
                    <a:pt x="6912" y="9769"/>
                    <a:pt x="6946" y="9816"/>
                  </a:cubicBezTo>
                  <a:cubicBezTo>
                    <a:pt x="6933" y="9825"/>
                    <a:pt x="6923" y="9829"/>
                    <a:pt x="6912" y="9829"/>
                  </a:cubicBezTo>
                  <a:cubicBezTo>
                    <a:pt x="6899" y="9829"/>
                    <a:pt x="6887" y="9823"/>
                    <a:pt x="6872" y="9816"/>
                  </a:cubicBezTo>
                  <a:cubicBezTo>
                    <a:pt x="6838" y="9789"/>
                    <a:pt x="6805" y="9762"/>
                    <a:pt x="6778" y="9736"/>
                  </a:cubicBezTo>
                  <a:cubicBezTo>
                    <a:pt x="6725" y="9695"/>
                    <a:pt x="6671" y="9662"/>
                    <a:pt x="6611" y="9642"/>
                  </a:cubicBezTo>
                  <a:cubicBezTo>
                    <a:pt x="6603" y="9639"/>
                    <a:pt x="6594" y="9638"/>
                    <a:pt x="6587" y="9638"/>
                  </a:cubicBezTo>
                  <a:cubicBezTo>
                    <a:pt x="6575" y="9638"/>
                    <a:pt x="6565" y="9641"/>
                    <a:pt x="6557" y="9649"/>
                  </a:cubicBezTo>
                  <a:cubicBezTo>
                    <a:pt x="6591" y="9675"/>
                    <a:pt x="6631" y="9702"/>
                    <a:pt x="6665" y="9729"/>
                  </a:cubicBezTo>
                  <a:cubicBezTo>
                    <a:pt x="6698" y="9756"/>
                    <a:pt x="6725" y="9789"/>
                    <a:pt x="6758" y="9816"/>
                  </a:cubicBezTo>
                  <a:cubicBezTo>
                    <a:pt x="6785" y="9836"/>
                    <a:pt x="6818" y="9849"/>
                    <a:pt x="6859" y="9876"/>
                  </a:cubicBezTo>
                  <a:cubicBezTo>
                    <a:pt x="6838" y="9896"/>
                    <a:pt x="6818" y="9910"/>
                    <a:pt x="6805" y="9930"/>
                  </a:cubicBezTo>
                  <a:cubicBezTo>
                    <a:pt x="6693" y="9850"/>
                    <a:pt x="6649" y="9825"/>
                    <a:pt x="6582" y="9825"/>
                  </a:cubicBezTo>
                  <a:cubicBezTo>
                    <a:pt x="6565" y="9825"/>
                    <a:pt x="6546" y="9827"/>
                    <a:pt x="6524" y="9829"/>
                  </a:cubicBezTo>
                  <a:cubicBezTo>
                    <a:pt x="6578" y="9876"/>
                    <a:pt x="6658" y="9869"/>
                    <a:pt x="6718" y="9936"/>
                  </a:cubicBezTo>
                  <a:cubicBezTo>
                    <a:pt x="6700" y="9936"/>
                    <a:pt x="6688" y="9939"/>
                    <a:pt x="6678" y="9939"/>
                  </a:cubicBezTo>
                  <a:cubicBezTo>
                    <a:pt x="6673" y="9939"/>
                    <a:pt x="6669" y="9939"/>
                    <a:pt x="6665" y="9936"/>
                  </a:cubicBezTo>
                  <a:cubicBezTo>
                    <a:pt x="6551" y="9889"/>
                    <a:pt x="6424" y="9849"/>
                    <a:pt x="6317" y="9789"/>
                  </a:cubicBezTo>
                  <a:cubicBezTo>
                    <a:pt x="6230" y="9742"/>
                    <a:pt x="6169" y="9662"/>
                    <a:pt x="6129" y="9575"/>
                  </a:cubicBezTo>
                  <a:cubicBezTo>
                    <a:pt x="6089" y="9495"/>
                    <a:pt x="6062" y="9401"/>
                    <a:pt x="6029" y="9314"/>
                  </a:cubicBezTo>
                  <a:cubicBezTo>
                    <a:pt x="6022" y="9287"/>
                    <a:pt x="6022" y="9254"/>
                    <a:pt x="6016" y="9214"/>
                  </a:cubicBezTo>
                  <a:close/>
                  <a:moveTo>
                    <a:pt x="7280" y="10217"/>
                  </a:moveTo>
                  <a:cubicBezTo>
                    <a:pt x="7287" y="10217"/>
                    <a:pt x="7300" y="10224"/>
                    <a:pt x="7300" y="10224"/>
                  </a:cubicBezTo>
                  <a:cubicBezTo>
                    <a:pt x="7307" y="10244"/>
                    <a:pt x="7307" y="10264"/>
                    <a:pt x="7314" y="10284"/>
                  </a:cubicBezTo>
                  <a:cubicBezTo>
                    <a:pt x="7300" y="10271"/>
                    <a:pt x="7287" y="10257"/>
                    <a:pt x="7273" y="10237"/>
                  </a:cubicBezTo>
                  <a:cubicBezTo>
                    <a:pt x="7273" y="10237"/>
                    <a:pt x="7273" y="10224"/>
                    <a:pt x="7280" y="10217"/>
                  </a:cubicBezTo>
                  <a:close/>
                  <a:moveTo>
                    <a:pt x="4704" y="8418"/>
                  </a:moveTo>
                  <a:cubicBezTo>
                    <a:pt x="4718" y="8451"/>
                    <a:pt x="4724" y="8464"/>
                    <a:pt x="4724" y="8478"/>
                  </a:cubicBezTo>
                  <a:cubicBezTo>
                    <a:pt x="4724" y="8705"/>
                    <a:pt x="4751" y="8933"/>
                    <a:pt x="4771" y="9154"/>
                  </a:cubicBezTo>
                  <a:cubicBezTo>
                    <a:pt x="4791" y="9327"/>
                    <a:pt x="4831" y="9501"/>
                    <a:pt x="4878" y="9662"/>
                  </a:cubicBezTo>
                  <a:cubicBezTo>
                    <a:pt x="4898" y="9722"/>
                    <a:pt x="4925" y="9776"/>
                    <a:pt x="4952" y="9829"/>
                  </a:cubicBezTo>
                  <a:cubicBezTo>
                    <a:pt x="4992" y="9910"/>
                    <a:pt x="5025" y="9983"/>
                    <a:pt x="5065" y="10063"/>
                  </a:cubicBezTo>
                  <a:cubicBezTo>
                    <a:pt x="5072" y="10077"/>
                    <a:pt x="5079" y="10097"/>
                    <a:pt x="5086" y="10124"/>
                  </a:cubicBezTo>
                  <a:cubicBezTo>
                    <a:pt x="5012" y="10137"/>
                    <a:pt x="4952" y="10157"/>
                    <a:pt x="4885" y="10177"/>
                  </a:cubicBezTo>
                  <a:cubicBezTo>
                    <a:pt x="4751" y="10211"/>
                    <a:pt x="4624" y="10251"/>
                    <a:pt x="4490" y="10284"/>
                  </a:cubicBezTo>
                  <a:cubicBezTo>
                    <a:pt x="4390" y="10318"/>
                    <a:pt x="4296" y="10378"/>
                    <a:pt x="4196" y="10431"/>
                  </a:cubicBezTo>
                  <a:cubicBezTo>
                    <a:pt x="4169" y="10445"/>
                    <a:pt x="4142" y="10465"/>
                    <a:pt x="4115" y="10478"/>
                  </a:cubicBezTo>
                  <a:cubicBezTo>
                    <a:pt x="4082" y="10465"/>
                    <a:pt x="4102" y="10445"/>
                    <a:pt x="4102" y="10431"/>
                  </a:cubicBezTo>
                  <a:cubicBezTo>
                    <a:pt x="4115" y="10291"/>
                    <a:pt x="4129" y="10157"/>
                    <a:pt x="4142" y="10023"/>
                  </a:cubicBezTo>
                  <a:cubicBezTo>
                    <a:pt x="4169" y="9809"/>
                    <a:pt x="4216" y="9602"/>
                    <a:pt x="4276" y="9394"/>
                  </a:cubicBezTo>
                  <a:cubicBezTo>
                    <a:pt x="4323" y="9207"/>
                    <a:pt x="4396" y="9040"/>
                    <a:pt x="4497" y="8879"/>
                  </a:cubicBezTo>
                  <a:cubicBezTo>
                    <a:pt x="4577" y="8739"/>
                    <a:pt x="4651" y="8592"/>
                    <a:pt x="4704" y="8418"/>
                  </a:cubicBezTo>
                  <a:close/>
                  <a:moveTo>
                    <a:pt x="6838" y="10612"/>
                  </a:moveTo>
                  <a:cubicBezTo>
                    <a:pt x="6832" y="10625"/>
                    <a:pt x="6832" y="10632"/>
                    <a:pt x="6825" y="10646"/>
                  </a:cubicBezTo>
                  <a:cubicBezTo>
                    <a:pt x="6825" y="10646"/>
                    <a:pt x="6818" y="10646"/>
                    <a:pt x="6812" y="10652"/>
                  </a:cubicBezTo>
                  <a:cubicBezTo>
                    <a:pt x="6818" y="10639"/>
                    <a:pt x="6825" y="10625"/>
                    <a:pt x="6832" y="10612"/>
                  </a:cubicBezTo>
                  <a:close/>
                  <a:moveTo>
                    <a:pt x="6457" y="10646"/>
                  </a:moveTo>
                  <a:cubicBezTo>
                    <a:pt x="6464" y="10646"/>
                    <a:pt x="6464" y="10652"/>
                    <a:pt x="6471" y="10659"/>
                  </a:cubicBezTo>
                  <a:cubicBezTo>
                    <a:pt x="6430" y="10739"/>
                    <a:pt x="6397" y="10819"/>
                    <a:pt x="6397" y="10913"/>
                  </a:cubicBezTo>
                  <a:cubicBezTo>
                    <a:pt x="6390" y="10993"/>
                    <a:pt x="6384" y="11080"/>
                    <a:pt x="6384" y="11181"/>
                  </a:cubicBezTo>
                  <a:cubicBezTo>
                    <a:pt x="6343" y="11167"/>
                    <a:pt x="6323" y="11161"/>
                    <a:pt x="6303" y="11147"/>
                  </a:cubicBezTo>
                  <a:cubicBezTo>
                    <a:pt x="6243" y="11121"/>
                    <a:pt x="6176" y="11087"/>
                    <a:pt x="6116" y="11060"/>
                  </a:cubicBezTo>
                  <a:cubicBezTo>
                    <a:pt x="6076" y="11040"/>
                    <a:pt x="6036" y="11027"/>
                    <a:pt x="6002" y="11000"/>
                  </a:cubicBezTo>
                  <a:cubicBezTo>
                    <a:pt x="5862" y="10906"/>
                    <a:pt x="5721" y="10806"/>
                    <a:pt x="5581" y="10699"/>
                  </a:cubicBezTo>
                  <a:cubicBezTo>
                    <a:pt x="5594" y="10692"/>
                    <a:pt x="5601" y="10686"/>
                    <a:pt x="5607" y="10686"/>
                  </a:cubicBezTo>
                  <a:cubicBezTo>
                    <a:pt x="5621" y="10686"/>
                    <a:pt x="5634" y="10679"/>
                    <a:pt x="5648" y="10679"/>
                  </a:cubicBezTo>
                  <a:cubicBezTo>
                    <a:pt x="5922" y="10672"/>
                    <a:pt x="6190" y="10659"/>
                    <a:pt x="6457" y="10646"/>
                  </a:cubicBezTo>
                  <a:close/>
                  <a:moveTo>
                    <a:pt x="6731" y="10632"/>
                  </a:moveTo>
                  <a:lnTo>
                    <a:pt x="6731" y="10632"/>
                  </a:lnTo>
                  <a:cubicBezTo>
                    <a:pt x="6752" y="10679"/>
                    <a:pt x="6731" y="10712"/>
                    <a:pt x="6725" y="10753"/>
                  </a:cubicBezTo>
                  <a:cubicBezTo>
                    <a:pt x="6725" y="10793"/>
                    <a:pt x="6698" y="10833"/>
                    <a:pt x="6718" y="10886"/>
                  </a:cubicBezTo>
                  <a:cubicBezTo>
                    <a:pt x="6731" y="10853"/>
                    <a:pt x="6752" y="10833"/>
                    <a:pt x="6765" y="10806"/>
                  </a:cubicBezTo>
                  <a:cubicBezTo>
                    <a:pt x="6772" y="10813"/>
                    <a:pt x="6778" y="10819"/>
                    <a:pt x="6772" y="10819"/>
                  </a:cubicBezTo>
                  <a:cubicBezTo>
                    <a:pt x="6731" y="11014"/>
                    <a:pt x="6624" y="11174"/>
                    <a:pt x="6517" y="11335"/>
                  </a:cubicBezTo>
                  <a:lnTo>
                    <a:pt x="6491" y="11335"/>
                  </a:lnTo>
                  <a:cubicBezTo>
                    <a:pt x="6484" y="11107"/>
                    <a:pt x="6497" y="10893"/>
                    <a:pt x="6551" y="10679"/>
                  </a:cubicBezTo>
                  <a:cubicBezTo>
                    <a:pt x="6556" y="10653"/>
                    <a:pt x="6565" y="10643"/>
                    <a:pt x="6600" y="10643"/>
                  </a:cubicBezTo>
                  <a:cubicBezTo>
                    <a:pt x="6610" y="10643"/>
                    <a:pt x="6623" y="10644"/>
                    <a:pt x="6638" y="10646"/>
                  </a:cubicBezTo>
                  <a:cubicBezTo>
                    <a:pt x="6638" y="10746"/>
                    <a:pt x="6584" y="10840"/>
                    <a:pt x="6591" y="10953"/>
                  </a:cubicBezTo>
                  <a:cubicBezTo>
                    <a:pt x="6624" y="10913"/>
                    <a:pt x="6631" y="10866"/>
                    <a:pt x="6638" y="10826"/>
                  </a:cubicBezTo>
                  <a:cubicBezTo>
                    <a:pt x="6651" y="10773"/>
                    <a:pt x="6665" y="10719"/>
                    <a:pt x="6678" y="10666"/>
                  </a:cubicBezTo>
                  <a:cubicBezTo>
                    <a:pt x="6685" y="10646"/>
                    <a:pt x="6685" y="10646"/>
                    <a:pt x="6731" y="10632"/>
                  </a:cubicBezTo>
                  <a:close/>
                  <a:moveTo>
                    <a:pt x="6952" y="10612"/>
                  </a:moveTo>
                  <a:cubicBezTo>
                    <a:pt x="6959" y="10625"/>
                    <a:pt x="6966" y="10632"/>
                    <a:pt x="6966" y="10639"/>
                  </a:cubicBezTo>
                  <a:cubicBezTo>
                    <a:pt x="6979" y="10766"/>
                    <a:pt x="7019" y="10873"/>
                    <a:pt x="7086" y="10973"/>
                  </a:cubicBezTo>
                  <a:cubicBezTo>
                    <a:pt x="7099" y="10993"/>
                    <a:pt x="7106" y="11007"/>
                    <a:pt x="7113" y="11027"/>
                  </a:cubicBezTo>
                  <a:cubicBezTo>
                    <a:pt x="7166" y="11167"/>
                    <a:pt x="7200" y="11315"/>
                    <a:pt x="7233" y="11462"/>
                  </a:cubicBezTo>
                  <a:cubicBezTo>
                    <a:pt x="7190" y="11468"/>
                    <a:pt x="7161" y="11472"/>
                    <a:pt x="7137" y="11472"/>
                  </a:cubicBezTo>
                  <a:cubicBezTo>
                    <a:pt x="7113" y="11472"/>
                    <a:pt x="7093" y="11468"/>
                    <a:pt x="7066" y="11462"/>
                  </a:cubicBezTo>
                  <a:cubicBezTo>
                    <a:pt x="7033" y="11455"/>
                    <a:pt x="6999" y="11442"/>
                    <a:pt x="6966" y="11435"/>
                  </a:cubicBezTo>
                  <a:cubicBezTo>
                    <a:pt x="6879" y="11408"/>
                    <a:pt x="6792" y="11368"/>
                    <a:pt x="6698" y="11348"/>
                  </a:cubicBezTo>
                  <a:cubicBezTo>
                    <a:pt x="6685" y="11348"/>
                    <a:pt x="6671" y="11335"/>
                    <a:pt x="6651" y="11328"/>
                  </a:cubicBezTo>
                  <a:cubicBezTo>
                    <a:pt x="6671" y="11288"/>
                    <a:pt x="6685" y="11254"/>
                    <a:pt x="6705" y="11221"/>
                  </a:cubicBezTo>
                  <a:cubicBezTo>
                    <a:pt x="6798" y="11087"/>
                    <a:pt x="6859" y="10933"/>
                    <a:pt x="6892" y="10766"/>
                  </a:cubicBezTo>
                  <a:cubicBezTo>
                    <a:pt x="6905" y="10719"/>
                    <a:pt x="6919" y="10666"/>
                    <a:pt x="6952" y="10612"/>
                  </a:cubicBezTo>
                  <a:close/>
                  <a:moveTo>
                    <a:pt x="8109" y="5784"/>
                  </a:moveTo>
                  <a:cubicBezTo>
                    <a:pt x="8285" y="5784"/>
                    <a:pt x="8565" y="5829"/>
                    <a:pt x="8685" y="5875"/>
                  </a:cubicBezTo>
                  <a:cubicBezTo>
                    <a:pt x="8812" y="5922"/>
                    <a:pt x="8946" y="5975"/>
                    <a:pt x="9073" y="6029"/>
                  </a:cubicBezTo>
                  <a:cubicBezTo>
                    <a:pt x="9120" y="6056"/>
                    <a:pt x="9174" y="6083"/>
                    <a:pt x="9214" y="6116"/>
                  </a:cubicBezTo>
                  <a:cubicBezTo>
                    <a:pt x="9354" y="6216"/>
                    <a:pt x="9488" y="6323"/>
                    <a:pt x="9615" y="6430"/>
                  </a:cubicBezTo>
                  <a:cubicBezTo>
                    <a:pt x="9689" y="6491"/>
                    <a:pt x="9762" y="6558"/>
                    <a:pt x="9829" y="6631"/>
                  </a:cubicBezTo>
                  <a:cubicBezTo>
                    <a:pt x="9983" y="6812"/>
                    <a:pt x="10117" y="6999"/>
                    <a:pt x="10204" y="7220"/>
                  </a:cubicBezTo>
                  <a:cubicBezTo>
                    <a:pt x="10251" y="7320"/>
                    <a:pt x="10291" y="7421"/>
                    <a:pt x="10331" y="7521"/>
                  </a:cubicBezTo>
                  <a:cubicBezTo>
                    <a:pt x="10391" y="7668"/>
                    <a:pt x="10425" y="7829"/>
                    <a:pt x="10445" y="7983"/>
                  </a:cubicBezTo>
                  <a:cubicBezTo>
                    <a:pt x="10458" y="8083"/>
                    <a:pt x="10465" y="8183"/>
                    <a:pt x="10478" y="8284"/>
                  </a:cubicBezTo>
                  <a:cubicBezTo>
                    <a:pt x="10498" y="8478"/>
                    <a:pt x="10472" y="8665"/>
                    <a:pt x="10451" y="8852"/>
                  </a:cubicBezTo>
                  <a:cubicBezTo>
                    <a:pt x="10438" y="8926"/>
                    <a:pt x="10431" y="9006"/>
                    <a:pt x="10418" y="9087"/>
                  </a:cubicBezTo>
                  <a:cubicBezTo>
                    <a:pt x="10358" y="9441"/>
                    <a:pt x="10244" y="9782"/>
                    <a:pt x="10057" y="10090"/>
                  </a:cubicBezTo>
                  <a:cubicBezTo>
                    <a:pt x="9990" y="10197"/>
                    <a:pt x="9916" y="10304"/>
                    <a:pt x="9843" y="10405"/>
                  </a:cubicBezTo>
                  <a:cubicBezTo>
                    <a:pt x="9582" y="10773"/>
                    <a:pt x="9234" y="11034"/>
                    <a:pt x="8832" y="11214"/>
                  </a:cubicBezTo>
                  <a:cubicBezTo>
                    <a:pt x="8638" y="11301"/>
                    <a:pt x="8438" y="11375"/>
                    <a:pt x="8237" y="11442"/>
                  </a:cubicBezTo>
                  <a:cubicBezTo>
                    <a:pt x="8056" y="11509"/>
                    <a:pt x="7862" y="11522"/>
                    <a:pt x="7675" y="11522"/>
                  </a:cubicBezTo>
                  <a:cubicBezTo>
                    <a:pt x="7648" y="11455"/>
                    <a:pt x="7615" y="11395"/>
                    <a:pt x="7595" y="11328"/>
                  </a:cubicBezTo>
                  <a:cubicBezTo>
                    <a:pt x="7568" y="11234"/>
                    <a:pt x="7595" y="11134"/>
                    <a:pt x="7621" y="11040"/>
                  </a:cubicBezTo>
                  <a:cubicBezTo>
                    <a:pt x="7641" y="10993"/>
                    <a:pt x="7661" y="10947"/>
                    <a:pt x="7682" y="10893"/>
                  </a:cubicBezTo>
                  <a:cubicBezTo>
                    <a:pt x="7702" y="10833"/>
                    <a:pt x="7728" y="10766"/>
                    <a:pt x="7742" y="10699"/>
                  </a:cubicBezTo>
                  <a:cubicBezTo>
                    <a:pt x="7762" y="10572"/>
                    <a:pt x="7742" y="10452"/>
                    <a:pt x="7675" y="10338"/>
                  </a:cubicBezTo>
                  <a:cubicBezTo>
                    <a:pt x="7661" y="10311"/>
                    <a:pt x="7648" y="10278"/>
                    <a:pt x="7628" y="10244"/>
                  </a:cubicBezTo>
                  <a:cubicBezTo>
                    <a:pt x="7655" y="10237"/>
                    <a:pt x="7675" y="10237"/>
                    <a:pt x="7695" y="10237"/>
                  </a:cubicBezTo>
                  <a:cubicBezTo>
                    <a:pt x="7705" y="10238"/>
                    <a:pt x="7716" y="10238"/>
                    <a:pt x="7726" y="10238"/>
                  </a:cubicBezTo>
                  <a:cubicBezTo>
                    <a:pt x="7862" y="10238"/>
                    <a:pt x="7991" y="10198"/>
                    <a:pt x="8103" y="10124"/>
                  </a:cubicBezTo>
                  <a:cubicBezTo>
                    <a:pt x="8264" y="10030"/>
                    <a:pt x="8411" y="9923"/>
                    <a:pt x="8538" y="9803"/>
                  </a:cubicBezTo>
                  <a:cubicBezTo>
                    <a:pt x="8665" y="9682"/>
                    <a:pt x="8799" y="9575"/>
                    <a:pt x="8959" y="9495"/>
                  </a:cubicBezTo>
                  <a:cubicBezTo>
                    <a:pt x="9020" y="9468"/>
                    <a:pt x="9073" y="9421"/>
                    <a:pt x="9100" y="9354"/>
                  </a:cubicBezTo>
                  <a:cubicBezTo>
                    <a:pt x="9120" y="9307"/>
                    <a:pt x="9100" y="9267"/>
                    <a:pt x="9046" y="9261"/>
                  </a:cubicBezTo>
                  <a:cubicBezTo>
                    <a:pt x="9006" y="9261"/>
                    <a:pt x="8969" y="9258"/>
                    <a:pt x="8933" y="9258"/>
                  </a:cubicBezTo>
                  <a:cubicBezTo>
                    <a:pt x="8915" y="9258"/>
                    <a:pt x="8897" y="9258"/>
                    <a:pt x="8879" y="9261"/>
                  </a:cubicBezTo>
                  <a:cubicBezTo>
                    <a:pt x="8823" y="9270"/>
                    <a:pt x="8767" y="9275"/>
                    <a:pt x="8711" y="9275"/>
                  </a:cubicBezTo>
                  <a:cubicBezTo>
                    <a:pt x="8647" y="9275"/>
                    <a:pt x="8582" y="9268"/>
                    <a:pt x="8518" y="9254"/>
                  </a:cubicBezTo>
                  <a:cubicBezTo>
                    <a:pt x="8458" y="9241"/>
                    <a:pt x="8400" y="9236"/>
                    <a:pt x="8342" y="9236"/>
                  </a:cubicBezTo>
                  <a:cubicBezTo>
                    <a:pt x="8250" y="9236"/>
                    <a:pt x="8160" y="9248"/>
                    <a:pt x="8070" y="9261"/>
                  </a:cubicBezTo>
                  <a:cubicBezTo>
                    <a:pt x="8003" y="9267"/>
                    <a:pt x="7942" y="9294"/>
                    <a:pt x="7889" y="9321"/>
                  </a:cubicBezTo>
                  <a:cubicBezTo>
                    <a:pt x="7795" y="9368"/>
                    <a:pt x="7702" y="9421"/>
                    <a:pt x="7621" y="9488"/>
                  </a:cubicBezTo>
                  <a:cubicBezTo>
                    <a:pt x="7568" y="9535"/>
                    <a:pt x="7514" y="9562"/>
                    <a:pt x="7441" y="9562"/>
                  </a:cubicBezTo>
                  <a:cubicBezTo>
                    <a:pt x="7454" y="9515"/>
                    <a:pt x="7461" y="9481"/>
                    <a:pt x="7474" y="9441"/>
                  </a:cubicBezTo>
                  <a:cubicBezTo>
                    <a:pt x="7494" y="9341"/>
                    <a:pt x="7501" y="9247"/>
                    <a:pt x="7494" y="9147"/>
                  </a:cubicBezTo>
                  <a:cubicBezTo>
                    <a:pt x="7487" y="9053"/>
                    <a:pt x="7454" y="8959"/>
                    <a:pt x="7387" y="8893"/>
                  </a:cubicBezTo>
                  <a:cubicBezTo>
                    <a:pt x="7314" y="8806"/>
                    <a:pt x="7260" y="8712"/>
                    <a:pt x="7233" y="8605"/>
                  </a:cubicBezTo>
                  <a:cubicBezTo>
                    <a:pt x="7213" y="8531"/>
                    <a:pt x="7193" y="8458"/>
                    <a:pt x="7166" y="8391"/>
                  </a:cubicBezTo>
                  <a:cubicBezTo>
                    <a:pt x="7153" y="8344"/>
                    <a:pt x="7133" y="8304"/>
                    <a:pt x="7106" y="8270"/>
                  </a:cubicBezTo>
                  <a:cubicBezTo>
                    <a:pt x="7089" y="8243"/>
                    <a:pt x="7068" y="8229"/>
                    <a:pt x="7046" y="8229"/>
                  </a:cubicBezTo>
                  <a:cubicBezTo>
                    <a:pt x="7026" y="8229"/>
                    <a:pt x="7005" y="8241"/>
                    <a:pt x="6986" y="8264"/>
                  </a:cubicBezTo>
                  <a:cubicBezTo>
                    <a:pt x="6979" y="8277"/>
                    <a:pt x="6972" y="8290"/>
                    <a:pt x="6966" y="8304"/>
                  </a:cubicBezTo>
                  <a:cubicBezTo>
                    <a:pt x="6892" y="8451"/>
                    <a:pt x="6832" y="8592"/>
                    <a:pt x="6805" y="8752"/>
                  </a:cubicBezTo>
                  <a:cubicBezTo>
                    <a:pt x="6785" y="8846"/>
                    <a:pt x="6765" y="8946"/>
                    <a:pt x="6758" y="9040"/>
                  </a:cubicBezTo>
                  <a:cubicBezTo>
                    <a:pt x="6738" y="9167"/>
                    <a:pt x="6745" y="9287"/>
                    <a:pt x="6772" y="9408"/>
                  </a:cubicBezTo>
                  <a:cubicBezTo>
                    <a:pt x="6778" y="9435"/>
                    <a:pt x="6778" y="9461"/>
                    <a:pt x="6785" y="9488"/>
                  </a:cubicBezTo>
                  <a:cubicBezTo>
                    <a:pt x="6685" y="9441"/>
                    <a:pt x="6598" y="9401"/>
                    <a:pt x="6504" y="9354"/>
                  </a:cubicBezTo>
                  <a:cubicBezTo>
                    <a:pt x="6457" y="9334"/>
                    <a:pt x="6410" y="9314"/>
                    <a:pt x="6357" y="9301"/>
                  </a:cubicBezTo>
                  <a:cubicBezTo>
                    <a:pt x="6270" y="9274"/>
                    <a:pt x="6190" y="9227"/>
                    <a:pt x="6123" y="9174"/>
                  </a:cubicBezTo>
                  <a:cubicBezTo>
                    <a:pt x="6096" y="9147"/>
                    <a:pt x="6069" y="9127"/>
                    <a:pt x="6036" y="9113"/>
                  </a:cubicBezTo>
                  <a:cubicBezTo>
                    <a:pt x="6022" y="9106"/>
                    <a:pt x="6009" y="9102"/>
                    <a:pt x="5997" y="9102"/>
                  </a:cubicBezTo>
                  <a:cubicBezTo>
                    <a:pt x="5968" y="9102"/>
                    <a:pt x="5945" y="9124"/>
                    <a:pt x="5935" y="9167"/>
                  </a:cubicBezTo>
                  <a:cubicBezTo>
                    <a:pt x="5929" y="9200"/>
                    <a:pt x="5922" y="9241"/>
                    <a:pt x="5935" y="9274"/>
                  </a:cubicBezTo>
                  <a:cubicBezTo>
                    <a:pt x="5975" y="9455"/>
                    <a:pt x="6022" y="9635"/>
                    <a:pt x="6156" y="9776"/>
                  </a:cubicBezTo>
                  <a:cubicBezTo>
                    <a:pt x="6210" y="9836"/>
                    <a:pt x="6270" y="9883"/>
                    <a:pt x="6350" y="9916"/>
                  </a:cubicBezTo>
                  <a:cubicBezTo>
                    <a:pt x="6417" y="9943"/>
                    <a:pt x="6484" y="9970"/>
                    <a:pt x="6557" y="10003"/>
                  </a:cubicBezTo>
                  <a:cubicBezTo>
                    <a:pt x="6564" y="10003"/>
                    <a:pt x="6571" y="10010"/>
                    <a:pt x="6591" y="10023"/>
                  </a:cubicBezTo>
                  <a:cubicBezTo>
                    <a:pt x="6564" y="10030"/>
                    <a:pt x="6544" y="10037"/>
                    <a:pt x="6531" y="10043"/>
                  </a:cubicBezTo>
                  <a:cubicBezTo>
                    <a:pt x="6471" y="10050"/>
                    <a:pt x="6410" y="10057"/>
                    <a:pt x="6350" y="10057"/>
                  </a:cubicBezTo>
                  <a:cubicBezTo>
                    <a:pt x="6283" y="10057"/>
                    <a:pt x="6216" y="10050"/>
                    <a:pt x="6149" y="10050"/>
                  </a:cubicBezTo>
                  <a:cubicBezTo>
                    <a:pt x="6087" y="10046"/>
                    <a:pt x="6024" y="10044"/>
                    <a:pt x="5962" y="10044"/>
                  </a:cubicBezTo>
                  <a:cubicBezTo>
                    <a:pt x="5732" y="10044"/>
                    <a:pt x="5506" y="10069"/>
                    <a:pt x="5280" y="10090"/>
                  </a:cubicBezTo>
                  <a:cubicBezTo>
                    <a:pt x="5239" y="10097"/>
                    <a:pt x="5206" y="10097"/>
                    <a:pt x="5166" y="10104"/>
                  </a:cubicBezTo>
                  <a:cubicBezTo>
                    <a:pt x="5139" y="10023"/>
                    <a:pt x="5112" y="9950"/>
                    <a:pt x="5086" y="9876"/>
                  </a:cubicBezTo>
                  <a:cubicBezTo>
                    <a:pt x="5052" y="9803"/>
                    <a:pt x="5012" y="9736"/>
                    <a:pt x="4992" y="9669"/>
                  </a:cubicBezTo>
                  <a:cubicBezTo>
                    <a:pt x="4938" y="9501"/>
                    <a:pt x="4905" y="9327"/>
                    <a:pt x="4885" y="9147"/>
                  </a:cubicBezTo>
                  <a:cubicBezTo>
                    <a:pt x="4878" y="9040"/>
                    <a:pt x="4858" y="8939"/>
                    <a:pt x="4858" y="8832"/>
                  </a:cubicBezTo>
                  <a:cubicBezTo>
                    <a:pt x="4845" y="8605"/>
                    <a:pt x="4838" y="8384"/>
                    <a:pt x="4838" y="8157"/>
                  </a:cubicBezTo>
                  <a:cubicBezTo>
                    <a:pt x="4831" y="8050"/>
                    <a:pt x="4865" y="7949"/>
                    <a:pt x="4898" y="7849"/>
                  </a:cubicBezTo>
                  <a:cubicBezTo>
                    <a:pt x="4938" y="7715"/>
                    <a:pt x="4999" y="7595"/>
                    <a:pt x="5086" y="7488"/>
                  </a:cubicBezTo>
                  <a:cubicBezTo>
                    <a:pt x="5239" y="7307"/>
                    <a:pt x="5380" y="7120"/>
                    <a:pt x="5534" y="6939"/>
                  </a:cubicBezTo>
                  <a:cubicBezTo>
                    <a:pt x="5674" y="6772"/>
                    <a:pt x="5842" y="6624"/>
                    <a:pt x="6002" y="6477"/>
                  </a:cubicBezTo>
                  <a:cubicBezTo>
                    <a:pt x="6116" y="6370"/>
                    <a:pt x="6230" y="6270"/>
                    <a:pt x="6337" y="6163"/>
                  </a:cubicBezTo>
                  <a:cubicBezTo>
                    <a:pt x="6370" y="6136"/>
                    <a:pt x="6404" y="6109"/>
                    <a:pt x="6444" y="6089"/>
                  </a:cubicBezTo>
                  <a:cubicBezTo>
                    <a:pt x="6524" y="6062"/>
                    <a:pt x="6598" y="6022"/>
                    <a:pt x="6678" y="5989"/>
                  </a:cubicBezTo>
                  <a:cubicBezTo>
                    <a:pt x="6731" y="5962"/>
                    <a:pt x="6792" y="5942"/>
                    <a:pt x="6845" y="5922"/>
                  </a:cubicBezTo>
                  <a:cubicBezTo>
                    <a:pt x="6865" y="5915"/>
                    <a:pt x="6885" y="5915"/>
                    <a:pt x="6899" y="5909"/>
                  </a:cubicBezTo>
                  <a:cubicBezTo>
                    <a:pt x="7012" y="5848"/>
                    <a:pt x="7140" y="5835"/>
                    <a:pt x="7260" y="5815"/>
                  </a:cubicBezTo>
                  <a:cubicBezTo>
                    <a:pt x="7300" y="5808"/>
                    <a:pt x="7334" y="5808"/>
                    <a:pt x="7374" y="5808"/>
                  </a:cubicBezTo>
                  <a:cubicBezTo>
                    <a:pt x="7447" y="5808"/>
                    <a:pt x="7520" y="5809"/>
                    <a:pt x="7593" y="5809"/>
                  </a:cubicBezTo>
                  <a:cubicBezTo>
                    <a:pt x="7738" y="5809"/>
                    <a:pt x="7882" y="5806"/>
                    <a:pt x="8029" y="5788"/>
                  </a:cubicBezTo>
                  <a:cubicBezTo>
                    <a:pt x="8052" y="5785"/>
                    <a:pt x="8079" y="5784"/>
                    <a:pt x="8109" y="5784"/>
                  </a:cubicBezTo>
                  <a:close/>
                  <a:moveTo>
                    <a:pt x="7015" y="4194"/>
                  </a:moveTo>
                  <a:cubicBezTo>
                    <a:pt x="7037" y="4194"/>
                    <a:pt x="7045" y="4207"/>
                    <a:pt x="7039" y="4229"/>
                  </a:cubicBezTo>
                  <a:cubicBezTo>
                    <a:pt x="7039" y="4263"/>
                    <a:pt x="7039" y="4296"/>
                    <a:pt x="7033" y="4330"/>
                  </a:cubicBezTo>
                  <a:cubicBezTo>
                    <a:pt x="7019" y="4443"/>
                    <a:pt x="6999" y="4557"/>
                    <a:pt x="6979" y="4671"/>
                  </a:cubicBezTo>
                  <a:cubicBezTo>
                    <a:pt x="7033" y="4597"/>
                    <a:pt x="7059" y="4497"/>
                    <a:pt x="7099" y="4236"/>
                  </a:cubicBezTo>
                  <a:cubicBezTo>
                    <a:pt x="7104" y="4234"/>
                    <a:pt x="7109" y="4233"/>
                    <a:pt x="7113" y="4233"/>
                  </a:cubicBezTo>
                  <a:cubicBezTo>
                    <a:pt x="7125" y="4233"/>
                    <a:pt x="7133" y="4241"/>
                    <a:pt x="7133" y="4256"/>
                  </a:cubicBezTo>
                  <a:cubicBezTo>
                    <a:pt x="7133" y="4303"/>
                    <a:pt x="7126" y="4350"/>
                    <a:pt x="7113" y="4390"/>
                  </a:cubicBezTo>
                  <a:cubicBezTo>
                    <a:pt x="7073" y="4557"/>
                    <a:pt x="7033" y="4718"/>
                    <a:pt x="6992" y="4885"/>
                  </a:cubicBezTo>
                  <a:cubicBezTo>
                    <a:pt x="6992" y="4898"/>
                    <a:pt x="6992" y="4905"/>
                    <a:pt x="6992" y="4925"/>
                  </a:cubicBezTo>
                  <a:cubicBezTo>
                    <a:pt x="7059" y="4811"/>
                    <a:pt x="7166" y="4443"/>
                    <a:pt x="7186" y="4263"/>
                  </a:cubicBezTo>
                  <a:cubicBezTo>
                    <a:pt x="7206" y="4263"/>
                    <a:pt x="7200" y="4283"/>
                    <a:pt x="7200" y="4296"/>
                  </a:cubicBezTo>
                  <a:cubicBezTo>
                    <a:pt x="7200" y="4323"/>
                    <a:pt x="7200" y="4350"/>
                    <a:pt x="7193" y="4370"/>
                  </a:cubicBezTo>
                  <a:cubicBezTo>
                    <a:pt x="7173" y="4457"/>
                    <a:pt x="7186" y="4530"/>
                    <a:pt x="7227" y="4604"/>
                  </a:cubicBezTo>
                  <a:cubicBezTo>
                    <a:pt x="7233" y="4611"/>
                    <a:pt x="7240" y="4617"/>
                    <a:pt x="7247" y="4631"/>
                  </a:cubicBezTo>
                  <a:cubicBezTo>
                    <a:pt x="7213" y="4731"/>
                    <a:pt x="7173" y="4825"/>
                    <a:pt x="7126" y="4912"/>
                  </a:cubicBezTo>
                  <a:cubicBezTo>
                    <a:pt x="6939" y="5266"/>
                    <a:pt x="6718" y="5587"/>
                    <a:pt x="6437" y="5875"/>
                  </a:cubicBezTo>
                  <a:cubicBezTo>
                    <a:pt x="6263" y="6062"/>
                    <a:pt x="6076" y="6243"/>
                    <a:pt x="5888" y="6410"/>
                  </a:cubicBezTo>
                  <a:cubicBezTo>
                    <a:pt x="5627" y="6638"/>
                    <a:pt x="5400" y="6885"/>
                    <a:pt x="5193" y="7146"/>
                  </a:cubicBezTo>
                  <a:cubicBezTo>
                    <a:pt x="5019" y="7367"/>
                    <a:pt x="4851" y="7588"/>
                    <a:pt x="4704" y="7829"/>
                  </a:cubicBezTo>
                  <a:cubicBezTo>
                    <a:pt x="4657" y="7909"/>
                    <a:pt x="4631" y="7983"/>
                    <a:pt x="4624" y="8076"/>
                  </a:cubicBezTo>
                  <a:cubicBezTo>
                    <a:pt x="4611" y="8150"/>
                    <a:pt x="4597" y="8224"/>
                    <a:pt x="4590" y="8297"/>
                  </a:cubicBezTo>
                  <a:cubicBezTo>
                    <a:pt x="4584" y="8397"/>
                    <a:pt x="4557" y="8491"/>
                    <a:pt x="4510" y="8578"/>
                  </a:cubicBezTo>
                  <a:cubicBezTo>
                    <a:pt x="4463" y="8672"/>
                    <a:pt x="4423" y="8759"/>
                    <a:pt x="4370" y="8846"/>
                  </a:cubicBezTo>
                  <a:cubicBezTo>
                    <a:pt x="4243" y="9067"/>
                    <a:pt x="4162" y="9307"/>
                    <a:pt x="4109" y="9555"/>
                  </a:cubicBezTo>
                  <a:cubicBezTo>
                    <a:pt x="4062" y="9762"/>
                    <a:pt x="4028" y="9976"/>
                    <a:pt x="4028" y="10191"/>
                  </a:cubicBezTo>
                  <a:cubicBezTo>
                    <a:pt x="4035" y="10284"/>
                    <a:pt x="4022" y="10371"/>
                    <a:pt x="4022" y="10465"/>
                  </a:cubicBezTo>
                  <a:cubicBezTo>
                    <a:pt x="4022" y="10492"/>
                    <a:pt x="4028" y="10512"/>
                    <a:pt x="4035" y="10532"/>
                  </a:cubicBezTo>
                  <a:cubicBezTo>
                    <a:pt x="4047" y="10538"/>
                    <a:pt x="4059" y="10540"/>
                    <a:pt x="4070" y="10540"/>
                  </a:cubicBezTo>
                  <a:cubicBezTo>
                    <a:pt x="4096" y="10540"/>
                    <a:pt x="4119" y="10528"/>
                    <a:pt x="4142" y="10518"/>
                  </a:cubicBezTo>
                  <a:cubicBezTo>
                    <a:pt x="4416" y="10438"/>
                    <a:pt x="4697" y="10358"/>
                    <a:pt x="4972" y="10271"/>
                  </a:cubicBezTo>
                  <a:cubicBezTo>
                    <a:pt x="5126" y="10231"/>
                    <a:pt x="5286" y="10211"/>
                    <a:pt x="5440" y="10197"/>
                  </a:cubicBezTo>
                  <a:cubicBezTo>
                    <a:pt x="5594" y="10184"/>
                    <a:pt x="5741" y="10170"/>
                    <a:pt x="5895" y="10170"/>
                  </a:cubicBezTo>
                  <a:cubicBezTo>
                    <a:pt x="5932" y="10169"/>
                    <a:pt x="5970" y="10168"/>
                    <a:pt x="6008" y="10168"/>
                  </a:cubicBezTo>
                  <a:cubicBezTo>
                    <a:pt x="6101" y="10168"/>
                    <a:pt x="6195" y="10172"/>
                    <a:pt x="6290" y="10177"/>
                  </a:cubicBezTo>
                  <a:cubicBezTo>
                    <a:pt x="6310" y="10178"/>
                    <a:pt x="6330" y="10179"/>
                    <a:pt x="6350" y="10179"/>
                  </a:cubicBezTo>
                  <a:cubicBezTo>
                    <a:pt x="6442" y="10179"/>
                    <a:pt x="6531" y="10167"/>
                    <a:pt x="6624" y="10150"/>
                  </a:cubicBezTo>
                  <a:cubicBezTo>
                    <a:pt x="6711" y="10130"/>
                    <a:pt x="6792" y="10084"/>
                    <a:pt x="6865" y="10023"/>
                  </a:cubicBezTo>
                  <a:cubicBezTo>
                    <a:pt x="6912" y="9983"/>
                    <a:pt x="6952" y="9936"/>
                    <a:pt x="6992" y="9883"/>
                  </a:cubicBezTo>
                  <a:cubicBezTo>
                    <a:pt x="7026" y="9843"/>
                    <a:pt x="7026" y="9816"/>
                    <a:pt x="6986" y="9776"/>
                  </a:cubicBezTo>
                  <a:cubicBezTo>
                    <a:pt x="6959" y="9749"/>
                    <a:pt x="6946" y="9716"/>
                    <a:pt x="6939" y="9675"/>
                  </a:cubicBezTo>
                  <a:cubicBezTo>
                    <a:pt x="6912" y="9555"/>
                    <a:pt x="6885" y="9435"/>
                    <a:pt x="6865" y="9307"/>
                  </a:cubicBezTo>
                  <a:cubicBezTo>
                    <a:pt x="6859" y="9241"/>
                    <a:pt x="6859" y="9167"/>
                    <a:pt x="6865" y="9093"/>
                  </a:cubicBezTo>
                  <a:cubicBezTo>
                    <a:pt x="6885" y="8873"/>
                    <a:pt x="6919" y="8652"/>
                    <a:pt x="7012" y="8451"/>
                  </a:cubicBezTo>
                  <a:cubicBezTo>
                    <a:pt x="7019" y="8431"/>
                    <a:pt x="7033" y="8411"/>
                    <a:pt x="7039" y="8397"/>
                  </a:cubicBezTo>
                  <a:cubicBezTo>
                    <a:pt x="7073" y="8397"/>
                    <a:pt x="7073" y="8418"/>
                    <a:pt x="7079" y="8438"/>
                  </a:cubicBezTo>
                  <a:cubicBezTo>
                    <a:pt x="7099" y="8511"/>
                    <a:pt x="7120" y="8585"/>
                    <a:pt x="7146" y="8665"/>
                  </a:cubicBezTo>
                  <a:cubicBezTo>
                    <a:pt x="7173" y="8765"/>
                    <a:pt x="7227" y="8859"/>
                    <a:pt x="7300" y="8939"/>
                  </a:cubicBezTo>
                  <a:cubicBezTo>
                    <a:pt x="7374" y="9013"/>
                    <a:pt x="7401" y="9107"/>
                    <a:pt x="7407" y="9214"/>
                  </a:cubicBezTo>
                  <a:cubicBezTo>
                    <a:pt x="7407" y="9354"/>
                    <a:pt x="7387" y="9495"/>
                    <a:pt x="7320" y="9622"/>
                  </a:cubicBezTo>
                  <a:cubicBezTo>
                    <a:pt x="7314" y="9635"/>
                    <a:pt x="7307" y="9649"/>
                    <a:pt x="7300" y="9662"/>
                  </a:cubicBezTo>
                  <a:cubicBezTo>
                    <a:pt x="7287" y="9709"/>
                    <a:pt x="7273" y="9762"/>
                    <a:pt x="7260" y="9816"/>
                  </a:cubicBezTo>
                  <a:cubicBezTo>
                    <a:pt x="7264" y="9817"/>
                    <a:pt x="7267" y="9817"/>
                    <a:pt x="7270" y="9817"/>
                  </a:cubicBezTo>
                  <a:cubicBezTo>
                    <a:pt x="7291" y="9817"/>
                    <a:pt x="7303" y="9801"/>
                    <a:pt x="7320" y="9789"/>
                  </a:cubicBezTo>
                  <a:cubicBezTo>
                    <a:pt x="7401" y="9736"/>
                    <a:pt x="7481" y="9682"/>
                    <a:pt x="7574" y="9649"/>
                  </a:cubicBezTo>
                  <a:cubicBezTo>
                    <a:pt x="7615" y="9635"/>
                    <a:pt x="7648" y="9608"/>
                    <a:pt x="7682" y="9582"/>
                  </a:cubicBezTo>
                  <a:cubicBezTo>
                    <a:pt x="7708" y="9562"/>
                    <a:pt x="7742" y="9535"/>
                    <a:pt x="7768" y="9515"/>
                  </a:cubicBezTo>
                  <a:cubicBezTo>
                    <a:pt x="7937" y="9392"/>
                    <a:pt x="8121" y="9340"/>
                    <a:pt x="8315" y="9340"/>
                  </a:cubicBezTo>
                  <a:cubicBezTo>
                    <a:pt x="8375" y="9340"/>
                    <a:pt x="8436" y="9345"/>
                    <a:pt x="8498" y="9354"/>
                  </a:cubicBezTo>
                  <a:cubicBezTo>
                    <a:pt x="8569" y="9365"/>
                    <a:pt x="8639" y="9372"/>
                    <a:pt x="8709" y="9372"/>
                  </a:cubicBezTo>
                  <a:cubicBezTo>
                    <a:pt x="8770" y="9372"/>
                    <a:pt x="8830" y="9367"/>
                    <a:pt x="8893" y="9354"/>
                  </a:cubicBezTo>
                  <a:cubicBezTo>
                    <a:pt x="8919" y="9348"/>
                    <a:pt x="8946" y="9348"/>
                    <a:pt x="8993" y="9348"/>
                  </a:cubicBezTo>
                  <a:cubicBezTo>
                    <a:pt x="8979" y="9368"/>
                    <a:pt x="8973" y="9381"/>
                    <a:pt x="8959" y="9388"/>
                  </a:cubicBezTo>
                  <a:cubicBezTo>
                    <a:pt x="8939" y="9408"/>
                    <a:pt x="8913" y="9421"/>
                    <a:pt x="8886" y="9435"/>
                  </a:cubicBezTo>
                  <a:cubicBezTo>
                    <a:pt x="8752" y="9495"/>
                    <a:pt x="8638" y="9575"/>
                    <a:pt x="8531" y="9675"/>
                  </a:cubicBezTo>
                  <a:cubicBezTo>
                    <a:pt x="8384" y="9816"/>
                    <a:pt x="8230" y="9936"/>
                    <a:pt x="8056" y="10043"/>
                  </a:cubicBezTo>
                  <a:cubicBezTo>
                    <a:pt x="7940" y="10109"/>
                    <a:pt x="7820" y="10140"/>
                    <a:pt x="7694" y="10140"/>
                  </a:cubicBezTo>
                  <a:cubicBezTo>
                    <a:pt x="7653" y="10140"/>
                    <a:pt x="7611" y="10137"/>
                    <a:pt x="7568" y="10130"/>
                  </a:cubicBezTo>
                  <a:cubicBezTo>
                    <a:pt x="7528" y="10124"/>
                    <a:pt x="7487" y="10110"/>
                    <a:pt x="7454" y="10077"/>
                  </a:cubicBezTo>
                  <a:cubicBezTo>
                    <a:pt x="7487" y="10050"/>
                    <a:pt x="7528" y="10050"/>
                    <a:pt x="7568" y="10037"/>
                  </a:cubicBezTo>
                  <a:cubicBezTo>
                    <a:pt x="7601" y="10023"/>
                    <a:pt x="7641" y="10010"/>
                    <a:pt x="7682" y="9997"/>
                  </a:cubicBezTo>
                  <a:cubicBezTo>
                    <a:pt x="7722" y="9983"/>
                    <a:pt x="7762" y="9970"/>
                    <a:pt x="7802" y="9950"/>
                  </a:cubicBezTo>
                  <a:cubicBezTo>
                    <a:pt x="7835" y="9936"/>
                    <a:pt x="7876" y="9916"/>
                    <a:pt x="7916" y="9903"/>
                  </a:cubicBezTo>
                  <a:cubicBezTo>
                    <a:pt x="7949" y="9883"/>
                    <a:pt x="7983" y="9863"/>
                    <a:pt x="8016" y="9836"/>
                  </a:cubicBezTo>
                  <a:lnTo>
                    <a:pt x="8016" y="9836"/>
                  </a:lnTo>
                  <a:cubicBezTo>
                    <a:pt x="7956" y="9843"/>
                    <a:pt x="7909" y="9863"/>
                    <a:pt x="7855" y="9876"/>
                  </a:cubicBezTo>
                  <a:cubicBezTo>
                    <a:pt x="7795" y="9889"/>
                    <a:pt x="7735" y="9910"/>
                    <a:pt x="7682" y="9923"/>
                  </a:cubicBezTo>
                  <a:cubicBezTo>
                    <a:pt x="7621" y="9936"/>
                    <a:pt x="7568" y="9950"/>
                    <a:pt x="7514" y="9963"/>
                  </a:cubicBezTo>
                  <a:cubicBezTo>
                    <a:pt x="7461" y="9970"/>
                    <a:pt x="7407" y="9997"/>
                    <a:pt x="7334" y="10010"/>
                  </a:cubicBezTo>
                  <a:cubicBezTo>
                    <a:pt x="7354" y="9983"/>
                    <a:pt x="7360" y="9970"/>
                    <a:pt x="7367" y="9970"/>
                  </a:cubicBezTo>
                  <a:cubicBezTo>
                    <a:pt x="7534" y="9923"/>
                    <a:pt x="7668" y="9816"/>
                    <a:pt x="7802" y="9709"/>
                  </a:cubicBezTo>
                  <a:cubicBezTo>
                    <a:pt x="7820" y="9697"/>
                    <a:pt x="7833" y="9673"/>
                    <a:pt x="7835" y="9649"/>
                  </a:cubicBezTo>
                  <a:lnTo>
                    <a:pt x="7835" y="9649"/>
                  </a:lnTo>
                  <a:cubicBezTo>
                    <a:pt x="7826" y="9658"/>
                    <a:pt x="7819" y="9665"/>
                    <a:pt x="7809" y="9675"/>
                  </a:cubicBezTo>
                  <a:cubicBezTo>
                    <a:pt x="7655" y="9776"/>
                    <a:pt x="7487" y="9856"/>
                    <a:pt x="7320" y="9936"/>
                  </a:cubicBezTo>
                  <a:cubicBezTo>
                    <a:pt x="7273" y="9910"/>
                    <a:pt x="7220" y="9883"/>
                    <a:pt x="7173" y="9849"/>
                  </a:cubicBezTo>
                  <a:cubicBezTo>
                    <a:pt x="7173" y="9883"/>
                    <a:pt x="7173" y="9903"/>
                    <a:pt x="7173" y="9930"/>
                  </a:cubicBezTo>
                  <a:cubicBezTo>
                    <a:pt x="7173" y="9936"/>
                    <a:pt x="7186" y="9943"/>
                    <a:pt x="7193" y="9950"/>
                  </a:cubicBezTo>
                  <a:cubicBezTo>
                    <a:pt x="7240" y="9976"/>
                    <a:pt x="7247" y="10023"/>
                    <a:pt x="7233" y="10063"/>
                  </a:cubicBezTo>
                  <a:cubicBezTo>
                    <a:pt x="7220" y="10104"/>
                    <a:pt x="7200" y="10137"/>
                    <a:pt x="7180" y="10164"/>
                  </a:cubicBezTo>
                  <a:cubicBezTo>
                    <a:pt x="7146" y="10211"/>
                    <a:pt x="7099" y="10251"/>
                    <a:pt x="7079" y="10311"/>
                  </a:cubicBezTo>
                  <a:cubicBezTo>
                    <a:pt x="7073" y="10324"/>
                    <a:pt x="7059" y="10338"/>
                    <a:pt x="7053" y="10344"/>
                  </a:cubicBezTo>
                  <a:cubicBezTo>
                    <a:pt x="6939" y="10431"/>
                    <a:pt x="6818" y="10498"/>
                    <a:pt x="6671" y="10498"/>
                  </a:cubicBezTo>
                  <a:cubicBezTo>
                    <a:pt x="6537" y="10498"/>
                    <a:pt x="6404" y="10518"/>
                    <a:pt x="6263" y="10525"/>
                  </a:cubicBezTo>
                  <a:cubicBezTo>
                    <a:pt x="6123" y="10532"/>
                    <a:pt x="5982" y="10538"/>
                    <a:pt x="5835" y="10545"/>
                  </a:cubicBezTo>
                  <a:cubicBezTo>
                    <a:pt x="5708" y="10545"/>
                    <a:pt x="5581" y="10552"/>
                    <a:pt x="5454" y="10559"/>
                  </a:cubicBezTo>
                  <a:cubicBezTo>
                    <a:pt x="5239" y="10572"/>
                    <a:pt x="5025" y="10612"/>
                    <a:pt x="4825" y="10686"/>
                  </a:cubicBezTo>
                  <a:cubicBezTo>
                    <a:pt x="4684" y="10733"/>
                    <a:pt x="4544" y="10773"/>
                    <a:pt x="4403" y="10819"/>
                  </a:cubicBezTo>
                  <a:cubicBezTo>
                    <a:pt x="4316" y="10853"/>
                    <a:pt x="4236" y="10886"/>
                    <a:pt x="4156" y="10933"/>
                  </a:cubicBezTo>
                  <a:cubicBezTo>
                    <a:pt x="4015" y="11014"/>
                    <a:pt x="3875" y="11100"/>
                    <a:pt x="3734" y="11194"/>
                  </a:cubicBezTo>
                  <a:cubicBezTo>
                    <a:pt x="3527" y="11328"/>
                    <a:pt x="3373" y="11509"/>
                    <a:pt x="3232" y="11709"/>
                  </a:cubicBezTo>
                  <a:cubicBezTo>
                    <a:pt x="3212" y="11749"/>
                    <a:pt x="3185" y="11783"/>
                    <a:pt x="3159" y="11823"/>
                  </a:cubicBezTo>
                  <a:cubicBezTo>
                    <a:pt x="3152" y="11836"/>
                    <a:pt x="3139" y="11843"/>
                    <a:pt x="3132" y="11850"/>
                  </a:cubicBezTo>
                  <a:cubicBezTo>
                    <a:pt x="3098" y="11843"/>
                    <a:pt x="3092" y="11823"/>
                    <a:pt x="3085" y="11803"/>
                  </a:cubicBezTo>
                  <a:cubicBezTo>
                    <a:pt x="3058" y="11790"/>
                    <a:pt x="3032" y="11776"/>
                    <a:pt x="2998" y="11756"/>
                  </a:cubicBezTo>
                  <a:cubicBezTo>
                    <a:pt x="3058" y="11676"/>
                    <a:pt x="3112" y="11609"/>
                    <a:pt x="3159" y="11535"/>
                  </a:cubicBezTo>
                  <a:cubicBezTo>
                    <a:pt x="3212" y="11462"/>
                    <a:pt x="3252" y="11381"/>
                    <a:pt x="3299" y="11308"/>
                  </a:cubicBezTo>
                  <a:lnTo>
                    <a:pt x="3299" y="11308"/>
                  </a:lnTo>
                  <a:cubicBezTo>
                    <a:pt x="3286" y="11315"/>
                    <a:pt x="3272" y="11321"/>
                    <a:pt x="3266" y="11328"/>
                  </a:cubicBezTo>
                  <a:cubicBezTo>
                    <a:pt x="3172" y="11442"/>
                    <a:pt x="3065" y="11549"/>
                    <a:pt x="2998" y="11676"/>
                  </a:cubicBezTo>
                  <a:cubicBezTo>
                    <a:pt x="2998" y="11683"/>
                    <a:pt x="2991" y="11696"/>
                    <a:pt x="2985" y="11696"/>
                  </a:cubicBezTo>
                  <a:cubicBezTo>
                    <a:pt x="2975" y="11701"/>
                    <a:pt x="2966" y="11705"/>
                    <a:pt x="2956" y="11705"/>
                  </a:cubicBezTo>
                  <a:cubicBezTo>
                    <a:pt x="2952" y="11705"/>
                    <a:pt x="2948" y="11705"/>
                    <a:pt x="2945" y="11703"/>
                  </a:cubicBezTo>
                  <a:cubicBezTo>
                    <a:pt x="2938" y="11703"/>
                    <a:pt x="2931" y="11683"/>
                    <a:pt x="2931" y="11669"/>
                  </a:cubicBezTo>
                  <a:cubicBezTo>
                    <a:pt x="2945" y="11636"/>
                    <a:pt x="2965" y="11602"/>
                    <a:pt x="2985" y="11576"/>
                  </a:cubicBezTo>
                  <a:cubicBezTo>
                    <a:pt x="3159" y="11315"/>
                    <a:pt x="3292" y="11040"/>
                    <a:pt x="3426" y="10759"/>
                  </a:cubicBezTo>
                  <a:cubicBezTo>
                    <a:pt x="3453" y="10692"/>
                    <a:pt x="3480" y="10625"/>
                    <a:pt x="3486" y="10545"/>
                  </a:cubicBezTo>
                  <a:cubicBezTo>
                    <a:pt x="3486" y="10532"/>
                    <a:pt x="3480" y="10518"/>
                    <a:pt x="3466" y="10512"/>
                  </a:cubicBezTo>
                  <a:cubicBezTo>
                    <a:pt x="3446" y="10599"/>
                    <a:pt x="3413" y="10686"/>
                    <a:pt x="3366" y="10766"/>
                  </a:cubicBezTo>
                  <a:cubicBezTo>
                    <a:pt x="3239" y="11007"/>
                    <a:pt x="3112" y="11254"/>
                    <a:pt x="2985" y="11495"/>
                  </a:cubicBezTo>
                  <a:cubicBezTo>
                    <a:pt x="2958" y="11555"/>
                    <a:pt x="2931" y="11622"/>
                    <a:pt x="2904" y="11676"/>
                  </a:cubicBezTo>
                  <a:cubicBezTo>
                    <a:pt x="2893" y="11679"/>
                    <a:pt x="2881" y="11680"/>
                    <a:pt x="2871" y="11680"/>
                  </a:cubicBezTo>
                  <a:cubicBezTo>
                    <a:pt x="2818" y="11680"/>
                    <a:pt x="2775" y="11649"/>
                    <a:pt x="2733" y="11649"/>
                  </a:cubicBezTo>
                  <a:cubicBezTo>
                    <a:pt x="2730" y="11649"/>
                    <a:pt x="2727" y="11649"/>
                    <a:pt x="2724" y="11649"/>
                  </a:cubicBezTo>
                  <a:cubicBezTo>
                    <a:pt x="2704" y="11622"/>
                    <a:pt x="2717" y="11602"/>
                    <a:pt x="2730" y="11589"/>
                  </a:cubicBezTo>
                  <a:cubicBezTo>
                    <a:pt x="2838" y="11468"/>
                    <a:pt x="2924" y="11335"/>
                    <a:pt x="3005" y="11194"/>
                  </a:cubicBezTo>
                  <a:cubicBezTo>
                    <a:pt x="3065" y="11080"/>
                    <a:pt x="3132" y="10973"/>
                    <a:pt x="3192" y="10866"/>
                  </a:cubicBezTo>
                  <a:lnTo>
                    <a:pt x="3353" y="10599"/>
                  </a:lnTo>
                  <a:cubicBezTo>
                    <a:pt x="3386" y="10538"/>
                    <a:pt x="3406" y="10472"/>
                    <a:pt x="3413" y="10405"/>
                  </a:cubicBezTo>
                  <a:cubicBezTo>
                    <a:pt x="3413" y="10338"/>
                    <a:pt x="3420" y="10271"/>
                    <a:pt x="3426" y="10204"/>
                  </a:cubicBezTo>
                  <a:cubicBezTo>
                    <a:pt x="3433" y="10124"/>
                    <a:pt x="3446" y="10050"/>
                    <a:pt x="3480" y="9983"/>
                  </a:cubicBezTo>
                  <a:cubicBezTo>
                    <a:pt x="3527" y="9896"/>
                    <a:pt x="3560" y="9809"/>
                    <a:pt x="3607" y="9729"/>
                  </a:cubicBezTo>
                  <a:cubicBezTo>
                    <a:pt x="3707" y="9562"/>
                    <a:pt x="3788" y="9381"/>
                    <a:pt x="3834" y="9194"/>
                  </a:cubicBezTo>
                  <a:cubicBezTo>
                    <a:pt x="3868" y="9080"/>
                    <a:pt x="3908" y="8973"/>
                    <a:pt x="3935" y="8866"/>
                  </a:cubicBezTo>
                  <a:cubicBezTo>
                    <a:pt x="3955" y="8792"/>
                    <a:pt x="3975" y="8712"/>
                    <a:pt x="3975" y="8632"/>
                  </a:cubicBezTo>
                  <a:cubicBezTo>
                    <a:pt x="3988" y="8444"/>
                    <a:pt x="3995" y="8257"/>
                    <a:pt x="4022" y="8070"/>
                  </a:cubicBezTo>
                  <a:cubicBezTo>
                    <a:pt x="4035" y="7996"/>
                    <a:pt x="4022" y="7922"/>
                    <a:pt x="3995" y="7849"/>
                  </a:cubicBezTo>
                  <a:cubicBezTo>
                    <a:pt x="3988" y="7822"/>
                    <a:pt x="3982" y="7795"/>
                    <a:pt x="3968" y="7775"/>
                  </a:cubicBezTo>
                  <a:cubicBezTo>
                    <a:pt x="3895" y="7608"/>
                    <a:pt x="3814" y="7441"/>
                    <a:pt x="3734" y="7273"/>
                  </a:cubicBezTo>
                  <a:cubicBezTo>
                    <a:pt x="3701" y="7200"/>
                    <a:pt x="3667" y="7126"/>
                    <a:pt x="3640" y="7046"/>
                  </a:cubicBezTo>
                  <a:cubicBezTo>
                    <a:pt x="3594" y="6912"/>
                    <a:pt x="3547" y="6792"/>
                    <a:pt x="3500" y="6665"/>
                  </a:cubicBezTo>
                  <a:cubicBezTo>
                    <a:pt x="3400" y="6404"/>
                    <a:pt x="3266" y="6163"/>
                    <a:pt x="3139" y="5922"/>
                  </a:cubicBezTo>
                  <a:cubicBezTo>
                    <a:pt x="3105" y="5848"/>
                    <a:pt x="3058" y="5781"/>
                    <a:pt x="3011" y="5721"/>
                  </a:cubicBezTo>
                  <a:cubicBezTo>
                    <a:pt x="2958" y="5641"/>
                    <a:pt x="2918" y="5561"/>
                    <a:pt x="2904" y="5460"/>
                  </a:cubicBezTo>
                  <a:cubicBezTo>
                    <a:pt x="2904" y="5427"/>
                    <a:pt x="2891" y="5387"/>
                    <a:pt x="2891" y="5353"/>
                  </a:cubicBezTo>
                  <a:cubicBezTo>
                    <a:pt x="2878" y="5286"/>
                    <a:pt x="2858" y="5226"/>
                    <a:pt x="2817" y="5173"/>
                  </a:cubicBezTo>
                  <a:cubicBezTo>
                    <a:pt x="2771" y="5112"/>
                    <a:pt x="2751" y="5039"/>
                    <a:pt x="2751" y="4965"/>
                  </a:cubicBezTo>
                  <a:cubicBezTo>
                    <a:pt x="2797" y="4912"/>
                    <a:pt x="2898" y="4912"/>
                    <a:pt x="2911" y="4818"/>
                  </a:cubicBezTo>
                  <a:cubicBezTo>
                    <a:pt x="2921" y="4823"/>
                    <a:pt x="2930" y="4827"/>
                    <a:pt x="2939" y="4827"/>
                  </a:cubicBezTo>
                  <a:cubicBezTo>
                    <a:pt x="2943" y="4827"/>
                    <a:pt x="2947" y="4827"/>
                    <a:pt x="2951" y="4825"/>
                  </a:cubicBezTo>
                  <a:cubicBezTo>
                    <a:pt x="3038" y="4825"/>
                    <a:pt x="3085" y="4885"/>
                    <a:pt x="3139" y="4938"/>
                  </a:cubicBezTo>
                  <a:cubicBezTo>
                    <a:pt x="3159" y="4959"/>
                    <a:pt x="3165" y="4992"/>
                    <a:pt x="3165" y="5025"/>
                  </a:cubicBezTo>
                  <a:cubicBezTo>
                    <a:pt x="3172" y="5066"/>
                    <a:pt x="3165" y="5106"/>
                    <a:pt x="3172" y="5146"/>
                  </a:cubicBezTo>
                  <a:cubicBezTo>
                    <a:pt x="3172" y="5193"/>
                    <a:pt x="3179" y="5240"/>
                    <a:pt x="3219" y="5266"/>
                  </a:cubicBezTo>
                  <a:cubicBezTo>
                    <a:pt x="3400" y="5420"/>
                    <a:pt x="3446" y="5628"/>
                    <a:pt x="3453" y="5848"/>
                  </a:cubicBezTo>
                  <a:cubicBezTo>
                    <a:pt x="3460" y="6029"/>
                    <a:pt x="3500" y="6196"/>
                    <a:pt x="3587" y="6357"/>
                  </a:cubicBezTo>
                  <a:cubicBezTo>
                    <a:pt x="3614" y="6410"/>
                    <a:pt x="3634" y="6464"/>
                    <a:pt x="3660" y="6517"/>
                  </a:cubicBezTo>
                  <a:cubicBezTo>
                    <a:pt x="3707" y="6611"/>
                    <a:pt x="3747" y="6705"/>
                    <a:pt x="3774" y="6798"/>
                  </a:cubicBezTo>
                  <a:cubicBezTo>
                    <a:pt x="3868" y="7066"/>
                    <a:pt x="3975" y="7314"/>
                    <a:pt x="4115" y="7554"/>
                  </a:cubicBezTo>
                  <a:cubicBezTo>
                    <a:pt x="4149" y="7601"/>
                    <a:pt x="4176" y="7648"/>
                    <a:pt x="4202" y="7695"/>
                  </a:cubicBezTo>
                  <a:cubicBezTo>
                    <a:pt x="4256" y="7775"/>
                    <a:pt x="4330" y="7815"/>
                    <a:pt x="4423" y="7815"/>
                  </a:cubicBezTo>
                  <a:cubicBezTo>
                    <a:pt x="4490" y="7815"/>
                    <a:pt x="4510" y="7795"/>
                    <a:pt x="4524" y="7728"/>
                  </a:cubicBezTo>
                  <a:cubicBezTo>
                    <a:pt x="4530" y="7695"/>
                    <a:pt x="4544" y="7668"/>
                    <a:pt x="4564" y="7641"/>
                  </a:cubicBezTo>
                  <a:cubicBezTo>
                    <a:pt x="4631" y="7568"/>
                    <a:pt x="4677" y="7481"/>
                    <a:pt x="4724" y="7401"/>
                  </a:cubicBezTo>
                  <a:cubicBezTo>
                    <a:pt x="4845" y="7193"/>
                    <a:pt x="4992" y="7006"/>
                    <a:pt x="5132" y="6818"/>
                  </a:cubicBezTo>
                  <a:cubicBezTo>
                    <a:pt x="5300" y="6598"/>
                    <a:pt x="5480" y="6397"/>
                    <a:pt x="5654" y="6190"/>
                  </a:cubicBezTo>
                  <a:cubicBezTo>
                    <a:pt x="5735" y="6103"/>
                    <a:pt x="5808" y="6009"/>
                    <a:pt x="5882" y="5922"/>
                  </a:cubicBezTo>
                  <a:cubicBezTo>
                    <a:pt x="6009" y="5768"/>
                    <a:pt x="6163" y="5641"/>
                    <a:pt x="6310" y="5507"/>
                  </a:cubicBezTo>
                  <a:cubicBezTo>
                    <a:pt x="6397" y="5427"/>
                    <a:pt x="6477" y="5340"/>
                    <a:pt x="6564" y="5260"/>
                  </a:cubicBezTo>
                  <a:cubicBezTo>
                    <a:pt x="6644" y="5186"/>
                    <a:pt x="6705" y="5099"/>
                    <a:pt x="6765" y="5005"/>
                  </a:cubicBezTo>
                  <a:cubicBezTo>
                    <a:pt x="6798" y="4952"/>
                    <a:pt x="6818" y="4898"/>
                    <a:pt x="6832" y="4838"/>
                  </a:cubicBezTo>
                  <a:cubicBezTo>
                    <a:pt x="6885" y="4644"/>
                    <a:pt x="6932" y="4450"/>
                    <a:pt x="6986" y="4256"/>
                  </a:cubicBezTo>
                  <a:cubicBezTo>
                    <a:pt x="6986" y="4236"/>
                    <a:pt x="6999" y="4216"/>
                    <a:pt x="6999" y="4196"/>
                  </a:cubicBezTo>
                  <a:cubicBezTo>
                    <a:pt x="7005" y="4195"/>
                    <a:pt x="7010" y="4194"/>
                    <a:pt x="7015" y="4194"/>
                  </a:cubicBezTo>
                  <a:close/>
                  <a:moveTo>
                    <a:pt x="2643" y="11756"/>
                  </a:moveTo>
                  <a:cubicBezTo>
                    <a:pt x="2777" y="11770"/>
                    <a:pt x="2904" y="11803"/>
                    <a:pt x="3005" y="11910"/>
                  </a:cubicBezTo>
                  <a:cubicBezTo>
                    <a:pt x="3045" y="11944"/>
                    <a:pt x="3058" y="11990"/>
                    <a:pt x="3058" y="12037"/>
                  </a:cubicBezTo>
                  <a:cubicBezTo>
                    <a:pt x="3058" y="12051"/>
                    <a:pt x="3052" y="12071"/>
                    <a:pt x="3038" y="12077"/>
                  </a:cubicBezTo>
                  <a:cubicBezTo>
                    <a:pt x="3014" y="12102"/>
                    <a:pt x="2983" y="12119"/>
                    <a:pt x="2947" y="12119"/>
                  </a:cubicBezTo>
                  <a:cubicBezTo>
                    <a:pt x="2933" y="12119"/>
                    <a:pt x="2919" y="12116"/>
                    <a:pt x="2904" y="12111"/>
                  </a:cubicBezTo>
                  <a:cubicBezTo>
                    <a:pt x="2891" y="12104"/>
                    <a:pt x="2871" y="12097"/>
                    <a:pt x="2858" y="12091"/>
                  </a:cubicBezTo>
                  <a:cubicBezTo>
                    <a:pt x="2858" y="12091"/>
                    <a:pt x="2851" y="12091"/>
                    <a:pt x="2851" y="12097"/>
                  </a:cubicBezTo>
                  <a:cubicBezTo>
                    <a:pt x="2817" y="12071"/>
                    <a:pt x="2777" y="12044"/>
                    <a:pt x="2744" y="12017"/>
                  </a:cubicBezTo>
                  <a:cubicBezTo>
                    <a:pt x="2697" y="11977"/>
                    <a:pt x="2650" y="11937"/>
                    <a:pt x="2610" y="11897"/>
                  </a:cubicBezTo>
                  <a:cubicBezTo>
                    <a:pt x="2590" y="11890"/>
                    <a:pt x="2583" y="11877"/>
                    <a:pt x="2570" y="11863"/>
                  </a:cubicBezTo>
                  <a:cubicBezTo>
                    <a:pt x="2550" y="11843"/>
                    <a:pt x="2550" y="11823"/>
                    <a:pt x="2556" y="11796"/>
                  </a:cubicBezTo>
                  <a:cubicBezTo>
                    <a:pt x="2570" y="11776"/>
                    <a:pt x="2583" y="11763"/>
                    <a:pt x="2610" y="11763"/>
                  </a:cubicBezTo>
                  <a:cubicBezTo>
                    <a:pt x="2623" y="11756"/>
                    <a:pt x="2630" y="11756"/>
                    <a:pt x="2643" y="11756"/>
                  </a:cubicBezTo>
                  <a:close/>
                  <a:moveTo>
                    <a:pt x="7334" y="10130"/>
                  </a:moveTo>
                  <a:cubicBezTo>
                    <a:pt x="7414" y="10150"/>
                    <a:pt x="7461" y="10204"/>
                    <a:pt x="7501" y="10271"/>
                  </a:cubicBezTo>
                  <a:cubicBezTo>
                    <a:pt x="7528" y="10318"/>
                    <a:pt x="7554" y="10358"/>
                    <a:pt x="7581" y="10411"/>
                  </a:cubicBezTo>
                  <a:cubicBezTo>
                    <a:pt x="7635" y="10525"/>
                    <a:pt x="7641" y="10646"/>
                    <a:pt x="7595" y="10773"/>
                  </a:cubicBezTo>
                  <a:cubicBezTo>
                    <a:pt x="7574" y="10840"/>
                    <a:pt x="7541" y="10913"/>
                    <a:pt x="7521" y="10980"/>
                  </a:cubicBezTo>
                  <a:cubicBezTo>
                    <a:pt x="7501" y="11054"/>
                    <a:pt x="7481" y="11121"/>
                    <a:pt x="7474" y="11187"/>
                  </a:cubicBezTo>
                  <a:cubicBezTo>
                    <a:pt x="7461" y="11261"/>
                    <a:pt x="7467" y="11335"/>
                    <a:pt x="7494" y="11402"/>
                  </a:cubicBezTo>
                  <a:cubicBezTo>
                    <a:pt x="7501" y="11415"/>
                    <a:pt x="7501" y="11428"/>
                    <a:pt x="7508" y="11442"/>
                  </a:cubicBezTo>
                  <a:cubicBezTo>
                    <a:pt x="7635" y="11736"/>
                    <a:pt x="7635" y="12037"/>
                    <a:pt x="7554" y="12338"/>
                  </a:cubicBezTo>
                  <a:cubicBezTo>
                    <a:pt x="7554" y="12345"/>
                    <a:pt x="7548" y="12352"/>
                    <a:pt x="7548" y="12358"/>
                  </a:cubicBezTo>
                  <a:cubicBezTo>
                    <a:pt x="7545" y="12359"/>
                    <a:pt x="7542" y="12359"/>
                    <a:pt x="7540" y="12359"/>
                  </a:cubicBezTo>
                  <a:cubicBezTo>
                    <a:pt x="7521" y="12359"/>
                    <a:pt x="7520" y="12337"/>
                    <a:pt x="7514" y="12325"/>
                  </a:cubicBezTo>
                  <a:cubicBezTo>
                    <a:pt x="7427" y="12104"/>
                    <a:pt x="7380" y="11877"/>
                    <a:pt x="7360" y="11642"/>
                  </a:cubicBezTo>
                  <a:cubicBezTo>
                    <a:pt x="7347" y="11468"/>
                    <a:pt x="7314" y="11301"/>
                    <a:pt x="7273" y="11134"/>
                  </a:cubicBezTo>
                  <a:cubicBezTo>
                    <a:pt x="7247" y="11047"/>
                    <a:pt x="7220" y="10960"/>
                    <a:pt x="7166" y="10886"/>
                  </a:cubicBezTo>
                  <a:cubicBezTo>
                    <a:pt x="7113" y="10799"/>
                    <a:pt x="7086" y="10706"/>
                    <a:pt x="7086" y="10605"/>
                  </a:cubicBezTo>
                  <a:cubicBezTo>
                    <a:pt x="7086" y="10552"/>
                    <a:pt x="7079" y="10492"/>
                    <a:pt x="7073" y="10431"/>
                  </a:cubicBezTo>
                  <a:cubicBezTo>
                    <a:pt x="7120" y="10385"/>
                    <a:pt x="7160" y="10324"/>
                    <a:pt x="7227" y="10278"/>
                  </a:cubicBezTo>
                  <a:cubicBezTo>
                    <a:pt x="7260" y="10365"/>
                    <a:pt x="7267" y="10452"/>
                    <a:pt x="7287" y="10538"/>
                  </a:cubicBezTo>
                  <a:cubicBezTo>
                    <a:pt x="7300" y="10619"/>
                    <a:pt x="7300" y="10706"/>
                    <a:pt x="7340" y="10786"/>
                  </a:cubicBezTo>
                  <a:cubicBezTo>
                    <a:pt x="7340" y="10733"/>
                    <a:pt x="7347" y="10686"/>
                    <a:pt x="7347" y="10639"/>
                  </a:cubicBezTo>
                  <a:cubicBezTo>
                    <a:pt x="7340" y="10552"/>
                    <a:pt x="7334" y="10465"/>
                    <a:pt x="7327" y="10378"/>
                  </a:cubicBezTo>
                  <a:cubicBezTo>
                    <a:pt x="7320" y="10358"/>
                    <a:pt x="7327" y="10338"/>
                    <a:pt x="7327" y="10318"/>
                  </a:cubicBezTo>
                  <a:cubicBezTo>
                    <a:pt x="7314" y="10311"/>
                    <a:pt x="7307" y="10298"/>
                    <a:pt x="7314" y="10284"/>
                  </a:cubicBezTo>
                  <a:lnTo>
                    <a:pt x="7314" y="10284"/>
                  </a:lnTo>
                  <a:cubicBezTo>
                    <a:pt x="7320" y="10298"/>
                    <a:pt x="7320" y="10304"/>
                    <a:pt x="7327" y="10318"/>
                  </a:cubicBezTo>
                  <a:cubicBezTo>
                    <a:pt x="7367" y="10365"/>
                    <a:pt x="7374" y="10425"/>
                    <a:pt x="7387" y="10478"/>
                  </a:cubicBezTo>
                  <a:cubicBezTo>
                    <a:pt x="7401" y="10525"/>
                    <a:pt x="7401" y="10572"/>
                    <a:pt x="7427" y="10612"/>
                  </a:cubicBezTo>
                  <a:cubicBezTo>
                    <a:pt x="7441" y="10492"/>
                    <a:pt x="7401" y="10338"/>
                    <a:pt x="7314" y="10177"/>
                  </a:cubicBezTo>
                  <a:cubicBezTo>
                    <a:pt x="7314" y="10164"/>
                    <a:pt x="7320" y="10157"/>
                    <a:pt x="7320" y="10144"/>
                  </a:cubicBezTo>
                  <a:cubicBezTo>
                    <a:pt x="7327" y="10137"/>
                    <a:pt x="7334" y="10130"/>
                    <a:pt x="7334" y="10130"/>
                  </a:cubicBezTo>
                  <a:close/>
                  <a:moveTo>
                    <a:pt x="8002" y="0"/>
                  </a:moveTo>
                  <a:cubicBezTo>
                    <a:pt x="7813" y="0"/>
                    <a:pt x="7630" y="50"/>
                    <a:pt x="7441" y="88"/>
                  </a:cubicBezTo>
                  <a:cubicBezTo>
                    <a:pt x="7434" y="88"/>
                    <a:pt x="7427" y="88"/>
                    <a:pt x="7421" y="94"/>
                  </a:cubicBezTo>
                  <a:cubicBezTo>
                    <a:pt x="7160" y="195"/>
                    <a:pt x="6899" y="309"/>
                    <a:pt x="6678" y="489"/>
                  </a:cubicBezTo>
                  <a:cubicBezTo>
                    <a:pt x="6658" y="509"/>
                    <a:pt x="6631" y="529"/>
                    <a:pt x="6604" y="543"/>
                  </a:cubicBezTo>
                  <a:cubicBezTo>
                    <a:pt x="6450" y="643"/>
                    <a:pt x="6323" y="763"/>
                    <a:pt x="6210" y="911"/>
                  </a:cubicBezTo>
                  <a:cubicBezTo>
                    <a:pt x="6103" y="1058"/>
                    <a:pt x="5989" y="1205"/>
                    <a:pt x="5875" y="1352"/>
                  </a:cubicBezTo>
                  <a:cubicBezTo>
                    <a:pt x="5741" y="1546"/>
                    <a:pt x="5641" y="1754"/>
                    <a:pt x="5587" y="1988"/>
                  </a:cubicBezTo>
                  <a:cubicBezTo>
                    <a:pt x="5567" y="2061"/>
                    <a:pt x="5561" y="2135"/>
                    <a:pt x="5547" y="2222"/>
                  </a:cubicBezTo>
                  <a:cubicBezTo>
                    <a:pt x="5527" y="2189"/>
                    <a:pt x="5514" y="2175"/>
                    <a:pt x="5500" y="2148"/>
                  </a:cubicBezTo>
                  <a:cubicBezTo>
                    <a:pt x="5353" y="1908"/>
                    <a:pt x="5186" y="1680"/>
                    <a:pt x="4985" y="1479"/>
                  </a:cubicBezTo>
                  <a:cubicBezTo>
                    <a:pt x="4758" y="1265"/>
                    <a:pt x="4490" y="1105"/>
                    <a:pt x="4202" y="991"/>
                  </a:cubicBezTo>
                  <a:cubicBezTo>
                    <a:pt x="4142" y="971"/>
                    <a:pt x="4075" y="937"/>
                    <a:pt x="4015" y="924"/>
                  </a:cubicBezTo>
                  <a:cubicBezTo>
                    <a:pt x="3808" y="877"/>
                    <a:pt x="3600" y="830"/>
                    <a:pt x="3386" y="824"/>
                  </a:cubicBezTo>
                  <a:cubicBezTo>
                    <a:pt x="3259" y="817"/>
                    <a:pt x="3132" y="804"/>
                    <a:pt x="3005" y="797"/>
                  </a:cubicBezTo>
                  <a:cubicBezTo>
                    <a:pt x="2985" y="790"/>
                    <a:pt x="2965" y="790"/>
                    <a:pt x="2938" y="784"/>
                  </a:cubicBezTo>
                  <a:cubicBezTo>
                    <a:pt x="2895" y="771"/>
                    <a:pt x="2853" y="766"/>
                    <a:pt x="2811" y="766"/>
                  </a:cubicBezTo>
                  <a:cubicBezTo>
                    <a:pt x="2786" y="766"/>
                    <a:pt x="2762" y="768"/>
                    <a:pt x="2737" y="770"/>
                  </a:cubicBezTo>
                  <a:cubicBezTo>
                    <a:pt x="2577" y="790"/>
                    <a:pt x="2423" y="830"/>
                    <a:pt x="2262" y="871"/>
                  </a:cubicBezTo>
                  <a:cubicBezTo>
                    <a:pt x="2055" y="931"/>
                    <a:pt x="1861" y="1018"/>
                    <a:pt x="1673" y="1125"/>
                  </a:cubicBezTo>
                  <a:cubicBezTo>
                    <a:pt x="1372" y="1312"/>
                    <a:pt x="1098" y="1540"/>
                    <a:pt x="864" y="1807"/>
                  </a:cubicBezTo>
                  <a:cubicBezTo>
                    <a:pt x="770" y="1908"/>
                    <a:pt x="683" y="2008"/>
                    <a:pt x="603" y="2122"/>
                  </a:cubicBezTo>
                  <a:cubicBezTo>
                    <a:pt x="395" y="2423"/>
                    <a:pt x="228" y="2744"/>
                    <a:pt x="114" y="3099"/>
                  </a:cubicBezTo>
                  <a:cubicBezTo>
                    <a:pt x="34" y="3346"/>
                    <a:pt x="1" y="3600"/>
                    <a:pt x="48" y="3861"/>
                  </a:cubicBezTo>
                  <a:cubicBezTo>
                    <a:pt x="68" y="3988"/>
                    <a:pt x="88" y="4115"/>
                    <a:pt x="114" y="4243"/>
                  </a:cubicBezTo>
                  <a:cubicBezTo>
                    <a:pt x="121" y="4310"/>
                    <a:pt x="128" y="4376"/>
                    <a:pt x="128" y="4443"/>
                  </a:cubicBezTo>
                  <a:cubicBezTo>
                    <a:pt x="121" y="4497"/>
                    <a:pt x="134" y="4550"/>
                    <a:pt x="141" y="4604"/>
                  </a:cubicBezTo>
                  <a:cubicBezTo>
                    <a:pt x="148" y="4637"/>
                    <a:pt x="161" y="4678"/>
                    <a:pt x="168" y="4711"/>
                  </a:cubicBezTo>
                  <a:cubicBezTo>
                    <a:pt x="215" y="4905"/>
                    <a:pt x="302" y="5086"/>
                    <a:pt x="436" y="5240"/>
                  </a:cubicBezTo>
                  <a:cubicBezTo>
                    <a:pt x="489" y="5293"/>
                    <a:pt x="529" y="5360"/>
                    <a:pt x="549" y="5434"/>
                  </a:cubicBezTo>
                  <a:cubicBezTo>
                    <a:pt x="556" y="5454"/>
                    <a:pt x="563" y="5474"/>
                    <a:pt x="583" y="5494"/>
                  </a:cubicBezTo>
                  <a:cubicBezTo>
                    <a:pt x="690" y="5628"/>
                    <a:pt x="804" y="5755"/>
                    <a:pt x="911" y="5889"/>
                  </a:cubicBezTo>
                  <a:cubicBezTo>
                    <a:pt x="971" y="5962"/>
                    <a:pt x="1038" y="6016"/>
                    <a:pt x="1118" y="6069"/>
                  </a:cubicBezTo>
                  <a:cubicBezTo>
                    <a:pt x="1192" y="6116"/>
                    <a:pt x="1272" y="6163"/>
                    <a:pt x="1339" y="6223"/>
                  </a:cubicBezTo>
                  <a:cubicBezTo>
                    <a:pt x="1419" y="6283"/>
                    <a:pt x="1506" y="6343"/>
                    <a:pt x="1593" y="6390"/>
                  </a:cubicBezTo>
                  <a:cubicBezTo>
                    <a:pt x="1727" y="6477"/>
                    <a:pt x="1874" y="6551"/>
                    <a:pt x="2021" y="6618"/>
                  </a:cubicBezTo>
                  <a:cubicBezTo>
                    <a:pt x="2199" y="6690"/>
                    <a:pt x="2381" y="6730"/>
                    <a:pt x="2568" y="6730"/>
                  </a:cubicBezTo>
                  <a:cubicBezTo>
                    <a:pt x="2607" y="6730"/>
                    <a:pt x="2645" y="6728"/>
                    <a:pt x="2684" y="6725"/>
                  </a:cubicBezTo>
                  <a:cubicBezTo>
                    <a:pt x="2777" y="6718"/>
                    <a:pt x="2864" y="6711"/>
                    <a:pt x="2958" y="6705"/>
                  </a:cubicBezTo>
                  <a:cubicBezTo>
                    <a:pt x="3085" y="6698"/>
                    <a:pt x="3219" y="6685"/>
                    <a:pt x="3339" y="6618"/>
                  </a:cubicBezTo>
                  <a:cubicBezTo>
                    <a:pt x="3379" y="6671"/>
                    <a:pt x="3393" y="6732"/>
                    <a:pt x="3420" y="6785"/>
                  </a:cubicBezTo>
                  <a:cubicBezTo>
                    <a:pt x="3500" y="7013"/>
                    <a:pt x="3567" y="7247"/>
                    <a:pt x="3694" y="7454"/>
                  </a:cubicBezTo>
                  <a:cubicBezTo>
                    <a:pt x="3707" y="7481"/>
                    <a:pt x="3714" y="7514"/>
                    <a:pt x="3727" y="7541"/>
                  </a:cubicBezTo>
                  <a:cubicBezTo>
                    <a:pt x="3747" y="7595"/>
                    <a:pt x="3774" y="7648"/>
                    <a:pt x="3801" y="7702"/>
                  </a:cubicBezTo>
                  <a:cubicBezTo>
                    <a:pt x="3908" y="7896"/>
                    <a:pt x="3941" y="8096"/>
                    <a:pt x="3908" y="8317"/>
                  </a:cubicBezTo>
                  <a:cubicBezTo>
                    <a:pt x="3895" y="8418"/>
                    <a:pt x="3888" y="8518"/>
                    <a:pt x="3875" y="8618"/>
                  </a:cubicBezTo>
                  <a:cubicBezTo>
                    <a:pt x="3861" y="8685"/>
                    <a:pt x="3848" y="8759"/>
                    <a:pt x="3828" y="8826"/>
                  </a:cubicBezTo>
                  <a:cubicBezTo>
                    <a:pt x="3794" y="8946"/>
                    <a:pt x="3754" y="9067"/>
                    <a:pt x="3714" y="9180"/>
                  </a:cubicBezTo>
                  <a:cubicBezTo>
                    <a:pt x="3674" y="9307"/>
                    <a:pt x="3640" y="9428"/>
                    <a:pt x="3580" y="9542"/>
                  </a:cubicBezTo>
                  <a:cubicBezTo>
                    <a:pt x="3513" y="9649"/>
                    <a:pt x="3460" y="9769"/>
                    <a:pt x="3400" y="9876"/>
                  </a:cubicBezTo>
                  <a:cubicBezTo>
                    <a:pt x="3346" y="9976"/>
                    <a:pt x="3319" y="10077"/>
                    <a:pt x="3306" y="10177"/>
                  </a:cubicBezTo>
                  <a:cubicBezTo>
                    <a:pt x="3299" y="10237"/>
                    <a:pt x="3292" y="10298"/>
                    <a:pt x="3292" y="10358"/>
                  </a:cubicBezTo>
                  <a:cubicBezTo>
                    <a:pt x="3292" y="10431"/>
                    <a:pt x="3272" y="10492"/>
                    <a:pt x="3239" y="10552"/>
                  </a:cubicBezTo>
                  <a:cubicBezTo>
                    <a:pt x="3192" y="10632"/>
                    <a:pt x="3145" y="10719"/>
                    <a:pt x="3098" y="10799"/>
                  </a:cubicBezTo>
                  <a:cubicBezTo>
                    <a:pt x="3025" y="10920"/>
                    <a:pt x="2958" y="11040"/>
                    <a:pt x="2884" y="11161"/>
                  </a:cubicBezTo>
                  <a:cubicBezTo>
                    <a:pt x="2838" y="11234"/>
                    <a:pt x="2797" y="11315"/>
                    <a:pt x="2744" y="11388"/>
                  </a:cubicBezTo>
                  <a:cubicBezTo>
                    <a:pt x="2677" y="11475"/>
                    <a:pt x="2603" y="11555"/>
                    <a:pt x="2536" y="11642"/>
                  </a:cubicBezTo>
                  <a:cubicBezTo>
                    <a:pt x="2503" y="11676"/>
                    <a:pt x="2476" y="11709"/>
                    <a:pt x="2456" y="11749"/>
                  </a:cubicBezTo>
                  <a:cubicBezTo>
                    <a:pt x="2416" y="11830"/>
                    <a:pt x="2429" y="11890"/>
                    <a:pt x="2496" y="11950"/>
                  </a:cubicBezTo>
                  <a:cubicBezTo>
                    <a:pt x="2570" y="12017"/>
                    <a:pt x="2643" y="12077"/>
                    <a:pt x="2717" y="12131"/>
                  </a:cubicBezTo>
                  <a:cubicBezTo>
                    <a:pt x="2751" y="12164"/>
                    <a:pt x="2797" y="12184"/>
                    <a:pt x="2844" y="12204"/>
                  </a:cubicBezTo>
                  <a:cubicBezTo>
                    <a:pt x="2878" y="12218"/>
                    <a:pt x="2918" y="12225"/>
                    <a:pt x="2951" y="12225"/>
                  </a:cubicBezTo>
                  <a:cubicBezTo>
                    <a:pt x="3025" y="12225"/>
                    <a:pt x="3078" y="12191"/>
                    <a:pt x="3132" y="12144"/>
                  </a:cubicBezTo>
                  <a:cubicBezTo>
                    <a:pt x="3172" y="12104"/>
                    <a:pt x="3172" y="12057"/>
                    <a:pt x="3172" y="12004"/>
                  </a:cubicBezTo>
                  <a:cubicBezTo>
                    <a:pt x="3165" y="11957"/>
                    <a:pt x="3192" y="11923"/>
                    <a:pt x="3219" y="11883"/>
                  </a:cubicBezTo>
                  <a:cubicBezTo>
                    <a:pt x="3259" y="11843"/>
                    <a:pt x="3292" y="11796"/>
                    <a:pt x="3326" y="11756"/>
                  </a:cubicBezTo>
                  <a:cubicBezTo>
                    <a:pt x="3453" y="11602"/>
                    <a:pt x="3587" y="11448"/>
                    <a:pt x="3747" y="11335"/>
                  </a:cubicBezTo>
                  <a:cubicBezTo>
                    <a:pt x="3901" y="11221"/>
                    <a:pt x="4055" y="11127"/>
                    <a:pt x="4222" y="11040"/>
                  </a:cubicBezTo>
                  <a:cubicBezTo>
                    <a:pt x="4296" y="11000"/>
                    <a:pt x="4376" y="10967"/>
                    <a:pt x="4457" y="10940"/>
                  </a:cubicBezTo>
                  <a:cubicBezTo>
                    <a:pt x="4604" y="10886"/>
                    <a:pt x="4744" y="10846"/>
                    <a:pt x="4892" y="10799"/>
                  </a:cubicBezTo>
                  <a:cubicBezTo>
                    <a:pt x="5052" y="10739"/>
                    <a:pt x="5226" y="10712"/>
                    <a:pt x="5400" y="10692"/>
                  </a:cubicBezTo>
                  <a:lnTo>
                    <a:pt x="5487" y="10692"/>
                  </a:lnTo>
                  <a:cubicBezTo>
                    <a:pt x="5547" y="10806"/>
                    <a:pt x="5627" y="10893"/>
                    <a:pt x="5735" y="10953"/>
                  </a:cubicBezTo>
                  <a:cubicBezTo>
                    <a:pt x="5775" y="10973"/>
                    <a:pt x="5815" y="11000"/>
                    <a:pt x="5848" y="11027"/>
                  </a:cubicBezTo>
                  <a:cubicBezTo>
                    <a:pt x="5929" y="11087"/>
                    <a:pt x="6016" y="11127"/>
                    <a:pt x="6109" y="11161"/>
                  </a:cubicBezTo>
                  <a:cubicBezTo>
                    <a:pt x="6203" y="11194"/>
                    <a:pt x="6297" y="11248"/>
                    <a:pt x="6390" y="11288"/>
                  </a:cubicBezTo>
                  <a:cubicBezTo>
                    <a:pt x="6384" y="11355"/>
                    <a:pt x="6384" y="11415"/>
                    <a:pt x="6377" y="11468"/>
                  </a:cubicBezTo>
                  <a:cubicBezTo>
                    <a:pt x="6377" y="11495"/>
                    <a:pt x="6377" y="11522"/>
                    <a:pt x="6377" y="11549"/>
                  </a:cubicBezTo>
                  <a:cubicBezTo>
                    <a:pt x="6381" y="11576"/>
                    <a:pt x="6405" y="11591"/>
                    <a:pt x="6428" y="11591"/>
                  </a:cubicBezTo>
                  <a:cubicBezTo>
                    <a:pt x="6439" y="11591"/>
                    <a:pt x="6449" y="11588"/>
                    <a:pt x="6457" y="11582"/>
                  </a:cubicBezTo>
                  <a:cubicBezTo>
                    <a:pt x="6477" y="11555"/>
                    <a:pt x="6504" y="11529"/>
                    <a:pt x="6524" y="11502"/>
                  </a:cubicBezTo>
                  <a:cubicBezTo>
                    <a:pt x="6551" y="11462"/>
                    <a:pt x="6578" y="11422"/>
                    <a:pt x="6611" y="11381"/>
                  </a:cubicBezTo>
                  <a:cubicBezTo>
                    <a:pt x="6789" y="11504"/>
                    <a:pt x="6978" y="11571"/>
                    <a:pt x="7183" y="11571"/>
                  </a:cubicBezTo>
                  <a:cubicBezTo>
                    <a:pt x="7202" y="11571"/>
                    <a:pt x="7221" y="11570"/>
                    <a:pt x="7240" y="11569"/>
                  </a:cubicBezTo>
                  <a:cubicBezTo>
                    <a:pt x="7247" y="11596"/>
                    <a:pt x="7247" y="11616"/>
                    <a:pt x="7253" y="11629"/>
                  </a:cubicBezTo>
                  <a:cubicBezTo>
                    <a:pt x="7273" y="11937"/>
                    <a:pt x="7360" y="12225"/>
                    <a:pt x="7474" y="12506"/>
                  </a:cubicBezTo>
                  <a:cubicBezTo>
                    <a:pt x="7474" y="12512"/>
                    <a:pt x="7481" y="12526"/>
                    <a:pt x="7487" y="12539"/>
                  </a:cubicBezTo>
                  <a:cubicBezTo>
                    <a:pt x="7498" y="12561"/>
                    <a:pt x="7521" y="12573"/>
                    <a:pt x="7544" y="12573"/>
                  </a:cubicBezTo>
                  <a:cubicBezTo>
                    <a:pt x="7563" y="12573"/>
                    <a:pt x="7582" y="12564"/>
                    <a:pt x="7595" y="12546"/>
                  </a:cubicBezTo>
                  <a:cubicBezTo>
                    <a:pt x="7615" y="12512"/>
                    <a:pt x="7628" y="12485"/>
                    <a:pt x="7635" y="12452"/>
                  </a:cubicBezTo>
                  <a:cubicBezTo>
                    <a:pt x="7715" y="12198"/>
                    <a:pt x="7755" y="11937"/>
                    <a:pt x="7702" y="11669"/>
                  </a:cubicBezTo>
                  <a:cubicBezTo>
                    <a:pt x="7695" y="11649"/>
                    <a:pt x="7695" y="11629"/>
                    <a:pt x="7695" y="11602"/>
                  </a:cubicBezTo>
                  <a:cubicBezTo>
                    <a:pt x="7728" y="11602"/>
                    <a:pt x="7748" y="11609"/>
                    <a:pt x="7775" y="11609"/>
                  </a:cubicBezTo>
                  <a:cubicBezTo>
                    <a:pt x="7956" y="11609"/>
                    <a:pt x="8136" y="11589"/>
                    <a:pt x="8304" y="11529"/>
                  </a:cubicBezTo>
                  <a:cubicBezTo>
                    <a:pt x="8451" y="11482"/>
                    <a:pt x="8591" y="11435"/>
                    <a:pt x="8732" y="11375"/>
                  </a:cubicBezTo>
                  <a:cubicBezTo>
                    <a:pt x="9174" y="11194"/>
                    <a:pt x="9562" y="10933"/>
                    <a:pt x="9863" y="10552"/>
                  </a:cubicBezTo>
                  <a:cubicBezTo>
                    <a:pt x="10137" y="10204"/>
                    <a:pt x="10351" y="9823"/>
                    <a:pt x="10458" y="9388"/>
                  </a:cubicBezTo>
                  <a:cubicBezTo>
                    <a:pt x="10505" y="9220"/>
                    <a:pt x="10525" y="9046"/>
                    <a:pt x="10552" y="8873"/>
                  </a:cubicBezTo>
                  <a:cubicBezTo>
                    <a:pt x="10585" y="8618"/>
                    <a:pt x="10592" y="8364"/>
                    <a:pt x="10565" y="8110"/>
                  </a:cubicBezTo>
                  <a:cubicBezTo>
                    <a:pt x="10538" y="7835"/>
                    <a:pt x="10478" y="7575"/>
                    <a:pt x="10371" y="7320"/>
                  </a:cubicBezTo>
                  <a:cubicBezTo>
                    <a:pt x="10264" y="7073"/>
                    <a:pt x="10137" y="6832"/>
                    <a:pt x="9970" y="6618"/>
                  </a:cubicBezTo>
                  <a:cubicBezTo>
                    <a:pt x="9836" y="6457"/>
                    <a:pt x="9689" y="6310"/>
                    <a:pt x="9508" y="6210"/>
                  </a:cubicBezTo>
                  <a:cubicBezTo>
                    <a:pt x="9434" y="6170"/>
                    <a:pt x="9361" y="6129"/>
                    <a:pt x="9287" y="6089"/>
                  </a:cubicBezTo>
                  <a:cubicBezTo>
                    <a:pt x="9247" y="6062"/>
                    <a:pt x="9214" y="6036"/>
                    <a:pt x="9180" y="5989"/>
                  </a:cubicBezTo>
                  <a:cubicBezTo>
                    <a:pt x="9247" y="5969"/>
                    <a:pt x="9307" y="5962"/>
                    <a:pt x="9361" y="5949"/>
                  </a:cubicBezTo>
                  <a:cubicBezTo>
                    <a:pt x="9568" y="5889"/>
                    <a:pt x="9769" y="5815"/>
                    <a:pt x="9963" y="5715"/>
                  </a:cubicBezTo>
                  <a:cubicBezTo>
                    <a:pt x="10037" y="5674"/>
                    <a:pt x="10110" y="5628"/>
                    <a:pt x="10177" y="5574"/>
                  </a:cubicBezTo>
                  <a:cubicBezTo>
                    <a:pt x="10284" y="5500"/>
                    <a:pt x="10371" y="5407"/>
                    <a:pt x="10445" y="5300"/>
                  </a:cubicBezTo>
                  <a:cubicBezTo>
                    <a:pt x="10525" y="5199"/>
                    <a:pt x="10599" y="5099"/>
                    <a:pt x="10679" y="4992"/>
                  </a:cubicBezTo>
                  <a:cubicBezTo>
                    <a:pt x="10866" y="4738"/>
                    <a:pt x="11000" y="4457"/>
                    <a:pt x="11100" y="4162"/>
                  </a:cubicBezTo>
                  <a:cubicBezTo>
                    <a:pt x="11181" y="3928"/>
                    <a:pt x="11234" y="3681"/>
                    <a:pt x="11274" y="3433"/>
                  </a:cubicBezTo>
                  <a:cubicBezTo>
                    <a:pt x="11294" y="3293"/>
                    <a:pt x="11301" y="3152"/>
                    <a:pt x="11288" y="3005"/>
                  </a:cubicBezTo>
                  <a:cubicBezTo>
                    <a:pt x="11274" y="2844"/>
                    <a:pt x="11254" y="2684"/>
                    <a:pt x="11234" y="2523"/>
                  </a:cubicBezTo>
                  <a:cubicBezTo>
                    <a:pt x="11221" y="2443"/>
                    <a:pt x="11194" y="2363"/>
                    <a:pt x="11161" y="2282"/>
                  </a:cubicBezTo>
                  <a:cubicBezTo>
                    <a:pt x="11080" y="2068"/>
                    <a:pt x="11000" y="1854"/>
                    <a:pt x="10880" y="1660"/>
                  </a:cubicBezTo>
                  <a:cubicBezTo>
                    <a:pt x="10866" y="1647"/>
                    <a:pt x="10860" y="1627"/>
                    <a:pt x="10853" y="1607"/>
                  </a:cubicBezTo>
                  <a:cubicBezTo>
                    <a:pt x="10679" y="1265"/>
                    <a:pt x="10425" y="984"/>
                    <a:pt x="10117" y="743"/>
                  </a:cubicBezTo>
                  <a:cubicBezTo>
                    <a:pt x="10057" y="697"/>
                    <a:pt x="9996" y="650"/>
                    <a:pt x="9930" y="603"/>
                  </a:cubicBezTo>
                  <a:cubicBezTo>
                    <a:pt x="9662" y="402"/>
                    <a:pt x="9374" y="242"/>
                    <a:pt x="9046" y="161"/>
                  </a:cubicBezTo>
                  <a:cubicBezTo>
                    <a:pt x="9006" y="148"/>
                    <a:pt x="8959" y="135"/>
                    <a:pt x="8913" y="128"/>
                  </a:cubicBezTo>
                  <a:cubicBezTo>
                    <a:pt x="8625" y="48"/>
                    <a:pt x="8331" y="1"/>
                    <a:pt x="8036" y="1"/>
                  </a:cubicBezTo>
                  <a:cubicBezTo>
                    <a:pt x="8025" y="0"/>
                    <a:pt x="8013" y="0"/>
                    <a:pt x="80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
            <p:cNvSpPr/>
            <p:nvPr/>
          </p:nvSpPr>
          <p:spPr>
            <a:xfrm>
              <a:off x="1698411" y="2109547"/>
              <a:ext cx="3669" cy="30259"/>
            </a:xfrm>
            <a:custGeom>
              <a:avLst/>
              <a:gdLst/>
              <a:ahLst/>
              <a:cxnLst/>
              <a:rect l="l" t="t" r="r" b="b"/>
              <a:pathLst>
                <a:path w="121" h="998" extrusionOk="0">
                  <a:moveTo>
                    <a:pt x="0" y="1"/>
                  </a:moveTo>
                  <a:cubicBezTo>
                    <a:pt x="0" y="28"/>
                    <a:pt x="0" y="61"/>
                    <a:pt x="0" y="88"/>
                  </a:cubicBezTo>
                  <a:cubicBezTo>
                    <a:pt x="47" y="356"/>
                    <a:pt x="54" y="623"/>
                    <a:pt x="13" y="897"/>
                  </a:cubicBezTo>
                  <a:cubicBezTo>
                    <a:pt x="13" y="911"/>
                    <a:pt x="7" y="924"/>
                    <a:pt x="7" y="938"/>
                  </a:cubicBezTo>
                  <a:cubicBezTo>
                    <a:pt x="13" y="958"/>
                    <a:pt x="13" y="971"/>
                    <a:pt x="20" y="998"/>
                  </a:cubicBezTo>
                  <a:cubicBezTo>
                    <a:pt x="33" y="971"/>
                    <a:pt x="40" y="964"/>
                    <a:pt x="47" y="958"/>
                  </a:cubicBezTo>
                  <a:cubicBezTo>
                    <a:pt x="54" y="938"/>
                    <a:pt x="60" y="918"/>
                    <a:pt x="67" y="904"/>
                  </a:cubicBezTo>
                  <a:cubicBezTo>
                    <a:pt x="100" y="750"/>
                    <a:pt x="120" y="596"/>
                    <a:pt x="100" y="442"/>
                  </a:cubicBezTo>
                  <a:cubicBezTo>
                    <a:pt x="87" y="322"/>
                    <a:pt x="60" y="202"/>
                    <a:pt x="40" y="81"/>
                  </a:cubicBezTo>
                  <a:cubicBezTo>
                    <a:pt x="33" y="54"/>
                    <a:pt x="13" y="2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
            <p:cNvSpPr/>
            <p:nvPr/>
          </p:nvSpPr>
          <p:spPr>
            <a:xfrm>
              <a:off x="1680340" y="2155816"/>
              <a:ext cx="12007" cy="21921"/>
            </a:xfrm>
            <a:custGeom>
              <a:avLst/>
              <a:gdLst/>
              <a:ahLst/>
              <a:cxnLst/>
              <a:rect l="l" t="t" r="r" b="b"/>
              <a:pathLst>
                <a:path w="396" h="723" extrusionOk="0">
                  <a:moveTo>
                    <a:pt x="395" y="0"/>
                  </a:moveTo>
                  <a:lnTo>
                    <a:pt x="395" y="0"/>
                  </a:lnTo>
                  <a:cubicBezTo>
                    <a:pt x="355" y="81"/>
                    <a:pt x="315" y="161"/>
                    <a:pt x="268" y="241"/>
                  </a:cubicBezTo>
                  <a:cubicBezTo>
                    <a:pt x="228" y="315"/>
                    <a:pt x="175" y="395"/>
                    <a:pt x="134" y="469"/>
                  </a:cubicBezTo>
                  <a:cubicBezTo>
                    <a:pt x="88" y="549"/>
                    <a:pt x="27" y="616"/>
                    <a:pt x="1" y="723"/>
                  </a:cubicBezTo>
                  <a:cubicBezTo>
                    <a:pt x="27" y="703"/>
                    <a:pt x="41" y="703"/>
                    <a:pt x="47" y="690"/>
                  </a:cubicBezTo>
                  <a:cubicBezTo>
                    <a:pt x="81" y="656"/>
                    <a:pt x="108" y="623"/>
                    <a:pt x="134" y="589"/>
                  </a:cubicBezTo>
                  <a:cubicBezTo>
                    <a:pt x="248" y="402"/>
                    <a:pt x="335" y="208"/>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
            <p:cNvSpPr/>
            <p:nvPr/>
          </p:nvSpPr>
          <p:spPr>
            <a:xfrm>
              <a:off x="1384357" y="2165154"/>
              <a:ext cx="8762" cy="18677"/>
            </a:xfrm>
            <a:custGeom>
              <a:avLst/>
              <a:gdLst/>
              <a:ahLst/>
              <a:cxnLst/>
              <a:rect l="l" t="t" r="r" b="b"/>
              <a:pathLst>
                <a:path w="289" h="616" extrusionOk="0">
                  <a:moveTo>
                    <a:pt x="8" y="0"/>
                  </a:moveTo>
                  <a:lnTo>
                    <a:pt x="8" y="0"/>
                  </a:lnTo>
                  <a:cubicBezTo>
                    <a:pt x="1" y="94"/>
                    <a:pt x="8" y="187"/>
                    <a:pt x="48" y="274"/>
                  </a:cubicBezTo>
                  <a:cubicBezTo>
                    <a:pt x="101" y="402"/>
                    <a:pt x="168" y="522"/>
                    <a:pt x="275" y="616"/>
                  </a:cubicBezTo>
                  <a:cubicBezTo>
                    <a:pt x="289" y="589"/>
                    <a:pt x="269" y="576"/>
                    <a:pt x="262" y="555"/>
                  </a:cubicBezTo>
                  <a:cubicBezTo>
                    <a:pt x="175" y="382"/>
                    <a:pt x="81" y="214"/>
                    <a:pt x="34" y="27"/>
                  </a:cubicBezTo>
                  <a:cubicBezTo>
                    <a:pt x="34" y="20"/>
                    <a:pt x="14" y="7"/>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
            <p:cNvSpPr/>
            <p:nvPr/>
          </p:nvSpPr>
          <p:spPr>
            <a:xfrm>
              <a:off x="1380749" y="2102028"/>
              <a:ext cx="8914" cy="20739"/>
            </a:xfrm>
            <a:custGeom>
              <a:avLst/>
              <a:gdLst/>
              <a:ahLst/>
              <a:cxnLst/>
              <a:rect l="l" t="t" r="r" b="b"/>
              <a:pathLst>
                <a:path w="294" h="684" extrusionOk="0">
                  <a:moveTo>
                    <a:pt x="284" y="0"/>
                  </a:moveTo>
                  <a:cubicBezTo>
                    <a:pt x="264" y="0"/>
                    <a:pt x="253" y="17"/>
                    <a:pt x="247" y="28"/>
                  </a:cubicBezTo>
                  <a:cubicBezTo>
                    <a:pt x="207" y="102"/>
                    <a:pt x="173" y="169"/>
                    <a:pt x="133" y="236"/>
                  </a:cubicBezTo>
                  <a:cubicBezTo>
                    <a:pt x="66" y="363"/>
                    <a:pt x="26" y="503"/>
                    <a:pt x="6" y="644"/>
                  </a:cubicBezTo>
                  <a:cubicBezTo>
                    <a:pt x="1" y="655"/>
                    <a:pt x="4" y="666"/>
                    <a:pt x="10" y="678"/>
                  </a:cubicBezTo>
                  <a:lnTo>
                    <a:pt x="10" y="678"/>
                  </a:lnTo>
                  <a:cubicBezTo>
                    <a:pt x="28" y="646"/>
                    <a:pt x="40" y="615"/>
                    <a:pt x="53" y="583"/>
                  </a:cubicBezTo>
                  <a:cubicBezTo>
                    <a:pt x="133" y="389"/>
                    <a:pt x="214" y="195"/>
                    <a:pt x="294" y="1"/>
                  </a:cubicBezTo>
                  <a:cubicBezTo>
                    <a:pt x="290" y="0"/>
                    <a:pt x="287" y="0"/>
                    <a:pt x="284" y="0"/>
                  </a:cubicBezTo>
                  <a:close/>
                  <a:moveTo>
                    <a:pt x="10" y="678"/>
                  </a:moveTo>
                  <a:lnTo>
                    <a:pt x="10" y="678"/>
                  </a:lnTo>
                  <a:cubicBezTo>
                    <a:pt x="9" y="680"/>
                    <a:pt x="7" y="682"/>
                    <a:pt x="6" y="684"/>
                  </a:cubicBezTo>
                  <a:lnTo>
                    <a:pt x="13" y="684"/>
                  </a:lnTo>
                  <a:cubicBezTo>
                    <a:pt x="12" y="682"/>
                    <a:pt x="11" y="680"/>
                    <a:pt x="10" y="6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
            <p:cNvSpPr/>
            <p:nvPr/>
          </p:nvSpPr>
          <p:spPr>
            <a:xfrm>
              <a:off x="1379324" y="2135107"/>
              <a:ext cx="3456" cy="18495"/>
            </a:xfrm>
            <a:custGeom>
              <a:avLst/>
              <a:gdLst/>
              <a:ahLst/>
              <a:cxnLst/>
              <a:rect l="l" t="t" r="r" b="b"/>
              <a:pathLst>
                <a:path w="114" h="610" extrusionOk="0">
                  <a:moveTo>
                    <a:pt x="20" y="1"/>
                  </a:moveTo>
                  <a:cubicBezTo>
                    <a:pt x="21" y="3"/>
                    <a:pt x="21" y="4"/>
                    <a:pt x="22" y="6"/>
                  </a:cubicBezTo>
                  <a:lnTo>
                    <a:pt x="22" y="6"/>
                  </a:lnTo>
                  <a:cubicBezTo>
                    <a:pt x="23" y="4"/>
                    <a:pt x="25" y="2"/>
                    <a:pt x="26" y="1"/>
                  </a:cubicBezTo>
                  <a:close/>
                  <a:moveTo>
                    <a:pt x="22" y="6"/>
                  </a:moveTo>
                  <a:lnTo>
                    <a:pt x="22" y="6"/>
                  </a:lnTo>
                  <a:cubicBezTo>
                    <a:pt x="0" y="32"/>
                    <a:pt x="6" y="63"/>
                    <a:pt x="6" y="88"/>
                  </a:cubicBezTo>
                  <a:cubicBezTo>
                    <a:pt x="6" y="228"/>
                    <a:pt x="20" y="369"/>
                    <a:pt x="60" y="503"/>
                  </a:cubicBezTo>
                  <a:cubicBezTo>
                    <a:pt x="73" y="543"/>
                    <a:pt x="80" y="576"/>
                    <a:pt x="87" y="610"/>
                  </a:cubicBezTo>
                  <a:cubicBezTo>
                    <a:pt x="113" y="590"/>
                    <a:pt x="107" y="556"/>
                    <a:pt x="100" y="529"/>
                  </a:cubicBezTo>
                  <a:cubicBezTo>
                    <a:pt x="80" y="369"/>
                    <a:pt x="60" y="202"/>
                    <a:pt x="33" y="41"/>
                  </a:cubicBezTo>
                  <a:cubicBezTo>
                    <a:pt x="33" y="29"/>
                    <a:pt x="28" y="17"/>
                    <a:pt x="22" y="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
            <p:cNvSpPr/>
            <p:nvPr/>
          </p:nvSpPr>
          <p:spPr>
            <a:xfrm>
              <a:off x="1379384" y="2134107"/>
              <a:ext cx="1152" cy="1031"/>
            </a:xfrm>
            <a:custGeom>
              <a:avLst/>
              <a:gdLst/>
              <a:ahLst/>
              <a:cxnLst/>
              <a:rect l="l" t="t" r="r" b="b"/>
              <a:pathLst>
                <a:path w="38" h="34" extrusionOk="0">
                  <a:moveTo>
                    <a:pt x="38" y="0"/>
                  </a:moveTo>
                  <a:lnTo>
                    <a:pt x="38" y="0"/>
                  </a:lnTo>
                  <a:cubicBezTo>
                    <a:pt x="19" y="7"/>
                    <a:pt x="0" y="19"/>
                    <a:pt x="20" y="31"/>
                  </a:cubicBezTo>
                  <a:lnTo>
                    <a:pt x="20" y="31"/>
                  </a:lnTo>
                  <a:cubicBezTo>
                    <a:pt x="26" y="24"/>
                    <a:pt x="32" y="12"/>
                    <a:pt x="38" y="0"/>
                  </a:cubicBezTo>
                  <a:close/>
                  <a:moveTo>
                    <a:pt x="20" y="31"/>
                  </a:moveTo>
                  <a:cubicBezTo>
                    <a:pt x="19" y="32"/>
                    <a:pt x="18" y="33"/>
                    <a:pt x="18" y="34"/>
                  </a:cubicBezTo>
                  <a:lnTo>
                    <a:pt x="24" y="34"/>
                  </a:lnTo>
                  <a:cubicBezTo>
                    <a:pt x="23" y="33"/>
                    <a:pt x="21" y="32"/>
                    <a:pt x="20" y="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
            <p:cNvSpPr/>
            <p:nvPr/>
          </p:nvSpPr>
          <p:spPr>
            <a:xfrm>
              <a:off x="1384235" y="2163305"/>
              <a:ext cx="758" cy="1880"/>
            </a:xfrm>
            <a:custGeom>
              <a:avLst/>
              <a:gdLst/>
              <a:ahLst/>
              <a:cxnLst/>
              <a:rect l="l" t="t" r="r" b="b"/>
              <a:pathLst>
                <a:path w="25" h="62" extrusionOk="0">
                  <a:moveTo>
                    <a:pt x="18" y="1"/>
                  </a:moveTo>
                  <a:cubicBezTo>
                    <a:pt x="18" y="6"/>
                    <a:pt x="18" y="10"/>
                    <a:pt x="18" y="15"/>
                  </a:cubicBezTo>
                  <a:lnTo>
                    <a:pt x="18" y="15"/>
                  </a:lnTo>
                  <a:cubicBezTo>
                    <a:pt x="20" y="12"/>
                    <a:pt x="23" y="10"/>
                    <a:pt x="25" y="8"/>
                  </a:cubicBezTo>
                  <a:lnTo>
                    <a:pt x="18" y="1"/>
                  </a:lnTo>
                  <a:close/>
                  <a:moveTo>
                    <a:pt x="18" y="15"/>
                  </a:moveTo>
                  <a:lnTo>
                    <a:pt x="18" y="15"/>
                  </a:lnTo>
                  <a:cubicBezTo>
                    <a:pt x="8" y="28"/>
                    <a:pt x="1" y="45"/>
                    <a:pt x="12" y="61"/>
                  </a:cubicBezTo>
                  <a:cubicBezTo>
                    <a:pt x="17" y="46"/>
                    <a:pt x="18" y="30"/>
                    <a:pt x="18"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
            <p:cNvSpPr/>
            <p:nvPr/>
          </p:nvSpPr>
          <p:spPr>
            <a:xfrm>
              <a:off x="1380930" y="2122737"/>
              <a:ext cx="212" cy="637"/>
            </a:xfrm>
            <a:custGeom>
              <a:avLst/>
              <a:gdLst/>
              <a:ahLst/>
              <a:cxnLst/>
              <a:rect l="l" t="t" r="r" b="b"/>
              <a:pathLst>
                <a:path w="7" h="21" extrusionOk="0">
                  <a:moveTo>
                    <a:pt x="0" y="1"/>
                  </a:moveTo>
                  <a:cubicBezTo>
                    <a:pt x="7" y="7"/>
                    <a:pt x="7" y="14"/>
                    <a:pt x="7" y="21"/>
                  </a:cubicBezTo>
                  <a:cubicBezTo>
                    <a:pt x="7" y="14"/>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
            <p:cNvSpPr/>
            <p:nvPr/>
          </p:nvSpPr>
          <p:spPr>
            <a:xfrm>
              <a:off x="1381931" y="2153572"/>
              <a:ext cx="243" cy="30"/>
            </a:xfrm>
            <a:custGeom>
              <a:avLst/>
              <a:gdLst/>
              <a:ahLst/>
              <a:cxnLst/>
              <a:rect l="l" t="t" r="r" b="b"/>
              <a:pathLst>
                <a:path w="8" h="1" extrusionOk="0">
                  <a:moveTo>
                    <a:pt x="1" y="1"/>
                  </a:moveTo>
                  <a:cubicBezTo>
                    <a:pt x="1" y="1"/>
                    <a:pt x="7" y="1"/>
                    <a:pt x="7" y="1"/>
                  </a:cubicBezTo>
                  <a:cubicBezTo>
                    <a:pt x="7" y="1"/>
                    <a:pt x="7" y="1"/>
                    <a:pt x="1" y="1"/>
                  </a:cubicBezTo>
                  <a:cubicBezTo>
                    <a:pt x="1"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1" name="Google Shape;931;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2" name="Google Shape;932;p5"/>
          <p:cNvSpPr txBox="1">
            <a:spLocks noGrp="1"/>
          </p:cNvSpPr>
          <p:nvPr>
            <p:ph type="title" idx="2"/>
          </p:nvPr>
        </p:nvSpPr>
        <p:spPr>
          <a:xfrm>
            <a:off x="1599425" y="2757075"/>
            <a:ext cx="25914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23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3" name="Google Shape;933;p5"/>
          <p:cNvSpPr txBox="1">
            <a:spLocks noGrp="1"/>
          </p:cNvSpPr>
          <p:nvPr>
            <p:ph type="title" idx="3"/>
          </p:nvPr>
        </p:nvSpPr>
        <p:spPr>
          <a:xfrm>
            <a:off x="4953155" y="2757075"/>
            <a:ext cx="2591400" cy="452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sz="23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4" name="Google Shape;934;p5"/>
          <p:cNvSpPr txBox="1">
            <a:spLocks noGrp="1"/>
          </p:cNvSpPr>
          <p:nvPr>
            <p:ph type="subTitle" idx="1"/>
          </p:nvPr>
        </p:nvSpPr>
        <p:spPr>
          <a:xfrm>
            <a:off x="4953175" y="3209175"/>
            <a:ext cx="2591400" cy="9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35" name="Google Shape;935;p5"/>
          <p:cNvSpPr txBox="1">
            <a:spLocks noGrp="1"/>
          </p:cNvSpPr>
          <p:nvPr>
            <p:ph type="subTitle" idx="4"/>
          </p:nvPr>
        </p:nvSpPr>
        <p:spPr>
          <a:xfrm>
            <a:off x="1599425" y="3209175"/>
            <a:ext cx="2591400" cy="9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6"/>
        <p:cNvGrpSpPr/>
        <p:nvPr/>
      </p:nvGrpSpPr>
      <p:grpSpPr>
        <a:xfrm>
          <a:off x="0" y="0"/>
          <a:ext cx="0" cy="0"/>
          <a:chOff x="0" y="0"/>
          <a:chExt cx="0" cy="0"/>
        </a:xfrm>
      </p:grpSpPr>
      <p:grpSp>
        <p:nvGrpSpPr>
          <p:cNvPr id="937" name="Google Shape;937;p6"/>
          <p:cNvGrpSpPr/>
          <p:nvPr/>
        </p:nvGrpSpPr>
        <p:grpSpPr>
          <a:xfrm rot="6426497" flipH="1">
            <a:off x="8021193" y="-530018"/>
            <a:ext cx="819429" cy="1786699"/>
            <a:chOff x="2430300" y="1487150"/>
            <a:chExt cx="284200" cy="619675"/>
          </a:xfrm>
        </p:grpSpPr>
        <p:sp>
          <p:nvSpPr>
            <p:cNvPr id="938" name="Google Shape;938;p6"/>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6"/>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6"/>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6"/>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6"/>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6"/>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6"/>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6"/>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6"/>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6"/>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6"/>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6"/>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6"/>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6"/>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6"/>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6"/>
          <p:cNvGrpSpPr/>
          <p:nvPr/>
        </p:nvGrpSpPr>
        <p:grpSpPr>
          <a:xfrm>
            <a:off x="-391619" y="4033659"/>
            <a:ext cx="1334089" cy="1308779"/>
            <a:chOff x="5128950" y="1787875"/>
            <a:chExt cx="581125" cy="570100"/>
          </a:xfrm>
        </p:grpSpPr>
        <p:sp>
          <p:nvSpPr>
            <p:cNvPr id="1208" name="Google Shape;1208;p6"/>
            <p:cNvSpPr/>
            <p:nvPr/>
          </p:nvSpPr>
          <p:spPr>
            <a:xfrm>
              <a:off x="5128950" y="1787875"/>
              <a:ext cx="581125" cy="570100"/>
            </a:xfrm>
            <a:custGeom>
              <a:avLst/>
              <a:gdLst/>
              <a:ahLst/>
              <a:cxnLst/>
              <a:rect l="l" t="t" r="r" b="b"/>
              <a:pathLst>
                <a:path w="23245" h="22804" extrusionOk="0">
                  <a:moveTo>
                    <a:pt x="10900" y="249"/>
                  </a:moveTo>
                  <a:cubicBezTo>
                    <a:pt x="12987" y="249"/>
                    <a:pt x="15055" y="711"/>
                    <a:pt x="16714" y="1360"/>
                  </a:cubicBezTo>
                  <a:cubicBezTo>
                    <a:pt x="19330" y="2377"/>
                    <a:pt x="21224" y="4371"/>
                    <a:pt x="22053" y="6960"/>
                  </a:cubicBezTo>
                  <a:cubicBezTo>
                    <a:pt x="22990" y="9877"/>
                    <a:pt x="22816" y="13109"/>
                    <a:pt x="21578" y="15812"/>
                  </a:cubicBezTo>
                  <a:cubicBezTo>
                    <a:pt x="20862" y="17391"/>
                    <a:pt x="19772" y="18823"/>
                    <a:pt x="18434" y="19967"/>
                  </a:cubicBezTo>
                  <a:cubicBezTo>
                    <a:pt x="16449" y="21654"/>
                    <a:pt x="13890" y="22555"/>
                    <a:pt x="11250" y="22555"/>
                  </a:cubicBezTo>
                  <a:cubicBezTo>
                    <a:pt x="10320" y="22555"/>
                    <a:pt x="9380" y="22443"/>
                    <a:pt x="8451" y="22215"/>
                  </a:cubicBezTo>
                  <a:cubicBezTo>
                    <a:pt x="5113" y="21392"/>
                    <a:pt x="2497" y="19191"/>
                    <a:pt x="1279" y="16166"/>
                  </a:cubicBezTo>
                  <a:cubicBezTo>
                    <a:pt x="456" y="14126"/>
                    <a:pt x="255" y="11690"/>
                    <a:pt x="697" y="9135"/>
                  </a:cubicBezTo>
                  <a:cubicBezTo>
                    <a:pt x="1025" y="7228"/>
                    <a:pt x="1654" y="5582"/>
                    <a:pt x="2550" y="4244"/>
                  </a:cubicBezTo>
                  <a:cubicBezTo>
                    <a:pt x="2965" y="3635"/>
                    <a:pt x="3447" y="3080"/>
                    <a:pt x="3989" y="2605"/>
                  </a:cubicBezTo>
                  <a:cubicBezTo>
                    <a:pt x="5936" y="885"/>
                    <a:pt x="8438" y="249"/>
                    <a:pt x="10900" y="249"/>
                  </a:cubicBezTo>
                  <a:close/>
                  <a:moveTo>
                    <a:pt x="10904" y="1"/>
                  </a:moveTo>
                  <a:cubicBezTo>
                    <a:pt x="8389" y="1"/>
                    <a:pt x="5826" y="655"/>
                    <a:pt x="3828" y="2417"/>
                  </a:cubicBezTo>
                  <a:cubicBezTo>
                    <a:pt x="3266" y="2906"/>
                    <a:pt x="2771" y="3474"/>
                    <a:pt x="2343" y="4103"/>
                  </a:cubicBezTo>
                  <a:cubicBezTo>
                    <a:pt x="1426" y="5468"/>
                    <a:pt x="790" y="7147"/>
                    <a:pt x="449" y="9088"/>
                  </a:cubicBezTo>
                  <a:cubicBezTo>
                    <a:pt x="1" y="11697"/>
                    <a:pt x="208" y="14173"/>
                    <a:pt x="1051" y="16260"/>
                  </a:cubicBezTo>
                  <a:cubicBezTo>
                    <a:pt x="2296" y="19358"/>
                    <a:pt x="4972" y="21619"/>
                    <a:pt x="8391" y="22456"/>
                  </a:cubicBezTo>
                  <a:cubicBezTo>
                    <a:pt x="9341" y="22690"/>
                    <a:pt x="10298" y="22803"/>
                    <a:pt x="11248" y="22803"/>
                  </a:cubicBezTo>
                  <a:cubicBezTo>
                    <a:pt x="13951" y="22803"/>
                    <a:pt x="16567" y="21887"/>
                    <a:pt x="18594" y="20154"/>
                  </a:cubicBezTo>
                  <a:cubicBezTo>
                    <a:pt x="19966" y="18990"/>
                    <a:pt x="21076" y="17525"/>
                    <a:pt x="21806" y="15919"/>
                  </a:cubicBezTo>
                  <a:cubicBezTo>
                    <a:pt x="23064" y="13156"/>
                    <a:pt x="23244" y="9864"/>
                    <a:pt x="22294" y="6887"/>
                  </a:cubicBezTo>
                  <a:cubicBezTo>
                    <a:pt x="21438" y="4217"/>
                    <a:pt x="19491" y="2176"/>
                    <a:pt x="16808" y="1126"/>
                  </a:cubicBezTo>
                  <a:cubicBezTo>
                    <a:pt x="15120" y="467"/>
                    <a:pt x="13029" y="1"/>
                    <a:pt x="10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
            <p:cNvSpPr/>
            <p:nvPr/>
          </p:nvSpPr>
          <p:spPr>
            <a:xfrm>
              <a:off x="5148200" y="1806750"/>
              <a:ext cx="542475" cy="532325"/>
            </a:xfrm>
            <a:custGeom>
              <a:avLst/>
              <a:gdLst/>
              <a:ahLst/>
              <a:cxnLst/>
              <a:rect l="l" t="t" r="r" b="b"/>
              <a:pathLst>
                <a:path w="21699" h="21293" extrusionOk="0">
                  <a:moveTo>
                    <a:pt x="10170" y="251"/>
                  </a:moveTo>
                  <a:cubicBezTo>
                    <a:pt x="12122" y="251"/>
                    <a:pt x="14045" y="681"/>
                    <a:pt x="15596" y="1288"/>
                  </a:cubicBezTo>
                  <a:cubicBezTo>
                    <a:pt x="18032" y="2238"/>
                    <a:pt x="19798" y="4091"/>
                    <a:pt x="20574" y="6506"/>
                  </a:cubicBezTo>
                  <a:cubicBezTo>
                    <a:pt x="21444" y="9229"/>
                    <a:pt x="21283" y="12233"/>
                    <a:pt x="20132" y="14756"/>
                  </a:cubicBezTo>
                  <a:cubicBezTo>
                    <a:pt x="19463" y="16228"/>
                    <a:pt x="18446" y="17566"/>
                    <a:pt x="17195" y="18630"/>
                  </a:cubicBezTo>
                  <a:cubicBezTo>
                    <a:pt x="15346" y="20202"/>
                    <a:pt x="12963" y="21043"/>
                    <a:pt x="10503" y="21043"/>
                  </a:cubicBezTo>
                  <a:cubicBezTo>
                    <a:pt x="9635" y="21043"/>
                    <a:pt x="8756" y="20939"/>
                    <a:pt x="7889" y="20724"/>
                  </a:cubicBezTo>
                  <a:cubicBezTo>
                    <a:pt x="4777" y="19961"/>
                    <a:pt x="2342" y="17907"/>
                    <a:pt x="1205" y="15084"/>
                  </a:cubicBezTo>
                  <a:cubicBezTo>
                    <a:pt x="442" y="13183"/>
                    <a:pt x="255" y="10915"/>
                    <a:pt x="663" y="8533"/>
                  </a:cubicBezTo>
                  <a:cubicBezTo>
                    <a:pt x="971" y="6754"/>
                    <a:pt x="1553" y="5222"/>
                    <a:pt x="2396" y="3977"/>
                  </a:cubicBezTo>
                  <a:cubicBezTo>
                    <a:pt x="2777" y="3402"/>
                    <a:pt x="3225" y="2887"/>
                    <a:pt x="3734" y="2445"/>
                  </a:cubicBezTo>
                  <a:cubicBezTo>
                    <a:pt x="5548" y="844"/>
                    <a:pt x="7879" y="251"/>
                    <a:pt x="10170" y="251"/>
                  </a:cubicBezTo>
                  <a:close/>
                  <a:moveTo>
                    <a:pt x="10176" y="1"/>
                  </a:moveTo>
                  <a:cubicBezTo>
                    <a:pt x="7828" y="1"/>
                    <a:pt x="5434" y="612"/>
                    <a:pt x="3566" y="2258"/>
                  </a:cubicBezTo>
                  <a:cubicBezTo>
                    <a:pt x="3045" y="2719"/>
                    <a:pt x="2583" y="3248"/>
                    <a:pt x="2188" y="3837"/>
                  </a:cubicBezTo>
                  <a:cubicBezTo>
                    <a:pt x="1325" y="5108"/>
                    <a:pt x="730" y="6673"/>
                    <a:pt x="422" y="8487"/>
                  </a:cubicBezTo>
                  <a:cubicBezTo>
                    <a:pt x="0" y="10922"/>
                    <a:pt x="194" y="13237"/>
                    <a:pt x="977" y="15177"/>
                  </a:cubicBezTo>
                  <a:cubicBezTo>
                    <a:pt x="2141" y="18074"/>
                    <a:pt x="4644" y="20182"/>
                    <a:pt x="7828" y="20971"/>
                  </a:cubicBezTo>
                  <a:cubicBezTo>
                    <a:pt x="8718" y="21185"/>
                    <a:pt x="9615" y="21292"/>
                    <a:pt x="10498" y="21292"/>
                  </a:cubicBezTo>
                  <a:cubicBezTo>
                    <a:pt x="13020" y="21292"/>
                    <a:pt x="15462" y="20436"/>
                    <a:pt x="17356" y="18817"/>
                  </a:cubicBezTo>
                  <a:cubicBezTo>
                    <a:pt x="18634" y="17733"/>
                    <a:pt x="19671" y="16361"/>
                    <a:pt x="20353" y="14863"/>
                  </a:cubicBezTo>
                  <a:cubicBezTo>
                    <a:pt x="21531" y="12280"/>
                    <a:pt x="21698" y="9209"/>
                    <a:pt x="20808" y="6433"/>
                  </a:cubicBezTo>
                  <a:cubicBezTo>
                    <a:pt x="20012" y="3944"/>
                    <a:pt x="18192" y="2030"/>
                    <a:pt x="15690" y="1053"/>
                  </a:cubicBezTo>
                  <a:cubicBezTo>
                    <a:pt x="14115" y="437"/>
                    <a:pt x="12161" y="1"/>
                    <a:pt x="10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
            <p:cNvSpPr/>
            <p:nvPr/>
          </p:nvSpPr>
          <p:spPr>
            <a:xfrm>
              <a:off x="5387225" y="1837975"/>
              <a:ext cx="158925" cy="210725"/>
            </a:xfrm>
            <a:custGeom>
              <a:avLst/>
              <a:gdLst/>
              <a:ahLst/>
              <a:cxnLst/>
              <a:rect l="l" t="t" r="r" b="b"/>
              <a:pathLst>
                <a:path w="6357" h="8429" extrusionOk="0">
                  <a:moveTo>
                    <a:pt x="1358" y="427"/>
                  </a:moveTo>
                  <a:lnTo>
                    <a:pt x="1358" y="427"/>
                  </a:lnTo>
                  <a:cubicBezTo>
                    <a:pt x="830" y="1029"/>
                    <a:pt x="462" y="1771"/>
                    <a:pt x="281" y="2554"/>
                  </a:cubicBezTo>
                  <a:cubicBezTo>
                    <a:pt x="301" y="1838"/>
                    <a:pt x="435" y="1136"/>
                    <a:pt x="937" y="694"/>
                  </a:cubicBezTo>
                  <a:cubicBezTo>
                    <a:pt x="1064" y="580"/>
                    <a:pt x="1205" y="493"/>
                    <a:pt x="1358" y="427"/>
                  </a:cubicBezTo>
                  <a:close/>
                  <a:moveTo>
                    <a:pt x="5600" y="1283"/>
                  </a:moveTo>
                  <a:cubicBezTo>
                    <a:pt x="5768" y="1470"/>
                    <a:pt x="5895" y="1671"/>
                    <a:pt x="5968" y="1892"/>
                  </a:cubicBezTo>
                  <a:cubicBezTo>
                    <a:pt x="6102" y="2300"/>
                    <a:pt x="6055" y="2795"/>
                    <a:pt x="5835" y="3283"/>
                  </a:cubicBezTo>
                  <a:cubicBezTo>
                    <a:pt x="5634" y="3738"/>
                    <a:pt x="5313" y="4140"/>
                    <a:pt x="4998" y="4508"/>
                  </a:cubicBezTo>
                  <a:cubicBezTo>
                    <a:pt x="4316" y="5324"/>
                    <a:pt x="3586" y="6107"/>
                    <a:pt x="2817" y="6843"/>
                  </a:cubicBezTo>
                  <a:cubicBezTo>
                    <a:pt x="4128" y="5251"/>
                    <a:pt x="5045" y="3417"/>
                    <a:pt x="5600" y="1283"/>
                  </a:cubicBezTo>
                  <a:close/>
                  <a:moveTo>
                    <a:pt x="2262" y="253"/>
                  </a:moveTo>
                  <a:cubicBezTo>
                    <a:pt x="1084" y="2621"/>
                    <a:pt x="616" y="5351"/>
                    <a:pt x="930" y="7980"/>
                  </a:cubicBezTo>
                  <a:cubicBezTo>
                    <a:pt x="917" y="7960"/>
                    <a:pt x="904" y="7933"/>
                    <a:pt x="890" y="7913"/>
                  </a:cubicBezTo>
                  <a:cubicBezTo>
                    <a:pt x="663" y="7472"/>
                    <a:pt x="609" y="6836"/>
                    <a:pt x="562" y="6274"/>
                  </a:cubicBezTo>
                  <a:cubicBezTo>
                    <a:pt x="549" y="6087"/>
                    <a:pt x="529" y="5913"/>
                    <a:pt x="509" y="5752"/>
                  </a:cubicBezTo>
                  <a:cubicBezTo>
                    <a:pt x="408" y="4936"/>
                    <a:pt x="341" y="4100"/>
                    <a:pt x="301" y="3277"/>
                  </a:cubicBezTo>
                  <a:cubicBezTo>
                    <a:pt x="382" y="2186"/>
                    <a:pt x="850" y="1122"/>
                    <a:pt x="1613" y="340"/>
                  </a:cubicBezTo>
                  <a:cubicBezTo>
                    <a:pt x="1820" y="279"/>
                    <a:pt x="2041" y="253"/>
                    <a:pt x="2262" y="253"/>
                  </a:cubicBezTo>
                  <a:close/>
                  <a:moveTo>
                    <a:pt x="4764" y="721"/>
                  </a:moveTo>
                  <a:cubicBezTo>
                    <a:pt x="4824" y="748"/>
                    <a:pt x="4891" y="774"/>
                    <a:pt x="4951" y="808"/>
                  </a:cubicBezTo>
                  <a:cubicBezTo>
                    <a:pt x="5159" y="915"/>
                    <a:pt x="5339" y="1042"/>
                    <a:pt x="5493" y="1183"/>
                  </a:cubicBezTo>
                  <a:cubicBezTo>
                    <a:pt x="4804" y="3872"/>
                    <a:pt x="3540" y="6087"/>
                    <a:pt x="1639" y="7940"/>
                  </a:cubicBezTo>
                  <a:cubicBezTo>
                    <a:pt x="1613" y="7954"/>
                    <a:pt x="1593" y="7974"/>
                    <a:pt x="1573" y="7994"/>
                  </a:cubicBezTo>
                  <a:lnTo>
                    <a:pt x="4764" y="721"/>
                  </a:lnTo>
                  <a:close/>
                  <a:moveTo>
                    <a:pt x="3647" y="407"/>
                  </a:moveTo>
                  <a:cubicBezTo>
                    <a:pt x="3981" y="467"/>
                    <a:pt x="4322" y="547"/>
                    <a:pt x="4650" y="674"/>
                  </a:cubicBezTo>
                  <a:lnTo>
                    <a:pt x="1379" y="8121"/>
                  </a:lnTo>
                  <a:cubicBezTo>
                    <a:pt x="1358" y="8134"/>
                    <a:pt x="1332" y="8148"/>
                    <a:pt x="1312" y="8154"/>
                  </a:cubicBezTo>
                  <a:cubicBezTo>
                    <a:pt x="1720" y="5471"/>
                    <a:pt x="2503" y="2869"/>
                    <a:pt x="3647" y="407"/>
                  </a:cubicBezTo>
                  <a:close/>
                  <a:moveTo>
                    <a:pt x="2402" y="253"/>
                  </a:moveTo>
                  <a:cubicBezTo>
                    <a:pt x="2743" y="259"/>
                    <a:pt x="3098" y="306"/>
                    <a:pt x="3433" y="366"/>
                  </a:cubicBezTo>
                  <a:cubicBezTo>
                    <a:pt x="3459" y="373"/>
                    <a:pt x="3493" y="380"/>
                    <a:pt x="3520" y="380"/>
                  </a:cubicBezTo>
                  <a:cubicBezTo>
                    <a:pt x="2375" y="2855"/>
                    <a:pt x="1586" y="5478"/>
                    <a:pt x="1178" y="8174"/>
                  </a:cubicBezTo>
                  <a:lnTo>
                    <a:pt x="1158" y="8174"/>
                  </a:lnTo>
                  <a:cubicBezTo>
                    <a:pt x="1131" y="8168"/>
                    <a:pt x="1104" y="8154"/>
                    <a:pt x="1077" y="8141"/>
                  </a:cubicBezTo>
                  <a:cubicBezTo>
                    <a:pt x="716" y="5458"/>
                    <a:pt x="1191" y="2668"/>
                    <a:pt x="2402" y="253"/>
                  </a:cubicBezTo>
                  <a:close/>
                  <a:moveTo>
                    <a:pt x="2342" y="0"/>
                  </a:moveTo>
                  <a:cubicBezTo>
                    <a:pt x="1763" y="0"/>
                    <a:pt x="1206" y="123"/>
                    <a:pt x="770" y="507"/>
                  </a:cubicBezTo>
                  <a:cubicBezTo>
                    <a:pt x="54" y="1136"/>
                    <a:pt x="0" y="2180"/>
                    <a:pt x="40" y="3123"/>
                  </a:cubicBezTo>
                  <a:cubicBezTo>
                    <a:pt x="81" y="4006"/>
                    <a:pt x="154" y="4903"/>
                    <a:pt x="261" y="5779"/>
                  </a:cubicBezTo>
                  <a:cubicBezTo>
                    <a:pt x="281" y="5940"/>
                    <a:pt x="301" y="6114"/>
                    <a:pt x="315" y="6294"/>
                  </a:cubicBezTo>
                  <a:cubicBezTo>
                    <a:pt x="362" y="6876"/>
                    <a:pt x="415" y="7539"/>
                    <a:pt x="669" y="8027"/>
                  </a:cubicBezTo>
                  <a:cubicBezTo>
                    <a:pt x="790" y="8255"/>
                    <a:pt x="937" y="8388"/>
                    <a:pt x="1118" y="8422"/>
                  </a:cubicBezTo>
                  <a:cubicBezTo>
                    <a:pt x="1144" y="8422"/>
                    <a:pt x="1171" y="8429"/>
                    <a:pt x="1198" y="8429"/>
                  </a:cubicBezTo>
                  <a:cubicBezTo>
                    <a:pt x="1492" y="8429"/>
                    <a:pt x="1780" y="8154"/>
                    <a:pt x="2034" y="7907"/>
                  </a:cubicBezTo>
                  <a:cubicBezTo>
                    <a:pt x="2088" y="7860"/>
                    <a:pt x="2141" y="7806"/>
                    <a:pt x="2195" y="7766"/>
                  </a:cubicBezTo>
                  <a:cubicBezTo>
                    <a:pt x="3259" y="6809"/>
                    <a:pt x="4269" y="5766"/>
                    <a:pt x="5192" y="4668"/>
                  </a:cubicBezTo>
                  <a:cubicBezTo>
                    <a:pt x="5513" y="4287"/>
                    <a:pt x="5848" y="3872"/>
                    <a:pt x="6062" y="3384"/>
                  </a:cubicBezTo>
                  <a:cubicBezTo>
                    <a:pt x="6303" y="2842"/>
                    <a:pt x="6356" y="2287"/>
                    <a:pt x="6202" y="1818"/>
                  </a:cubicBezTo>
                  <a:cubicBezTo>
                    <a:pt x="6035" y="1310"/>
                    <a:pt x="5634" y="875"/>
                    <a:pt x="5065" y="587"/>
                  </a:cubicBezTo>
                  <a:cubicBezTo>
                    <a:pt x="4563" y="333"/>
                    <a:pt x="4008" y="219"/>
                    <a:pt x="3479" y="119"/>
                  </a:cubicBezTo>
                  <a:cubicBezTo>
                    <a:pt x="3109" y="53"/>
                    <a:pt x="2720" y="0"/>
                    <a:pt x="2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
            <p:cNvSpPr/>
            <p:nvPr/>
          </p:nvSpPr>
          <p:spPr>
            <a:xfrm>
              <a:off x="5193025" y="1867800"/>
              <a:ext cx="191050" cy="172700"/>
            </a:xfrm>
            <a:custGeom>
              <a:avLst/>
              <a:gdLst/>
              <a:ahLst/>
              <a:cxnLst/>
              <a:rect l="l" t="t" r="r" b="b"/>
              <a:pathLst>
                <a:path w="7642" h="6908" extrusionOk="0">
                  <a:moveTo>
                    <a:pt x="4289" y="251"/>
                  </a:moveTo>
                  <a:lnTo>
                    <a:pt x="4289" y="251"/>
                  </a:lnTo>
                  <a:cubicBezTo>
                    <a:pt x="4584" y="264"/>
                    <a:pt x="4851" y="351"/>
                    <a:pt x="5072" y="511"/>
                  </a:cubicBezTo>
                  <a:cubicBezTo>
                    <a:pt x="5346" y="712"/>
                    <a:pt x="5527" y="1013"/>
                    <a:pt x="5687" y="1348"/>
                  </a:cubicBezTo>
                  <a:cubicBezTo>
                    <a:pt x="5467" y="1013"/>
                    <a:pt x="5212" y="706"/>
                    <a:pt x="4871" y="491"/>
                  </a:cubicBezTo>
                  <a:cubicBezTo>
                    <a:pt x="4691" y="384"/>
                    <a:pt x="4497" y="304"/>
                    <a:pt x="4289" y="251"/>
                  </a:cubicBezTo>
                  <a:close/>
                  <a:moveTo>
                    <a:pt x="3803" y="315"/>
                  </a:moveTo>
                  <a:cubicBezTo>
                    <a:pt x="4154" y="315"/>
                    <a:pt x="4510" y="415"/>
                    <a:pt x="4804" y="598"/>
                  </a:cubicBezTo>
                  <a:cubicBezTo>
                    <a:pt x="5299" y="913"/>
                    <a:pt x="5621" y="1441"/>
                    <a:pt x="5895" y="1963"/>
                  </a:cubicBezTo>
                  <a:cubicBezTo>
                    <a:pt x="6022" y="2211"/>
                    <a:pt x="6142" y="2472"/>
                    <a:pt x="6263" y="2726"/>
                  </a:cubicBezTo>
                  <a:cubicBezTo>
                    <a:pt x="6430" y="3161"/>
                    <a:pt x="6597" y="3603"/>
                    <a:pt x="6751" y="4044"/>
                  </a:cubicBezTo>
                  <a:cubicBezTo>
                    <a:pt x="6798" y="4158"/>
                    <a:pt x="6838" y="4272"/>
                    <a:pt x="6885" y="4392"/>
                  </a:cubicBezTo>
                  <a:cubicBezTo>
                    <a:pt x="7066" y="4874"/>
                    <a:pt x="7253" y="5362"/>
                    <a:pt x="7226" y="5744"/>
                  </a:cubicBezTo>
                  <a:cubicBezTo>
                    <a:pt x="6985" y="5148"/>
                    <a:pt x="6617" y="4606"/>
                    <a:pt x="6256" y="4091"/>
                  </a:cubicBezTo>
                  <a:lnTo>
                    <a:pt x="4918" y="2151"/>
                  </a:lnTo>
                  <a:cubicBezTo>
                    <a:pt x="4517" y="1569"/>
                    <a:pt x="4022" y="853"/>
                    <a:pt x="3306" y="471"/>
                  </a:cubicBezTo>
                  <a:cubicBezTo>
                    <a:pt x="3319" y="465"/>
                    <a:pt x="3332" y="458"/>
                    <a:pt x="3346" y="451"/>
                  </a:cubicBezTo>
                  <a:cubicBezTo>
                    <a:pt x="3466" y="398"/>
                    <a:pt x="3587" y="351"/>
                    <a:pt x="3707" y="317"/>
                  </a:cubicBezTo>
                  <a:cubicBezTo>
                    <a:pt x="3739" y="316"/>
                    <a:pt x="3771" y="315"/>
                    <a:pt x="3803" y="315"/>
                  </a:cubicBezTo>
                  <a:close/>
                  <a:moveTo>
                    <a:pt x="3172" y="545"/>
                  </a:moveTo>
                  <a:cubicBezTo>
                    <a:pt x="3901" y="900"/>
                    <a:pt x="4403" y="1629"/>
                    <a:pt x="4811" y="2224"/>
                  </a:cubicBezTo>
                  <a:lnTo>
                    <a:pt x="6156" y="4158"/>
                  </a:lnTo>
                  <a:cubicBezTo>
                    <a:pt x="6551" y="4727"/>
                    <a:pt x="6952" y="5315"/>
                    <a:pt x="7180" y="5978"/>
                  </a:cubicBezTo>
                  <a:cubicBezTo>
                    <a:pt x="7166" y="6011"/>
                    <a:pt x="7153" y="6038"/>
                    <a:pt x="7133" y="6065"/>
                  </a:cubicBezTo>
                  <a:cubicBezTo>
                    <a:pt x="7126" y="6085"/>
                    <a:pt x="7113" y="6105"/>
                    <a:pt x="7099" y="6125"/>
                  </a:cubicBezTo>
                  <a:cubicBezTo>
                    <a:pt x="5687" y="4339"/>
                    <a:pt x="3988" y="2833"/>
                    <a:pt x="2041" y="1656"/>
                  </a:cubicBezTo>
                  <a:cubicBezTo>
                    <a:pt x="2315" y="1274"/>
                    <a:pt x="2690" y="839"/>
                    <a:pt x="3172" y="545"/>
                  </a:cubicBezTo>
                  <a:close/>
                  <a:moveTo>
                    <a:pt x="1968" y="1756"/>
                  </a:moveTo>
                  <a:cubicBezTo>
                    <a:pt x="3881" y="2913"/>
                    <a:pt x="5554" y="4385"/>
                    <a:pt x="6945" y="6132"/>
                  </a:cubicBezTo>
                  <a:cubicBezTo>
                    <a:pt x="4865" y="5469"/>
                    <a:pt x="2891" y="4385"/>
                    <a:pt x="1218" y="2987"/>
                  </a:cubicBezTo>
                  <a:cubicBezTo>
                    <a:pt x="1439" y="2559"/>
                    <a:pt x="1686" y="2151"/>
                    <a:pt x="1968" y="1756"/>
                  </a:cubicBezTo>
                  <a:close/>
                  <a:moveTo>
                    <a:pt x="1158" y="3101"/>
                  </a:moveTo>
                  <a:cubicBezTo>
                    <a:pt x="2851" y="4506"/>
                    <a:pt x="4851" y="5603"/>
                    <a:pt x="6952" y="6265"/>
                  </a:cubicBezTo>
                  <a:cubicBezTo>
                    <a:pt x="6945" y="6272"/>
                    <a:pt x="6939" y="6272"/>
                    <a:pt x="6939" y="6279"/>
                  </a:cubicBezTo>
                  <a:cubicBezTo>
                    <a:pt x="5835" y="6185"/>
                    <a:pt x="4691" y="6091"/>
                    <a:pt x="3587" y="5884"/>
                  </a:cubicBezTo>
                  <a:cubicBezTo>
                    <a:pt x="2376" y="5657"/>
                    <a:pt x="1359" y="5322"/>
                    <a:pt x="475" y="4867"/>
                  </a:cubicBezTo>
                  <a:cubicBezTo>
                    <a:pt x="649" y="4252"/>
                    <a:pt x="877" y="3663"/>
                    <a:pt x="1158" y="3101"/>
                  </a:cubicBezTo>
                  <a:close/>
                  <a:moveTo>
                    <a:pt x="322" y="5663"/>
                  </a:moveTo>
                  <a:cubicBezTo>
                    <a:pt x="342" y="5697"/>
                    <a:pt x="368" y="5723"/>
                    <a:pt x="389" y="5750"/>
                  </a:cubicBezTo>
                  <a:cubicBezTo>
                    <a:pt x="475" y="5857"/>
                    <a:pt x="589" y="5944"/>
                    <a:pt x="676" y="6004"/>
                  </a:cubicBezTo>
                  <a:cubicBezTo>
                    <a:pt x="1051" y="6265"/>
                    <a:pt x="1506" y="6453"/>
                    <a:pt x="2061" y="6593"/>
                  </a:cubicBezTo>
                  <a:cubicBezTo>
                    <a:pt x="2081" y="6593"/>
                    <a:pt x="2095" y="6600"/>
                    <a:pt x="2115" y="6607"/>
                  </a:cubicBezTo>
                  <a:cubicBezTo>
                    <a:pt x="1947" y="6593"/>
                    <a:pt x="1787" y="6587"/>
                    <a:pt x="1620" y="6573"/>
                  </a:cubicBezTo>
                  <a:cubicBezTo>
                    <a:pt x="1178" y="6540"/>
                    <a:pt x="636" y="6459"/>
                    <a:pt x="422" y="6078"/>
                  </a:cubicBezTo>
                  <a:cubicBezTo>
                    <a:pt x="348" y="5958"/>
                    <a:pt x="322" y="5810"/>
                    <a:pt x="322" y="5663"/>
                  </a:cubicBezTo>
                  <a:close/>
                  <a:moveTo>
                    <a:pt x="442" y="4988"/>
                  </a:moveTo>
                  <a:cubicBezTo>
                    <a:pt x="1325" y="5449"/>
                    <a:pt x="2349" y="5777"/>
                    <a:pt x="3567" y="6004"/>
                  </a:cubicBezTo>
                  <a:cubicBezTo>
                    <a:pt x="4610" y="6205"/>
                    <a:pt x="5687" y="6299"/>
                    <a:pt x="6731" y="6386"/>
                  </a:cubicBezTo>
                  <a:cubicBezTo>
                    <a:pt x="6617" y="6433"/>
                    <a:pt x="6484" y="6466"/>
                    <a:pt x="6323" y="6486"/>
                  </a:cubicBezTo>
                  <a:cubicBezTo>
                    <a:pt x="5514" y="6613"/>
                    <a:pt x="4678" y="6659"/>
                    <a:pt x="3859" y="6659"/>
                  </a:cubicBezTo>
                  <a:cubicBezTo>
                    <a:pt x="3601" y="6659"/>
                    <a:pt x="3345" y="6655"/>
                    <a:pt x="3092" y="6647"/>
                  </a:cubicBezTo>
                  <a:cubicBezTo>
                    <a:pt x="2757" y="6607"/>
                    <a:pt x="2416" y="6553"/>
                    <a:pt x="2088" y="6473"/>
                  </a:cubicBezTo>
                  <a:cubicBezTo>
                    <a:pt x="1553" y="6339"/>
                    <a:pt x="1111" y="6152"/>
                    <a:pt x="743" y="5904"/>
                  </a:cubicBezTo>
                  <a:cubicBezTo>
                    <a:pt x="656" y="5844"/>
                    <a:pt x="562" y="5770"/>
                    <a:pt x="482" y="5670"/>
                  </a:cubicBezTo>
                  <a:cubicBezTo>
                    <a:pt x="415" y="5590"/>
                    <a:pt x="368" y="5509"/>
                    <a:pt x="342" y="5442"/>
                  </a:cubicBezTo>
                  <a:cubicBezTo>
                    <a:pt x="355" y="5329"/>
                    <a:pt x="382" y="5215"/>
                    <a:pt x="409" y="5108"/>
                  </a:cubicBezTo>
                  <a:cubicBezTo>
                    <a:pt x="422" y="5068"/>
                    <a:pt x="429" y="5028"/>
                    <a:pt x="442" y="4988"/>
                  </a:cubicBezTo>
                  <a:close/>
                  <a:moveTo>
                    <a:pt x="4207" y="0"/>
                  </a:moveTo>
                  <a:cubicBezTo>
                    <a:pt x="3887" y="0"/>
                    <a:pt x="3553" y="76"/>
                    <a:pt x="3239" y="230"/>
                  </a:cubicBezTo>
                  <a:cubicBezTo>
                    <a:pt x="2583" y="552"/>
                    <a:pt x="2115" y="1127"/>
                    <a:pt x="1780" y="1589"/>
                  </a:cubicBezTo>
                  <a:cubicBezTo>
                    <a:pt x="1031" y="2632"/>
                    <a:pt x="489" y="3797"/>
                    <a:pt x="168" y="5048"/>
                  </a:cubicBezTo>
                  <a:cubicBezTo>
                    <a:pt x="74" y="5416"/>
                    <a:pt x="0" y="5844"/>
                    <a:pt x="201" y="6199"/>
                  </a:cubicBezTo>
                  <a:cubicBezTo>
                    <a:pt x="475" y="6687"/>
                    <a:pt x="1098" y="6787"/>
                    <a:pt x="1606" y="6821"/>
                  </a:cubicBezTo>
                  <a:cubicBezTo>
                    <a:pt x="2315" y="6868"/>
                    <a:pt x="3078" y="6908"/>
                    <a:pt x="3861" y="6908"/>
                  </a:cubicBezTo>
                  <a:cubicBezTo>
                    <a:pt x="4691" y="6908"/>
                    <a:pt x="5540" y="6868"/>
                    <a:pt x="6363" y="6734"/>
                  </a:cubicBezTo>
                  <a:cubicBezTo>
                    <a:pt x="6858" y="6653"/>
                    <a:pt x="7186" y="6480"/>
                    <a:pt x="7353" y="6192"/>
                  </a:cubicBezTo>
                  <a:cubicBezTo>
                    <a:pt x="7641" y="5697"/>
                    <a:pt x="7374" y="4988"/>
                    <a:pt x="7119" y="4305"/>
                  </a:cubicBezTo>
                  <a:cubicBezTo>
                    <a:pt x="7072" y="4185"/>
                    <a:pt x="7032" y="4071"/>
                    <a:pt x="6992" y="3957"/>
                  </a:cubicBezTo>
                  <a:cubicBezTo>
                    <a:pt x="6704" y="3148"/>
                    <a:pt x="6383" y="2338"/>
                    <a:pt x="6049" y="1549"/>
                  </a:cubicBezTo>
                  <a:cubicBezTo>
                    <a:pt x="5841" y="1067"/>
                    <a:pt x="5621" y="612"/>
                    <a:pt x="5219" y="311"/>
                  </a:cubicBezTo>
                  <a:cubicBezTo>
                    <a:pt x="4938" y="105"/>
                    <a:pt x="4582" y="0"/>
                    <a:pt x="4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
            <p:cNvSpPr/>
            <p:nvPr/>
          </p:nvSpPr>
          <p:spPr>
            <a:xfrm>
              <a:off x="5198550" y="2069125"/>
              <a:ext cx="192375" cy="206400"/>
            </a:xfrm>
            <a:custGeom>
              <a:avLst/>
              <a:gdLst/>
              <a:ahLst/>
              <a:cxnLst/>
              <a:rect l="l" t="t" r="r" b="b"/>
              <a:pathLst>
                <a:path w="7695" h="8256" extrusionOk="0">
                  <a:moveTo>
                    <a:pt x="6508" y="249"/>
                  </a:moveTo>
                  <a:cubicBezTo>
                    <a:pt x="6550" y="249"/>
                    <a:pt x="6591" y="250"/>
                    <a:pt x="6631" y="253"/>
                  </a:cubicBezTo>
                  <a:cubicBezTo>
                    <a:pt x="4784" y="788"/>
                    <a:pt x="3044" y="1618"/>
                    <a:pt x="1459" y="2722"/>
                  </a:cubicBezTo>
                  <a:cubicBezTo>
                    <a:pt x="1024" y="3023"/>
                    <a:pt x="602" y="3371"/>
                    <a:pt x="395" y="3826"/>
                  </a:cubicBezTo>
                  <a:cubicBezTo>
                    <a:pt x="288" y="3210"/>
                    <a:pt x="402" y="2608"/>
                    <a:pt x="716" y="2193"/>
                  </a:cubicBezTo>
                  <a:cubicBezTo>
                    <a:pt x="1091" y="1698"/>
                    <a:pt x="1713" y="1451"/>
                    <a:pt x="2268" y="1257"/>
                  </a:cubicBezTo>
                  <a:cubicBezTo>
                    <a:pt x="3198" y="929"/>
                    <a:pt x="4169" y="668"/>
                    <a:pt x="5145" y="487"/>
                  </a:cubicBezTo>
                  <a:cubicBezTo>
                    <a:pt x="5246" y="467"/>
                    <a:pt x="5366" y="440"/>
                    <a:pt x="5487" y="414"/>
                  </a:cubicBezTo>
                  <a:cubicBezTo>
                    <a:pt x="5801" y="336"/>
                    <a:pt x="6179" y="249"/>
                    <a:pt x="6508" y="249"/>
                  </a:cubicBezTo>
                  <a:close/>
                  <a:moveTo>
                    <a:pt x="6878" y="300"/>
                  </a:moveTo>
                  <a:cubicBezTo>
                    <a:pt x="6912" y="307"/>
                    <a:pt x="6938" y="320"/>
                    <a:pt x="6972" y="333"/>
                  </a:cubicBezTo>
                  <a:cubicBezTo>
                    <a:pt x="4764" y="1805"/>
                    <a:pt x="2850" y="3625"/>
                    <a:pt x="1271" y="5753"/>
                  </a:cubicBezTo>
                  <a:cubicBezTo>
                    <a:pt x="930" y="5231"/>
                    <a:pt x="596" y="4669"/>
                    <a:pt x="442" y="4060"/>
                  </a:cubicBezTo>
                  <a:cubicBezTo>
                    <a:pt x="442" y="4060"/>
                    <a:pt x="442" y="4053"/>
                    <a:pt x="442" y="4053"/>
                  </a:cubicBezTo>
                  <a:cubicBezTo>
                    <a:pt x="596" y="3531"/>
                    <a:pt x="1057" y="3157"/>
                    <a:pt x="1532" y="2822"/>
                  </a:cubicBezTo>
                  <a:cubicBezTo>
                    <a:pt x="3152" y="1692"/>
                    <a:pt x="4938" y="849"/>
                    <a:pt x="6845" y="320"/>
                  </a:cubicBezTo>
                  <a:cubicBezTo>
                    <a:pt x="6858" y="320"/>
                    <a:pt x="6872" y="307"/>
                    <a:pt x="6878" y="300"/>
                  </a:cubicBezTo>
                  <a:close/>
                  <a:moveTo>
                    <a:pt x="7092" y="407"/>
                  </a:moveTo>
                  <a:cubicBezTo>
                    <a:pt x="7139" y="440"/>
                    <a:pt x="7173" y="487"/>
                    <a:pt x="7213" y="534"/>
                  </a:cubicBezTo>
                  <a:cubicBezTo>
                    <a:pt x="6878" y="1738"/>
                    <a:pt x="6189" y="2909"/>
                    <a:pt x="5159" y="4027"/>
                  </a:cubicBezTo>
                  <a:cubicBezTo>
                    <a:pt x="4182" y="5090"/>
                    <a:pt x="3004" y="5980"/>
                    <a:pt x="1967" y="6730"/>
                  </a:cubicBezTo>
                  <a:cubicBezTo>
                    <a:pt x="1740" y="6455"/>
                    <a:pt x="1539" y="6154"/>
                    <a:pt x="1345" y="5860"/>
                  </a:cubicBezTo>
                  <a:cubicBezTo>
                    <a:pt x="2931" y="3719"/>
                    <a:pt x="4864" y="1879"/>
                    <a:pt x="7086" y="407"/>
                  </a:cubicBezTo>
                  <a:close/>
                  <a:moveTo>
                    <a:pt x="7300" y="688"/>
                  </a:moveTo>
                  <a:cubicBezTo>
                    <a:pt x="7320" y="735"/>
                    <a:pt x="7333" y="788"/>
                    <a:pt x="7353" y="835"/>
                  </a:cubicBezTo>
                  <a:cubicBezTo>
                    <a:pt x="7347" y="842"/>
                    <a:pt x="7347" y="849"/>
                    <a:pt x="7347" y="849"/>
                  </a:cubicBezTo>
                  <a:cubicBezTo>
                    <a:pt x="7166" y="3605"/>
                    <a:pt x="5734" y="6241"/>
                    <a:pt x="3520" y="7894"/>
                  </a:cubicBezTo>
                  <a:cubicBezTo>
                    <a:pt x="3252" y="7813"/>
                    <a:pt x="2984" y="7673"/>
                    <a:pt x="2737" y="7492"/>
                  </a:cubicBezTo>
                  <a:cubicBezTo>
                    <a:pt x="2482" y="7298"/>
                    <a:pt x="2255" y="7071"/>
                    <a:pt x="2048" y="6830"/>
                  </a:cubicBezTo>
                  <a:cubicBezTo>
                    <a:pt x="3085" y="6074"/>
                    <a:pt x="4262" y="5177"/>
                    <a:pt x="5252" y="4114"/>
                  </a:cubicBezTo>
                  <a:cubicBezTo>
                    <a:pt x="6256" y="3016"/>
                    <a:pt x="6945" y="1865"/>
                    <a:pt x="7300" y="688"/>
                  </a:cubicBezTo>
                  <a:close/>
                  <a:moveTo>
                    <a:pt x="7427" y="1344"/>
                  </a:moveTo>
                  <a:cubicBezTo>
                    <a:pt x="7434" y="1511"/>
                    <a:pt x="7434" y="1671"/>
                    <a:pt x="7434" y="1819"/>
                  </a:cubicBezTo>
                  <a:cubicBezTo>
                    <a:pt x="7434" y="1865"/>
                    <a:pt x="7434" y="1912"/>
                    <a:pt x="7434" y="1952"/>
                  </a:cubicBezTo>
                  <a:cubicBezTo>
                    <a:pt x="7427" y="3565"/>
                    <a:pt x="6999" y="5137"/>
                    <a:pt x="6196" y="6509"/>
                  </a:cubicBezTo>
                  <a:cubicBezTo>
                    <a:pt x="5727" y="7305"/>
                    <a:pt x="5252" y="7753"/>
                    <a:pt x="4697" y="7927"/>
                  </a:cubicBezTo>
                  <a:cubicBezTo>
                    <a:pt x="4531" y="7979"/>
                    <a:pt x="4357" y="8004"/>
                    <a:pt x="4178" y="8004"/>
                  </a:cubicBezTo>
                  <a:cubicBezTo>
                    <a:pt x="4012" y="8004"/>
                    <a:pt x="3841" y="7982"/>
                    <a:pt x="3667" y="7941"/>
                  </a:cubicBezTo>
                  <a:cubicBezTo>
                    <a:pt x="5741" y="6355"/>
                    <a:pt x="7119" y="3926"/>
                    <a:pt x="7427" y="1344"/>
                  </a:cubicBezTo>
                  <a:close/>
                  <a:moveTo>
                    <a:pt x="6506" y="1"/>
                  </a:moveTo>
                  <a:cubicBezTo>
                    <a:pt x="6146" y="1"/>
                    <a:pt x="5757" y="91"/>
                    <a:pt x="5433" y="166"/>
                  </a:cubicBezTo>
                  <a:cubicBezTo>
                    <a:pt x="5313" y="200"/>
                    <a:pt x="5192" y="226"/>
                    <a:pt x="5099" y="240"/>
                  </a:cubicBezTo>
                  <a:cubicBezTo>
                    <a:pt x="4108" y="427"/>
                    <a:pt x="3131" y="688"/>
                    <a:pt x="2181" y="1022"/>
                  </a:cubicBezTo>
                  <a:cubicBezTo>
                    <a:pt x="1552" y="1237"/>
                    <a:pt x="917" y="1518"/>
                    <a:pt x="515" y="2039"/>
                  </a:cubicBezTo>
                  <a:cubicBezTo>
                    <a:pt x="121" y="2568"/>
                    <a:pt x="0" y="3351"/>
                    <a:pt x="201" y="4120"/>
                  </a:cubicBezTo>
                  <a:cubicBezTo>
                    <a:pt x="375" y="4809"/>
                    <a:pt x="756" y="5425"/>
                    <a:pt x="1138" y="5994"/>
                  </a:cubicBezTo>
                  <a:cubicBezTo>
                    <a:pt x="1539" y="6602"/>
                    <a:pt x="1981" y="7238"/>
                    <a:pt x="2590" y="7693"/>
                  </a:cubicBezTo>
                  <a:cubicBezTo>
                    <a:pt x="3085" y="8061"/>
                    <a:pt x="3653" y="8255"/>
                    <a:pt x="4182" y="8255"/>
                  </a:cubicBezTo>
                  <a:cubicBezTo>
                    <a:pt x="4383" y="8255"/>
                    <a:pt x="4583" y="8228"/>
                    <a:pt x="4771" y="8168"/>
                  </a:cubicBezTo>
                  <a:cubicBezTo>
                    <a:pt x="5393" y="7974"/>
                    <a:pt x="5908" y="7486"/>
                    <a:pt x="6410" y="6636"/>
                  </a:cubicBezTo>
                  <a:cubicBezTo>
                    <a:pt x="7233" y="5224"/>
                    <a:pt x="7674" y="3605"/>
                    <a:pt x="7681" y="1952"/>
                  </a:cubicBezTo>
                  <a:cubicBezTo>
                    <a:pt x="7681" y="1912"/>
                    <a:pt x="7681" y="1865"/>
                    <a:pt x="7681" y="1825"/>
                  </a:cubicBezTo>
                  <a:cubicBezTo>
                    <a:pt x="7688" y="1297"/>
                    <a:pt x="7694" y="568"/>
                    <a:pt x="7246" y="213"/>
                  </a:cubicBezTo>
                  <a:cubicBezTo>
                    <a:pt x="7047" y="55"/>
                    <a:pt x="6786" y="1"/>
                    <a:pt x="6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
            <p:cNvSpPr/>
            <p:nvPr/>
          </p:nvSpPr>
          <p:spPr>
            <a:xfrm>
              <a:off x="5404625" y="2089600"/>
              <a:ext cx="168125" cy="205650"/>
            </a:xfrm>
            <a:custGeom>
              <a:avLst/>
              <a:gdLst/>
              <a:ahLst/>
              <a:cxnLst/>
              <a:rect l="l" t="t" r="r" b="b"/>
              <a:pathLst>
                <a:path w="6725" h="8226" extrusionOk="0">
                  <a:moveTo>
                    <a:pt x="1315" y="255"/>
                  </a:moveTo>
                  <a:cubicBezTo>
                    <a:pt x="2064" y="255"/>
                    <a:pt x="3050" y="685"/>
                    <a:pt x="3519" y="893"/>
                  </a:cubicBezTo>
                  <a:lnTo>
                    <a:pt x="3580" y="919"/>
                  </a:lnTo>
                  <a:cubicBezTo>
                    <a:pt x="4316" y="1241"/>
                    <a:pt x="5312" y="1843"/>
                    <a:pt x="5874" y="2866"/>
                  </a:cubicBezTo>
                  <a:cubicBezTo>
                    <a:pt x="6309" y="3676"/>
                    <a:pt x="6390" y="4666"/>
                    <a:pt x="6129" y="5549"/>
                  </a:cubicBezTo>
                  <a:cubicBezTo>
                    <a:pt x="5861" y="4278"/>
                    <a:pt x="5225" y="3087"/>
                    <a:pt x="4322" y="2164"/>
                  </a:cubicBezTo>
                  <a:cubicBezTo>
                    <a:pt x="3432" y="1247"/>
                    <a:pt x="2282" y="585"/>
                    <a:pt x="1044" y="277"/>
                  </a:cubicBezTo>
                  <a:cubicBezTo>
                    <a:pt x="1129" y="262"/>
                    <a:pt x="1220" y="255"/>
                    <a:pt x="1315" y="255"/>
                  </a:cubicBezTo>
                  <a:close/>
                  <a:moveTo>
                    <a:pt x="803" y="351"/>
                  </a:moveTo>
                  <a:cubicBezTo>
                    <a:pt x="2094" y="632"/>
                    <a:pt x="3312" y="1301"/>
                    <a:pt x="4235" y="2251"/>
                  </a:cubicBezTo>
                  <a:cubicBezTo>
                    <a:pt x="5172" y="3214"/>
                    <a:pt x="5808" y="4465"/>
                    <a:pt x="6048" y="5783"/>
                  </a:cubicBezTo>
                  <a:cubicBezTo>
                    <a:pt x="5961" y="6004"/>
                    <a:pt x="5861" y="6212"/>
                    <a:pt x="5734" y="6406"/>
                  </a:cubicBezTo>
                  <a:cubicBezTo>
                    <a:pt x="5607" y="6600"/>
                    <a:pt x="5466" y="6774"/>
                    <a:pt x="5306" y="6934"/>
                  </a:cubicBezTo>
                  <a:cubicBezTo>
                    <a:pt x="4831" y="4766"/>
                    <a:pt x="3673" y="2773"/>
                    <a:pt x="2021" y="1294"/>
                  </a:cubicBezTo>
                  <a:cubicBezTo>
                    <a:pt x="1666" y="973"/>
                    <a:pt x="1191" y="598"/>
                    <a:pt x="636" y="451"/>
                  </a:cubicBezTo>
                  <a:cubicBezTo>
                    <a:pt x="683" y="411"/>
                    <a:pt x="743" y="377"/>
                    <a:pt x="803" y="351"/>
                  </a:cubicBezTo>
                  <a:close/>
                  <a:moveTo>
                    <a:pt x="535" y="551"/>
                  </a:moveTo>
                  <a:cubicBezTo>
                    <a:pt x="1091" y="685"/>
                    <a:pt x="1579" y="1067"/>
                    <a:pt x="1940" y="1388"/>
                  </a:cubicBezTo>
                  <a:cubicBezTo>
                    <a:pt x="3593" y="2866"/>
                    <a:pt x="4744" y="4867"/>
                    <a:pt x="5199" y="7035"/>
                  </a:cubicBezTo>
                  <a:cubicBezTo>
                    <a:pt x="4824" y="7376"/>
                    <a:pt x="4376" y="7637"/>
                    <a:pt x="3894" y="7797"/>
                  </a:cubicBezTo>
                  <a:cubicBezTo>
                    <a:pt x="3452" y="6078"/>
                    <a:pt x="2837" y="4405"/>
                    <a:pt x="2047" y="2813"/>
                  </a:cubicBezTo>
                  <a:cubicBezTo>
                    <a:pt x="1653" y="2003"/>
                    <a:pt x="1178" y="1200"/>
                    <a:pt x="408" y="772"/>
                  </a:cubicBezTo>
                  <a:cubicBezTo>
                    <a:pt x="422" y="739"/>
                    <a:pt x="442" y="699"/>
                    <a:pt x="462" y="665"/>
                  </a:cubicBezTo>
                  <a:cubicBezTo>
                    <a:pt x="482" y="625"/>
                    <a:pt x="509" y="585"/>
                    <a:pt x="535" y="551"/>
                  </a:cubicBezTo>
                  <a:close/>
                  <a:moveTo>
                    <a:pt x="315" y="1381"/>
                  </a:moveTo>
                  <a:cubicBezTo>
                    <a:pt x="763" y="1896"/>
                    <a:pt x="997" y="2552"/>
                    <a:pt x="1198" y="3187"/>
                  </a:cubicBezTo>
                  <a:cubicBezTo>
                    <a:pt x="1693" y="4733"/>
                    <a:pt x="2061" y="6325"/>
                    <a:pt x="2295" y="7931"/>
                  </a:cubicBezTo>
                  <a:cubicBezTo>
                    <a:pt x="1626" y="7817"/>
                    <a:pt x="1071" y="7483"/>
                    <a:pt x="776" y="7015"/>
                  </a:cubicBezTo>
                  <a:cubicBezTo>
                    <a:pt x="442" y="6479"/>
                    <a:pt x="435" y="5777"/>
                    <a:pt x="422" y="5208"/>
                  </a:cubicBezTo>
                  <a:lnTo>
                    <a:pt x="388" y="2686"/>
                  </a:lnTo>
                  <a:cubicBezTo>
                    <a:pt x="381" y="2525"/>
                    <a:pt x="368" y="2344"/>
                    <a:pt x="355" y="2157"/>
                  </a:cubicBezTo>
                  <a:cubicBezTo>
                    <a:pt x="335" y="1903"/>
                    <a:pt x="308" y="1635"/>
                    <a:pt x="315" y="1381"/>
                  </a:cubicBezTo>
                  <a:close/>
                  <a:moveTo>
                    <a:pt x="368" y="893"/>
                  </a:moveTo>
                  <a:cubicBezTo>
                    <a:pt x="1097" y="1307"/>
                    <a:pt x="1552" y="2084"/>
                    <a:pt x="1940" y="2866"/>
                  </a:cubicBezTo>
                  <a:cubicBezTo>
                    <a:pt x="2716" y="4452"/>
                    <a:pt x="3332" y="6125"/>
                    <a:pt x="3774" y="7831"/>
                  </a:cubicBezTo>
                  <a:cubicBezTo>
                    <a:pt x="3462" y="7926"/>
                    <a:pt x="3133" y="7975"/>
                    <a:pt x="2808" y="7975"/>
                  </a:cubicBezTo>
                  <a:cubicBezTo>
                    <a:pt x="2721" y="7975"/>
                    <a:pt x="2635" y="7972"/>
                    <a:pt x="2549" y="7965"/>
                  </a:cubicBezTo>
                  <a:cubicBezTo>
                    <a:pt x="2509" y="7958"/>
                    <a:pt x="2462" y="7958"/>
                    <a:pt x="2422" y="7951"/>
                  </a:cubicBezTo>
                  <a:cubicBezTo>
                    <a:pt x="2188" y="6325"/>
                    <a:pt x="1820" y="4713"/>
                    <a:pt x="1318" y="3154"/>
                  </a:cubicBezTo>
                  <a:cubicBezTo>
                    <a:pt x="1104" y="2478"/>
                    <a:pt x="857" y="1782"/>
                    <a:pt x="355" y="1241"/>
                  </a:cubicBezTo>
                  <a:cubicBezTo>
                    <a:pt x="348" y="1227"/>
                    <a:pt x="335" y="1220"/>
                    <a:pt x="321" y="1220"/>
                  </a:cubicBezTo>
                  <a:cubicBezTo>
                    <a:pt x="328" y="1107"/>
                    <a:pt x="348" y="1000"/>
                    <a:pt x="368" y="893"/>
                  </a:cubicBezTo>
                  <a:close/>
                  <a:moveTo>
                    <a:pt x="1312" y="0"/>
                  </a:moveTo>
                  <a:cubicBezTo>
                    <a:pt x="855" y="0"/>
                    <a:pt x="458" y="142"/>
                    <a:pt x="241" y="545"/>
                  </a:cubicBezTo>
                  <a:cubicBezTo>
                    <a:pt x="0" y="986"/>
                    <a:pt x="60" y="1615"/>
                    <a:pt x="107" y="2177"/>
                  </a:cubicBezTo>
                  <a:cubicBezTo>
                    <a:pt x="121" y="2365"/>
                    <a:pt x="134" y="2538"/>
                    <a:pt x="141" y="2692"/>
                  </a:cubicBezTo>
                  <a:lnTo>
                    <a:pt x="174" y="5215"/>
                  </a:lnTo>
                  <a:cubicBezTo>
                    <a:pt x="181" y="5810"/>
                    <a:pt x="194" y="6553"/>
                    <a:pt x="562" y="7142"/>
                  </a:cubicBezTo>
                  <a:cubicBezTo>
                    <a:pt x="937" y="7737"/>
                    <a:pt x="1666" y="8139"/>
                    <a:pt x="2529" y="8212"/>
                  </a:cubicBezTo>
                  <a:cubicBezTo>
                    <a:pt x="2623" y="8219"/>
                    <a:pt x="2716" y="8226"/>
                    <a:pt x="2817" y="8226"/>
                  </a:cubicBezTo>
                  <a:cubicBezTo>
                    <a:pt x="4041" y="8226"/>
                    <a:pt x="5272" y="7570"/>
                    <a:pt x="5941" y="6546"/>
                  </a:cubicBezTo>
                  <a:cubicBezTo>
                    <a:pt x="6664" y="5436"/>
                    <a:pt x="6724" y="3910"/>
                    <a:pt x="6089" y="2746"/>
                  </a:cubicBezTo>
                  <a:cubicBezTo>
                    <a:pt x="5500" y="1662"/>
                    <a:pt x="4449" y="1033"/>
                    <a:pt x="3680" y="692"/>
                  </a:cubicBezTo>
                  <a:lnTo>
                    <a:pt x="3620" y="665"/>
                  </a:lnTo>
                  <a:cubicBezTo>
                    <a:pt x="3088" y="431"/>
                    <a:pt x="2109"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
            <p:cNvSpPr/>
            <p:nvPr/>
          </p:nvSpPr>
          <p:spPr>
            <a:xfrm>
              <a:off x="5443425" y="1965700"/>
              <a:ext cx="187850" cy="153575"/>
            </a:xfrm>
            <a:custGeom>
              <a:avLst/>
              <a:gdLst/>
              <a:ahLst/>
              <a:cxnLst/>
              <a:rect l="l" t="t" r="r" b="b"/>
              <a:pathLst>
                <a:path w="7514" h="6143" extrusionOk="0">
                  <a:moveTo>
                    <a:pt x="5654" y="249"/>
                  </a:moveTo>
                  <a:cubicBezTo>
                    <a:pt x="5794" y="249"/>
                    <a:pt x="5935" y="269"/>
                    <a:pt x="6069" y="322"/>
                  </a:cubicBezTo>
                  <a:cubicBezTo>
                    <a:pt x="6149" y="349"/>
                    <a:pt x="6223" y="382"/>
                    <a:pt x="6296" y="429"/>
                  </a:cubicBezTo>
                  <a:cubicBezTo>
                    <a:pt x="4717" y="1627"/>
                    <a:pt x="2897" y="2543"/>
                    <a:pt x="991" y="3105"/>
                  </a:cubicBezTo>
                  <a:cubicBezTo>
                    <a:pt x="1011" y="3092"/>
                    <a:pt x="1031" y="3072"/>
                    <a:pt x="1051" y="3059"/>
                  </a:cubicBezTo>
                  <a:cubicBezTo>
                    <a:pt x="2008" y="2309"/>
                    <a:pt x="3018" y="1580"/>
                    <a:pt x="4055" y="898"/>
                  </a:cubicBezTo>
                  <a:cubicBezTo>
                    <a:pt x="4550" y="563"/>
                    <a:pt x="5112" y="249"/>
                    <a:pt x="5654" y="249"/>
                  </a:cubicBezTo>
                  <a:close/>
                  <a:moveTo>
                    <a:pt x="6410" y="503"/>
                  </a:moveTo>
                  <a:cubicBezTo>
                    <a:pt x="6644" y="690"/>
                    <a:pt x="6845" y="971"/>
                    <a:pt x="6972" y="1312"/>
                  </a:cubicBezTo>
                  <a:cubicBezTo>
                    <a:pt x="6999" y="1399"/>
                    <a:pt x="7025" y="1486"/>
                    <a:pt x="7052" y="1573"/>
                  </a:cubicBezTo>
                  <a:cubicBezTo>
                    <a:pt x="5018" y="2543"/>
                    <a:pt x="2851" y="3166"/>
                    <a:pt x="616" y="3420"/>
                  </a:cubicBezTo>
                  <a:cubicBezTo>
                    <a:pt x="649" y="3386"/>
                    <a:pt x="689" y="3346"/>
                    <a:pt x="736" y="3306"/>
                  </a:cubicBezTo>
                  <a:cubicBezTo>
                    <a:pt x="2770" y="2744"/>
                    <a:pt x="4731" y="1781"/>
                    <a:pt x="6410" y="503"/>
                  </a:cubicBezTo>
                  <a:close/>
                  <a:moveTo>
                    <a:pt x="7079" y="1700"/>
                  </a:moveTo>
                  <a:cubicBezTo>
                    <a:pt x="7153" y="2042"/>
                    <a:pt x="7173" y="2396"/>
                    <a:pt x="7193" y="2744"/>
                  </a:cubicBezTo>
                  <a:cubicBezTo>
                    <a:pt x="7199" y="2798"/>
                    <a:pt x="7199" y="2858"/>
                    <a:pt x="7206" y="2918"/>
                  </a:cubicBezTo>
                  <a:cubicBezTo>
                    <a:pt x="5935" y="3514"/>
                    <a:pt x="4530" y="3848"/>
                    <a:pt x="3132" y="3875"/>
                  </a:cubicBezTo>
                  <a:cubicBezTo>
                    <a:pt x="3054" y="3877"/>
                    <a:pt x="2976" y="3877"/>
                    <a:pt x="2899" y="3877"/>
                  </a:cubicBezTo>
                  <a:cubicBezTo>
                    <a:pt x="2086" y="3877"/>
                    <a:pt x="1269" y="3786"/>
                    <a:pt x="475" y="3694"/>
                  </a:cubicBezTo>
                  <a:cubicBezTo>
                    <a:pt x="475" y="3647"/>
                    <a:pt x="495" y="3601"/>
                    <a:pt x="516" y="3560"/>
                  </a:cubicBezTo>
                  <a:cubicBezTo>
                    <a:pt x="2797" y="3306"/>
                    <a:pt x="5005" y="2684"/>
                    <a:pt x="7079" y="1700"/>
                  </a:cubicBezTo>
                  <a:close/>
                  <a:moveTo>
                    <a:pt x="7213" y="3052"/>
                  </a:moveTo>
                  <a:lnTo>
                    <a:pt x="7213" y="3052"/>
                  </a:lnTo>
                  <a:cubicBezTo>
                    <a:pt x="7233" y="3520"/>
                    <a:pt x="7240" y="3995"/>
                    <a:pt x="7133" y="4444"/>
                  </a:cubicBezTo>
                  <a:cubicBezTo>
                    <a:pt x="7126" y="4450"/>
                    <a:pt x="7126" y="4457"/>
                    <a:pt x="7126" y="4464"/>
                  </a:cubicBezTo>
                  <a:cubicBezTo>
                    <a:pt x="6279" y="4659"/>
                    <a:pt x="5409" y="4756"/>
                    <a:pt x="4538" y="4756"/>
                  </a:cubicBezTo>
                  <a:cubicBezTo>
                    <a:pt x="3202" y="4756"/>
                    <a:pt x="1865" y="4527"/>
                    <a:pt x="609" y="4069"/>
                  </a:cubicBezTo>
                  <a:cubicBezTo>
                    <a:pt x="589" y="4042"/>
                    <a:pt x="569" y="4015"/>
                    <a:pt x="549" y="3982"/>
                  </a:cubicBezTo>
                  <a:cubicBezTo>
                    <a:pt x="516" y="3928"/>
                    <a:pt x="495" y="3875"/>
                    <a:pt x="482" y="3821"/>
                  </a:cubicBezTo>
                  <a:lnTo>
                    <a:pt x="482" y="3821"/>
                  </a:lnTo>
                  <a:cubicBezTo>
                    <a:pt x="1278" y="3915"/>
                    <a:pt x="2094" y="4002"/>
                    <a:pt x="2911" y="4002"/>
                  </a:cubicBezTo>
                  <a:lnTo>
                    <a:pt x="3132" y="4002"/>
                  </a:lnTo>
                  <a:cubicBezTo>
                    <a:pt x="4530" y="3975"/>
                    <a:pt x="5942" y="3647"/>
                    <a:pt x="7213" y="3052"/>
                  </a:cubicBezTo>
                  <a:close/>
                  <a:moveTo>
                    <a:pt x="810" y="4276"/>
                  </a:moveTo>
                  <a:lnTo>
                    <a:pt x="810" y="4276"/>
                  </a:lnTo>
                  <a:cubicBezTo>
                    <a:pt x="2008" y="4678"/>
                    <a:pt x="3272" y="4885"/>
                    <a:pt x="4537" y="4885"/>
                  </a:cubicBezTo>
                  <a:cubicBezTo>
                    <a:pt x="5400" y="4885"/>
                    <a:pt x="6256" y="4785"/>
                    <a:pt x="7086" y="4597"/>
                  </a:cubicBezTo>
                  <a:lnTo>
                    <a:pt x="7086" y="4597"/>
                  </a:lnTo>
                  <a:cubicBezTo>
                    <a:pt x="7025" y="4805"/>
                    <a:pt x="6939" y="4986"/>
                    <a:pt x="6838" y="5153"/>
                  </a:cubicBezTo>
                  <a:lnTo>
                    <a:pt x="6818" y="5153"/>
                  </a:lnTo>
                  <a:cubicBezTo>
                    <a:pt x="6210" y="5459"/>
                    <a:pt x="5524" y="5615"/>
                    <a:pt x="4839" y="5615"/>
                  </a:cubicBezTo>
                  <a:cubicBezTo>
                    <a:pt x="4521" y="5615"/>
                    <a:pt x="4204" y="5582"/>
                    <a:pt x="3894" y="5514"/>
                  </a:cubicBezTo>
                  <a:lnTo>
                    <a:pt x="1813" y="4765"/>
                  </a:lnTo>
                  <a:cubicBezTo>
                    <a:pt x="1479" y="4644"/>
                    <a:pt x="1091" y="4504"/>
                    <a:pt x="810" y="4276"/>
                  </a:cubicBezTo>
                  <a:close/>
                  <a:moveTo>
                    <a:pt x="6684" y="5353"/>
                  </a:moveTo>
                  <a:lnTo>
                    <a:pt x="6684" y="5353"/>
                  </a:lnTo>
                  <a:cubicBezTo>
                    <a:pt x="6544" y="5514"/>
                    <a:pt x="6383" y="5648"/>
                    <a:pt x="6209" y="5735"/>
                  </a:cubicBezTo>
                  <a:cubicBezTo>
                    <a:pt x="5984" y="5846"/>
                    <a:pt x="5743" y="5891"/>
                    <a:pt x="5494" y="5891"/>
                  </a:cubicBezTo>
                  <a:cubicBezTo>
                    <a:pt x="5188" y="5891"/>
                    <a:pt x="4870" y="5824"/>
                    <a:pt x="4550" y="5728"/>
                  </a:cubicBezTo>
                  <a:lnTo>
                    <a:pt x="4550" y="5728"/>
                  </a:lnTo>
                  <a:cubicBezTo>
                    <a:pt x="4644" y="5735"/>
                    <a:pt x="4744" y="5742"/>
                    <a:pt x="4844" y="5742"/>
                  </a:cubicBezTo>
                  <a:cubicBezTo>
                    <a:pt x="5473" y="5742"/>
                    <a:pt x="6109" y="5608"/>
                    <a:pt x="6684" y="5353"/>
                  </a:cubicBezTo>
                  <a:close/>
                  <a:moveTo>
                    <a:pt x="5649" y="1"/>
                  </a:moveTo>
                  <a:cubicBezTo>
                    <a:pt x="5048" y="1"/>
                    <a:pt x="4447" y="335"/>
                    <a:pt x="3914" y="690"/>
                  </a:cubicBezTo>
                  <a:cubicBezTo>
                    <a:pt x="2871" y="1379"/>
                    <a:pt x="1860" y="2109"/>
                    <a:pt x="897" y="2865"/>
                  </a:cubicBezTo>
                  <a:cubicBezTo>
                    <a:pt x="863" y="2891"/>
                    <a:pt x="830" y="2918"/>
                    <a:pt x="797" y="2945"/>
                  </a:cubicBezTo>
                  <a:cubicBezTo>
                    <a:pt x="442" y="3212"/>
                    <a:pt x="0" y="3547"/>
                    <a:pt x="335" y="4109"/>
                  </a:cubicBezTo>
                  <a:cubicBezTo>
                    <a:pt x="629" y="4604"/>
                    <a:pt x="1238" y="4825"/>
                    <a:pt x="1727" y="4999"/>
                  </a:cubicBezTo>
                  <a:lnTo>
                    <a:pt x="3901" y="5782"/>
                  </a:lnTo>
                  <a:cubicBezTo>
                    <a:pt x="4430" y="5969"/>
                    <a:pt x="4971" y="6143"/>
                    <a:pt x="5487" y="6143"/>
                  </a:cubicBezTo>
                  <a:cubicBezTo>
                    <a:pt x="5774" y="6143"/>
                    <a:pt x="6055" y="6089"/>
                    <a:pt x="6316" y="5956"/>
                  </a:cubicBezTo>
                  <a:cubicBezTo>
                    <a:pt x="6825" y="5708"/>
                    <a:pt x="7213" y="5173"/>
                    <a:pt x="7373" y="4504"/>
                  </a:cubicBezTo>
                  <a:cubicBezTo>
                    <a:pt x="7514" y="3915"/>
                    <a:pt x="7474" y="3313"/>
                    <a:pt x="7440" y="2724"/>
                  </a:cubicBezTo>
                  <a:cubicBezTo>
                    <a:pt x="7414" y="2229"/>
                    <a:pt x="7380" y="1714"/>
                    <a:pt x="7206" y="1225"/>
                  </a:cubicBezTo>
                  <a:cubicBezTo>
                    <a:pt x="6999" y="663"/>
                    <a:pt x="6617" y="249"/>
                    <a:pt x="6156" y="88"/>
                  </a:cubicBezTo>
                  <a:cubicBezTo>
                    <a:pt x="5988" y="28"/>
                    <a:pt x="5818" y="1"/>
                    <a:pt x="5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
            <p:cNvSpPr/>
            <p:nvPr/>
          </p:nvSpPr>
          <p:spPr>
            <a:xfrm>
              <a:off x="5422500" y="1885225"/>
              <a:ext cx="14750" cy="41200"/>
            </a:xfrm>
            <a:custGeom>
              <a:avLst/>
              <a:gdLst/>
              <a:ahLst/>
              <a:cxnLst/>
              <a:rect l="l" t="t" r="r" b="b"/>
              <a:pathLst>
                <a:path w="590" h="1648" extrusionOk="0">
                  <a:moveTo>
                    <a:pt x="529" y="1"/>
                  </a:moveTo>
                  <a:cubicBezTo>
                    <a:pt x="500" y="1"/>
                    <a:pt x="468" y="19"/>
                    <a:pt x="463" y="42"/>
                  </a:cubicBezTo>
                  <a:lnTo>
                    <a:pt x="8" y="1567"/>
                  </a:lnTo>
                  <a:cubicBezTo>
                    <a:pt x="1" y="1601"/>
                    <a:pt x="21" y="1641"/>
                    <a:pt x="55" y="1648"/>
                  </a:cubicBezTo>
                  <a:lnTo>
                    <a:pt x="68" y="1648"/>
                  </a:lnTo>
                  <a:cubicBezTo>
                    <a:pt x="95" y="1648"/>
                    <a:pt x="121" y="1634"/>
                    <a:pt x="128" y="1608"/>
                  </a:cubicBezTo>
                  <a:lnTo>
                    <a:pt x="583" y="82"/>
                  </a:lnTo>
                  <a:cubicBezTo>
                    <a:pt x="590" y="49"/>
                    <a:pt x="576" y="15"/>
                    <a:pt x="543" y="2"/>
                  </a:cubicBezTo>
                  <a:cubicBezTo>
                    <a:pt x="539" y="1"/>
                    <a:pt x="534"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
            <p:cNvSpPr/>
            <p:nvPr/>
          </p:nvSpPr>
          <p:spPr>
            <a:xfrm>
              <a:off x="5420000" y="1930925"/>
              <a:ext cx="3550" cy="4875"/>
            </a:xfrm>
            <a:custGeom>
              <a:avLst/>
              <a:gdLst/>
              <a:ahLst/>
              <a:cxnLst/>
              <a:rect l="l" t="t" r="r" b="b"/>
              <a:pathLst>
                <a:path w="142" h="195" extrusionOk="0">
                  <a:moveTo>
                    <a:pt x="88" y="0"/>
                  </a:moveTo>
                  <a:cubicBezTo>
                    <a:pt x="54" y="0"/>
                    <a:pt x="21" y="20"/>
                    <a:pt x="14" y="54"/>
                  </a:cubicBezTo>
                  <a:lnTo>
                    <a:pt x="1" y="121"/>
                  </a:lnTo>
                  <a:cubicBezTo>
                    <a:pt x="1" y="154"/>
                    <a:pt x="21" y="188"/>
                    <a:pt x="54" y="188"/>
                  </a:cubicBezTo>
                  <a:cubicBezTo>
                    <a:pt x="61" y="194"/>
                    <a:pt x="61" y="194"/>
                    <a:pt x="68" y="194"/>
                  </a:cubicBezTo>
                  <a:cubicBezTo>
                    <a:pt x="94" y="194"/>
                    <a:pt x="121" y="168"/>
                    <a:pt x="128" y="141"/>
                  </a:cubicBezTo>
                  <a:lnTo>
                    <a:pt x="134" y="74"/>
                  </a:lnTo>
                  <a:cubicBezTo>
                    <a:pt x="141" y="41"/>
                    <a:pt x="121" y="7"/>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
            <p:cNvSpPr/>
            <p:nvPr/>
          </p:nvSpPr>
          <p:spPr>
            <a:xfrm>
              <a:off x="5232325" y="1938825"/>
              <a:ext cx="19100" cy="18225"/>
            </a:xfrm>
            <a:custGeom>
              <a:avLst/>
              <a:gdLst/>
              <a:ahLst/>
              <a:cxnLst/>
              <a:rect l="l" t="t" r="r" b="b"/>
              <a:pathLst>
                <a:path w="764" h="729" extrusionOk="0">
                  <a:moveTo>
                    <a:pt x="70" y="1"/>
                  </a:moveTo>
                  <a:cubicBezTo>
                    <a:pt x="57" y="1"/>
                    <a:pt x="45" y="4"/>
                    <a:pt x="34" y="12"/>
                  </a:cubicBezTo>
                  <a:cubicBezTo>
                    <a:pt x="7" y="32"/>
                    <a:pt x="1" y="72"/>
                    <a:pt x="28" y="99"/>
                  </a:cubicBezTo>
                  <a:cubicBezTo>
                    <a:pt x="208" y="333"/>
                    <a:pt x="422" y="541"/>
                    <a:pt x="656" y="715"/>
                  </a:cubicBezTo>
                  <a:cubicBezTo>
                    <a:pt x="670" y="721"/>
                    <a:pt x="683" y="728"/>
                    <a:pt x="697" y="728"/>
                  </a:cubicBezTo>
                  <a:cubicBezTo>
                    <a:pt x="710" y="728"/>
                    <a:pt x="730" y="721"/>
                    <a:pt x="743" y="701"/>
                  </a:cubicBezTo>
                  <a:cubicBezTo>
                    <a:pt x="763" y="675"/>
                    <a:pt x="757" y="634"/>
                    <a:pt x="730" y="614"/>
                  </a:cubicBezTo>
                  <a:cubicBezTo>
                    <a:pt x="503" y="447"/>
                    <a:pt x="295" y="246"/>
                    <a:pt x="121" y="26"/>
                  </a:cubicBezTo>
                  <a:cubicBezTo>
                    <a:pt x="109" y="9"/>
                    <a:pt x="90"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
            <p:cNvSpPr/>
            <p:nvPr/>
          </p:nvSpPr>
          <p:spPr>
            <a:xfrm>
              <a:off x="5252900" y="1958175"/>
              <a:ext cx="7550" cy="5725"/>
            </a:xfrm>
            <a:custGeom>
              <a:avLst/>
              <a:gdLst/>
              <a:ahLst/>
              <a:cxnLst/>
              <a:rect l="l" t="t" r="r" b="b"/>
              <a:pathLst>
                <a:path w="302" h="229" extrusionOk="0">
                  <a:moveTo>
                    <a:pt x="71" y="1"/>
                  </a:moveTo>
                  <a:cubicBezTo>
                    <a:pt x="51" y="1"/>
                    <a:pt x="30" y="10"/>
                    <a:pt x="21" y="28"/>
                  </a:cubicBezTo>
                  <a:cubicBezTo>
                    <a:pt x="1" y="54"/>
                    <a:pt x="7" y="95"/>
                    <a:pt x="34" y="115"/>
                  </a:cubicBezTo>
                  <a:lnTo>
                    <a:pt x="195" y="222"/>
                  </a:lnTo>
                  <a:cubicBezTo>
                    <a:pt x="208" y="228"/>
                    <a:pt x="221" y="228"/>
                    <a:pt x="228" y="228"/>
                  </a:cubicBezTo>
                  <a:cubicBezTo>
                    <a:pt x="248" y="228"/>
                    <a:pt x="268" y="222"/>
                    <a:pt x="282" y="202"/>
                  </a:cubicBezTo>
                  <a:cubicBezTo>
                    <a:pt x="302" y="175"/>
                    <a:pt x="295" y="135"/>
                    <a:pt x="262" y="115"/>
                  </a:cubicBezTo>
                  <a:lnTo>
                    <a:pt x="101" y="8"/>
                  </a:lnTo>
                  <a:cubicBezTo>
                    <a:pt x="92" y="3"/>
                    <a:pt x="8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
            <p:cNvSpPr/>
            <p:nvPr/>
          </p:nvSpPr>
          <p:spPr>
            <a:xfrm>
              <a:off x="5264100" y="1966425"/>
              <a:ext cx="5400" cy="4500"/>
            </a:xfrm>
            <a:custGeom>
              <a:avLst/>
              <a:gdLst/>
              <a:ahLst/>
              <a:cxnLst/>
              <a:rect l="l" t="t" r="r" b="b"/>
              <a:pathLst>
                <a:path w="216" h="180" extrusionOk="0">
                  <a:moveTo>
                    <a:pt x="72" y="0"/>
                  </a:moveTo>
                  <a:cubicBezTo>
                    <a:pt x="53" y="0"/>
                    <a:pt x="33" y="9"/>
                    <a:pt x="21" y="26"/>
                  </a:cubicBezTo>
                  <a:cubicBezTo>
                    <a:pt x="1" y="52"/>
                    <a:pt x="8" y="92"/>
                    <a:pt x="34" y="113"/>
                  </a:cubicBezTo>
                  <a:lnTo>
                    <a:pt x="108" y="166"/>
                  </a:lnTo>
                  <a:cubicBezTo>
                    <a:pt x="115" y="179"/>
                    <a:pt x="128" y="179"/>
                    <a:pt x="141" y="179"/>
                  </a:cubicBezTo>
                  <a:cubicBezTo>
                    <a:pt x="162" y="179"/>
                    <a:pt x="182" y="173"/>
                    <a:pt x="195" y="159"/>
                  </a:cubicBezTo>
                  <a:cubicBezTo>
                    <a:pt x="215" y="133"/>
                    <a:pt x="208" y="92"/>
                    <a:pt x="182" y="72"/>
                  </a:cubicBezTo>
                  <a:lnTo>
                    <a:pt x="108" y="12"/>
                  </a:ln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
            <p:cNvSpPr/>
            <p:nvPr/>
          </p:nvSpPr>
          <p:spPr>
            <a:xfrm>
              <a:off x="5310100" y="1949375"/>
              <a:ext cx="32825" cy="28900"/>
            </a:xfrm>
            <a:custGeom>
              <a:avLst/>
              <a:gdLst/>
              <a:ahLst/>
              <a:cxnLst/>
              <a:rect l="l" t="t" r="r" b="b"/>
              <a:pathLst>
                <a:path w="1313" h="1156" extrusionOk="0">
                  <a:moveTo>
                    <a:pt x="72" y="0"/>
                  </a:moveTo>
                  <a:cubicBezTo>
                    <a:pt x="53" y="0"/>
                    <a:pt x="33" y="9"/>
                    <a:pt x="21" y="25"/>
                  </a:cubicBezTo>
                  <a:cubicBezTo>
                    <a:pt x="1" y="59"/>
                    <a:pt x="8" y="92"/>
                    <a:pt x="34" y="112"/>
                  </a:cubicBezTo>
                  <a:cubicBezTo>
                    <a:pt x="463" y="406"/>
                    <a:pt x="851" y="748"/>
                    <a:pt x="1199" y="1136"/>
                  </a:cubicBezTo>
                  <a:cubicBezTo>
                    <a:pt x="1205" y="1149"/>
                    <a:pt x="1225" y="1156"/>
                    <a:pt x="1239" y="1156"/>
                  </a:cubicBezTo>
                  <a:cubicBezTo>
                    <a:pt x="1259" y="1156"/>
                    <a:pt x="1272" y="1156"/>
                    <a:pt x="1285" y="1142"/>
                  </a:cubicBezTo>
                  <a:cubicBezTo>
                    <a:pt x="1312" y="1122"/>
                    <a:pt x="1312" y="1082"/>
                    <a:pt x="1285" y="1055"/>
                  </a:cubicBezTo>
                  <a:cubicBezTo>
                    <a:pt x="938" y="661"/>
                    <a:pt x="543" y="306"/>
                    <a:pt x="108" y="12"/>
                  </a:cubicBez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
            <p:cNvSpPr/>
            <p:nvPr/>
          </p:nvSpPr>
          <p:spPr>
            <a:xfrm>
              <a:off x="5254900" y="2064325"/>
              <a:ext cx="7575" cy="11150"/>
            </a:xfrm>
            <a:custGeom>
              <a:avLst/>
              <a:gdLst/>
              <a:ahLst/>
              <a:cxnLst/>
              <a:rect l="l" t="t" r="r" b="b"/>
              <a:pathLst>
                <a:path w="303" h="446" extrusionOk="0">
                  <a:moveTo>
                    <a:pt x="229" y="1"/>
                  </a:moveTo>
                  <a:cubicBezTo>
                    <a:pt x="205" y="1"/>
                    <a:pt x="184" y="14"/>
                    <a:pt x="175" y="37"/>
                  </a:cubicBezTo>
                  <a:lnTo>
                    <a:pt x="14" y="358"/>
                  </a:lnTo>
                  <a:cubicBezTo>
                    <a:pt x="1" y="385"/>
                    <a:pt x="14" y="425"/>
                    <a:pt x="41" y="438"/>
                  </a:cubicBezTo>
                  <a:cubicBezTo>
                    <a:pt x="48" y="445"/>
                    <a:pt x="61" y="445"/>
                    <a:pt x="68" y="445"/>
                  </a:cubicBezTo>
                  <a:cubicBezTo>
                    <a:pt x="95" y="445"/>
                    <a:pt x="115" y="432"/>
                    <a:pt x="128" y="412"/>
                  </a:cubicBezTo>
                  <a:lnTo>
                    <a:pt x="289" y="90"/>
                  </a:lnTo>
                  <a:cubicBezTo>
                    <a:pt x="302" y="57"/>
                    <a:pt x="289" y="24"/>
                    <a:pt x="262" y="10"/>
                  </a:cubicBezTo>
                  <a:cubicBezTo>
                    <a:pt x="251" y="4"/>
                    <a:pt x="240"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
            <p:cNvSpPr/>
            <p:nvPr/>
          </p:nvSpPr>
          <p:spPr>
            <a:xfrm>
              <a:off x="5271125" y="2061950"/>
              <a:ext cx="4725" cy="7500"/>
            </a:xfrm>
            <a:custGeom>
              <a:avLst/>
              <a:gdLst/>
              <a:ahLst/>
              <a:cxnLst/>
              <a:rect l="l" t="t" r="r" b="b"/>
              <a:pathLst>
                <a:path w="189" h="300" extrusionOk="0">
                  <a:moveTo>
                    <a:pt x="114" y="1"/>
                  </a:moveTo>
                  <a:cubicBezTo>
                    <a:pt x="88" y="1"/>
                    <a:pt x="66" y="19"/>
                    <a:pt x="61" y="45"/>
                  </a:cubicBezTo>
                  <a:lnTo>
                    <a:pt x="8" y="219"/>
                  </a:lnTo>
                  <a:cubicBezTo>
                    <a:pt x="1" y="252"/>
                    <a:pt x="21" y="292"/>
                    <a:pt x="48" y="299"/>
                  </a:cubicBezTo>
                  <a:lnTo>
                    <a:pt x="68" y="299"/>
                  </a:lnTo>
                  <a:cubicBezTo>
                    <a:pt x="95" y="299"/>
                    <a:pt x="121" y="286"/>
                    <a:pt x="128" y="259"/>
                  </a:cubicBezTo>
                  <a:lnTo>
                    <a:pt x="182" y="78"/>
                  </a:lnTo>
                  <a:cubicBezTo>
                    <a:pt x="188" y="45"/>
                    <a:pt x="168" y="11"/>
                    <a:pt x="135" y="5"/>
                  </a:cubicBezTo>
                  <a:cubicBezTo>
                    <a:pt x="128" y="2"/>
                    <a:pt x="120"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
            <p:cNvSpPr/>
            <p:nvPr/>
          </p:nvSpPr>
          <p:spPr>
            <a:xfrm>
              <a:off x="5291550" y="2059525"/>
              <a:ext cx="5200" cy="9925"/>
            </a:xfrm>
            <a:custGeom>
              <a:avLst/>
              <a:gdLst/>
              <a:ahLst/>
              <a:cxnLst/>
              <a:rect l="l" t="t" r="r" b="b"/>
              <a:pathLst>
                <a:path w="208" h="397" extrusionOk="0">
                  <a:moveTo>
                    <a:pt x="141" y="0"/>
                  </a:moveTo>
                  <a:cubicBezTo>
                    <a:pt x="112" y="0"/>
                    <a:pt x="85" y="19"/>
                    <a:pt x="74" y="48"/>
                  </a:cubicBezTo>
                  <a:lnTo>
                    <a:pt x="14" y="323"/>
                  </a:lnTo>
                  <a:cubicBezTo>
                    <a:pt x="0" y="356"/>
                    <a:pt x="27" y="389"/>
                    <a:pt x="60" y="396"/>
                  </a:cubicBezTo>
                  <a:lnTo>
                    <a:pt x="74" y="396"/>
                  </a:lnTo>
                  <a:cubicBezTo>
                    <a:pt x="101" y="396"/>
                    <a:pt x="127" y="376"/>
                    <a:pt x="134" y="349"/>
                  </a:cubicBezTo>
                  <a:lnTo>
                    <a:pt x="201" y="75"/>
                  </a:lnTo>
                  <a:cubicBezTo>
                    <a:pt x="208" y="42"/>
                    <a:pt x="188" y="8"/>
                    <a:pt x="154" y="1"/>
                  </a:cubicBezTo>
                  <a:cubicBezTo>
                    <a:pt x="150" y="1"/>
                    <a:pt x="145"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
            <p:cNvSpPr/>
            <p:nvPr/>
          </p:nvSpPr>
          <p:spPr>
            <a:xfrm>
              <a:off x="5535250" y="2032850"/>
              <a:ext cx="48875" cy="13675"/>
            </a:xfrm>
            <a:custGeom>
              <a:avLst/>
              <a:gdLst/>
              <a:ahLst/>
              <a:cxnLst/>
              <a:rect l="l" t="t" r="r" b="b"/>
              <a:pathLst>
                <a:path w="1955" h="547" extrusionOk="0">
                  <a:moveTo>
                    <a:pt x="1882" y="0"/>
                  </a:moveTo>
                  <a:cubicBezTo>
                    <a:pt x="1875" y="0"/>
                    <a:pt x="1868" y="2"/>
                    <a:pt x="1860" y="5"/>
                  </a:cubicBezTo>
                  <a:cubicBezTo>
                    <a:pt x="1278" y="225"/>
                    <a:pt x="676" y="366"/>
                    <a:pt x="61" y="419"/>
                  </a:cubicBezTo>
                  <a:cubicBezTo>
                    <a:pt x="27" y="426"/>
                    <a:pt x="0" y="453"/>
                    <a:pt x="0" y="486"/>
                  </a:cubicBezTo>
                  <a:cubicBezTo>
                    <a:pt x="7" y="520"/>
                    <a:pt x="34" y="547"/>
                    <a:pt x="67" y="547"/>
                  </a:cubicBezTo>
                  <a:cubicBezTo>
                    <a:pt x="696" y="486"/>
                    <a:pt x="1312" y="346"/>
                    <a:pt x="1901" y="125"/>
                  </a:cubicBezTo>
                  <a:cubicBezTo>
                    <a:pt x="1934" y="112"/>
                    <a:pt x="1954" y="72"/>
                    <a:pt x="1941" y="45"/>
                  </a:cubicBezTo>
                  <a:cubicBezTo>
                    <a:pt x="1930" y="18"/>
                    <a:pt x="1907"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
            <p:cNvSpPr/>
            <p:nvPr/>
          </p:nvSpPr>
          <p:spPr>
            <a:xfrm>
              <a:off x="5587775" y="2026900"/>
              <a:ext cx="8725" cy="5075"/>
            </a:xfrm>
            <a:custGeom>
              <a:avLst/>
              <a:gdLst/>
              <a:ahLst/>
              <a:cxnLst/>
              <a:rect l="l" t="t" r="r" b="b"/>
              <a:pathLst>
                <a:path w="349" h="203" extrusionOk="0">
                  <a:moveTo>
                    <a:pt x="272" y="0"/>
                  </a:moveTo>
                  <a:cubicBezTo>
                    <a:pt x="266" y="0"/>
                    <a:pt x="260" y="1"/>
                    <a:pt x="255" y="2"/>
                  </a:cubicBezTo>
                  <a:lnTo>
                    <a:pt x="47" y="82"/>
                  </a:lnTo>
                  <a:cubicBezTo>
                    <a:pt x="14" y="95"/>
                    <a:pt x="0" y="136"/>
                    <a:pt x="14" y="162"/>
                  </a:cubicBezTo>
                  <a:cubicBezTo>
                    <a:pt x="20" y="189"/>
                    <a:pt x="47" y="202"/>
                    <a:pt x="67" y="202"/>
                  </a:cubicBezTo>
                  <a:lnTo>
                    <a:pt x="94" y="202"/>
                  </a:lnTo>
                  <a:lnTo>
                    <a:pt x="301" y="122"/>
                  </a:lnTo>
                  <a:cubicBezTo>
                    <a:pt x="335" y="109"/>
                    <a:pt x="348" y="75"/>
                    <a:pt x="335" y="42"/>
                  </a:cubicBezTo>
                  <a:cubicBezTo>
                    <a:pt x="329" y="14"/>
                    <a:pt x="300"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
            <p:cNvSpPr/>
            <p:nvPr/>
          </p:nvSpPr>
          <p:spPr>
            <a:xfrm>
              <a:off x="5442250" y="2125925"/>
              <a:ext cx="26450" cy="45375"/>
            </a:xfrm>
            <a:custGeom>
              <a:avLst/>
              <a:gdLst/>
              <a:ahLst/>
              <a:cxnLst/>
              <a:rect l="l" t="t" r="r" b="b"/>
              <a:pathLst>
                <a:path w="1058" h="1815" extrusionOk="0">
                  <a:moveTo>
                    <a:pt x="70" y="1"/>
                  </a:moveTo>
                  <a:cubicBezTo>
                    <a:pt x="55" y="1"/>
                    <a:pt x="40" y="6"/>
                    <a:pt x="27" y="15"/>
                  </a:cubicBezTo>
                  <a:cubicBezTo>
                    <a:pt x="0" y="35"/>
                    <a:pt x="0" y="75"/>
                    <a:pt x="21" y="102"/>
                  </a:cubicBezTo>
                  <a:cubicBezTo>
                    <a:pt x="435" y="584"/>
                    <a:pt x="743" y="1166"/>
                    <a:pt x="930" y="1768"/>
                  </a:cubicBezTo>
                  <a:cubicBezTo>
                    <a:pt x="937" y="1795"/>
                    <a:pt x="957" y="1815"/>
                    <a:pt x="984" y="1815"/>
                  </a:cubicBezTo>
                  <a:lnTo>
                    <a:pt x="1004" y="1815"/>
                  </a:lnTo>
                  <a:cubicBezTo>
                    <a:pt x="1038" y="1801"/>
                    <a:pt x="1058" y="1768"/>
                    <a:pt x="1044" y="1734"/>
                  </a:cubicBezTo>
                  <a:cubicBezTo>
                    <a:pt x="857" y="1112"/>
                    <a:pt x="536" y="517"/>
                    <a:pt x="114" y="22"/>
                  </a:cubicBezTo>
                  <a:cubicBezTo>
                    <a:pt x="103" y="7"/>
                    <a:pt x="87"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
            <p:cNvSpPr/>
            <p:nvPr/>
          </p:nvSpPr>
          <p:spPr>
            <a:xfrm>
              <a:off x="5472700" y="2180525"/>
              <a:ext cx="8050" cy="12700"/>
            </a:xfrm>
            <a:custGeom>
              <a:avLst/>
              <a:gdLst/>
              <a:ahLst/>
              <a:cxnLst/>
              <a:rect l="l" t="t" r="r" b="b"/>
              <a:pathLst>
                <a:path w="322" h="508" extrusionOk="0">
                  <a:moveTo>
                    <a:pt x="73" y="0"/>
                  </a:moveTo>
                  <a:cubicBezTo>
                    <a:pt x="64" y="0"/>
                    <a:pt x="56" y="2"/>
                    <a:pt x="47" y="5"/>
                  </a:cubicBezTo>
                  <a:cubicBezTo>
                    <a:pt x="14" y="19"/>
                    <a:pt x="0" y="59"/>
                    <a:pt x="20" y="86"/>
                  </a:cubicBezTo>
                  <a:lnTo>
                    <a:pt x="194" y="474"/>
                  </a:lnTo>
                  <a:cubicBezTo>
                    <a:pt x="208" y="494"/>
                    <a:pt x="228" y="507"/>
                    <a:pt x="254" y="507"/>
                  </a:cubicBezTo>
                  <a:lnTo>
                    <a:pt x="281" y="507"/>
                  </a:lnTo>
                  <a:cubicBezTo>
                    <a:pt x="308" y="487"/>
                    <a:pt x="321" y="454"/>
                    <a:pt x="308" y="420"/>
                  </a:cubicBezTo>
                  <a:lnTo>
                    <a:pt x="127" y="39"/>
                  </a:lnTo>
                  <a:cubicBezTo>
                    <a:pt x="117" y="14"/>
                    <a:pt x="96"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
            <p:cNvSpPr/>
            <p:nvPr/>
          </p:nvSpPr>
          <p:spPr>
            <a:xfrm>
              <a:off x="5485400" y="2205475"/>
              <a:ext cx="15925" cy="38925"/>
            </a:xfrm>
            <a:custGeom>
              <a:avLst/>
              <a:gdLst/>
              <a:ahLst/>
              <a:cxnLst/>
              <a:rect l="l" t="t" r="r" b="b"/>
              <a:pathLst>
                <a:path w="637" h="1557" extrusionOk="0">
                  <a:moveTo>
                    <a:pt x="75" y="0"/>
                  </a:moveTo>
                  <a:cubicBezTo>
                    <a:pt x="68" y="0"/>
                    <a:pt x="61" y="1"/>
                    <a:pt x="54" y="4"/>
                  </a:cubicBezTo>
                  <a:cubicBezTo>
                    <a:pt x="21" y="18"/>
                    <a:pt x="1" y="51"/>
                    <a:pt x="14" y="85"/>
                  </a:cubicBezTo>
                  <a:lnTo>
                    <a:pt x="509" y="1516"/>
                  </a:lnTo>
                  <a:cubicBezTo>
                    <a:pt x="516" y="1543"/>
                    <a:pt x="543" y="1557"/>
                    <a:pt x="569" y="1557"/>
                  </a:cubicBezTo>
                  <a:lnTo>
                    <a:pt x="589" y="1557"/>
                  </a:lnTo>
                  <a:cubicBezTo>
                    <a:pt x="623" y="1543"/>
                    <a:pt x="636" y="1510"/>
                    <a:pt x="630" y="1476"/>
                  </a:cubicBezTo>
                  <a:lnTo>
                    <a:pt x="134" y="44"/>
                  </a:lnTo>
                  <a:cubicBezTo>
                    <a:pt x="124"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
            <p:cNvSpPr/>
            <p:nvPr/>
          </p:nvSpPr>
          <p:spPr>
            <a:xfrm>
              <a:off x="5520375" y="2179650"/>
              <a:ext cx="3525" cy="10050"/>
            </a:xfrm>
            <a:custGeom>
              <a:avLst/>
              <a:gdLst/>
              <a:ahLst/>
              <a:cxnLst/>
              <a:rect l="l" t="t" r="r" b="b"/>
              <a:pathLst>
                <a:path w="141" h="402" extrusionOk="0">
                  <a:moveTo>
                    <a:pt x="80" y="0"/>
                  </a:moveTo>
                  <a:cubicBezTo>
                    <a:pt x="47" y="0"/>
                    <a:pt x="20" y="27"/>
                    <a:pt x="13" y="61"/>
                  </a:cubicBezTo>
                  <a:lnTo>
                    <a:pt x="0" y="335"/>
                  </a:lnTo>
                  <a:cubicBezTo>
                    <a:pt x="0" y="368"/>
                    <a:pt x="27" y="402"/>
                    <a:pt x="60" y="402"/>
                  </a:cubicBezTo>
                  <a:cubicBezTo>
                    <a:pt x="94" y="402"/>
                    <a:pt x="120" y="375"/>
                    <a:pt x="127" y="342"/>
                  </a:cubicBezTo>
                  <a:lnTo>
                    <a:pt x="141" y="67"/>
                  </a:lnTo>
                  <a:cubicBezTo>
                    <a:pt x="141" y="34"/>
                    <a:pt x="114" y="7"/>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
            <p:cNvSpPr/>
            <p:nvPr/>
          </p:nvSpPr>
          <p:spPr>
            <a:xfrm>
              <a:off x="5532575" y="2190175"/>
              <a:ext cx="3025" cy="7225"/>
            </a:xfrm>
            <a:custGeom>
              <a:avLst/>
              <a:gdLst/>
              <a:ahLst/>
              <a:cxnLst/>
              <a:rect l="l" t="t" r="r" b="b"/>
              <a:pathLst>
                <a:path w="121" h="289" extrusionOk="0">
                  <a:moveTo>
                    <a:pt x="61" y="1"/>
                  </a:moveTo>
                  <a:cubicBezTo>
                    <a:pt x="27" y="1"/>
                    <a:pt x="0" y="28"/>
                    <a:pt x="0" y="61"/>
                  </a:cubicBezTo>
                  <a:lnTo>
                    <a:pt x="0" y="222"/>
                  </a:lnTo>
                  <a:cubicBezTo>
                    <a:pt x="0" y="255"/>
                    <a:pt x="27" y="289"/>
                    <a:pt x="61" y="289"/>
                  </a:cubicBezTo>
                  <a:cubicBezTo>
                    <a:pt x="94" y="289"/>
                    <a:pt x="121" y="255"/>
                    <a:pt x="121" y="222"/>
                  </a:cubicBezTo>
                  <a:lnTo>
                    <a:pt x="121" y="61"/>
                  </a:lnTo>
                  <a:cubicBezTo>
                    <a:pt x="121" y="28"/>
                    <a:pt x="94"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
            <p:cNvSpPr/>
            <p:nvPr/>
          </p:nvSpPr>
          <p:spPr>
            <a:xfrm>
              <a:off x="5593450" y="2141150"/>
              <a:ext cx="5375" cy="11600"/>
            </a:xfrm>
            <a:custGeom>
              <a:avLst/>
              <a:gdLst/>
              <a:ahLst/>
              <a:cxnLst/>
              <a:rect l="l" t="t" r="r" b="b"/>
              <a:pathLst>
                <a:path w="215" h="464" extrusionOk="0">
                  <a:moveTo>
                    <a:pt x="148" y="0"/>
                  </a:moveTo>
                  <a:cubicBezTo>
                    <a:pt x="120" y="0"/>
                    <a:pt x="94" y="19"/>
                    <a:pt x="88" y="48"/>
                  </a:cubicBezTo>
                  <a:lnTo>
                    <a:pt x="8" y="383"/>
                  </a:lnTo>
                  <a:cubicBezTo>
                    <a:pt x="1" y="416"/>
                    <a:pt x="21" y="450"/>
                    <a:pt x="54" y="456"/>
                  </a:cubicBezTo>
                  <a:cubicBezTo>
                    <a:pt x="61" y="463"/>
                    <a:pt x="61" y="463"/>
                    <a:pt x="68" y="463"/>
                  </a:cubicBezTo>
                  <a:cubicBezTo>
                    <a:pt x="94" y="463"/>
                    <a:pt x="121" y="443"/>
                    <a:pt x="128" y="416"/>
                  </a:cubicBezTo>
                  <a:lnTo>
                    <a:pt x="208" y="75"/>
                  </a:lnTo>
                  <a:cubicBezTo>
                    <a:pt x="215" y="42"/>
                    <a:pt x="195" y="8"/>
                    <a:pt x="161" y="1"/>
                  </a:cubicBezTo>
                  <a:cubicBezTo>
                    <a:pt x="157" y="1"/>
                    <a:pt x="15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
            <p:cNvSpPr/>
            <p:nvPr/>
          </p:nvSpPr>
          <p:spPr>
            <a:xfrm>
              <a:off x="5613025" y="2139500"/>
              <a:ext cx="4550" cy="10050"/>
            </a:xfrm>
            <a:custGeom>
              <a:avLst/>
              <a:gdLst/>
              <a:ahLst/>
              <a:cxnLst/>
              <a:rect l="l" t="t" r="r" b="b"/>
              <a:pathLst>
                <a:path w="182" h="402" extrusionOk="0">
                  <a:moveTo>
                    <a:pt x="128" y="1"/>
                  </a:moveTo>
                  <a:cubicBezTo>
                    <a:pt x="94" y="1"/>
                    <a:pt x="61" y="21"/>
                    <a:pt x="54" y="54"/>
                  </a:cubicBezTo>
                  <a:lnTo>
                    <a:pt x="7" y="328"/>
                  </a:lnTo>
                  <a:cubicBezTo>
                    <a:pt x="1" y="362"/>
                    <a:pt x="21" y="395"/>
                    <a:pt x="54" y="402"/>
                  </a:cubicBezTo>
                  <a:lnTo>
                    <a:pt x="68" y="402"/>
                  </a:lnTo>
                  <a:cubicBezTo>
                    <a:pt x="94" y="402"/>
                    <a:pt x="121" y="382"/>
                    <a:pt x="128" y="348"/>
                  </a:cubicBezTo>
                  <a:lnTo>
                    <a:pt x="175" y="74"/>
                  </a:lnTo>
                  <a:cubicBezTo>
                    <a:pt x="181" y="41"/>
                    <a:pt x="161" y="7"/>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
            <p:cNvSpPr/>
            <p:nvPr/>
          </p:nvSpPr>
          <p:spPr>
            <a:xfrm>
              <a:off x="5633425" y="2131800"/>
              <a:ext cx="3050" cy="5225"/>
            </a:xfrm>
            <a:custGeom>
              <a:avLst/>
              <a:gdLst/>
              <a:ahLst/>
              <a:cxnLst/>
              <a:rect l="l" t="t" r="r" b="b"/>
              <a:pathLst>
                <a:path w="122" h="209" extrusionOk="0">
                  <a:moveTo>
                    <a:pt x="61" y="1"/>
                  </a:moveTo>
                  <a:cubicBezTo>
                    <a:pt x="28" y="1"/>
                    <a:pt x="1" y="34"/>
                    <a:pt x="1" y="68"/>
                  </a:cubicBezTo>
                  <a:lnTo>
                    <a:pt x="1" y="148"/>
                  </a:lnTo>
                  <a:cubicBezTo>
                    <a:pt x="1" y="181"/>
                    <a:pt x="28" y="208"/>
                    <a:pt x="61" y="208"/>
                  </a:cubicBezTo>
                  <a:cubicBezTo>
                    <a:pt x="95" y="208"/>
                    <a:pt x="121" y="181"/>
                    <a:pt x="121" y="148"/>
                  </a:cubicBezTo>
                  <a:lnTo>
                    <a:pt x="121" y="68"/>
                  </a:lnTo>
                  <a:cubicBezTo>
                    <a:pt x="121" y="34"/>
                    <a:pt x="9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
            <p:cNvSpPr/>
            <p:nvPr/>
          </p:nvSpPr>
          <p:spPr>
            <a:xfrm>
              <a:off x="5640450" y="2104100"/>
              <a:ext cx="5900" cy="11175"/>
            </a:xfrm>
            <a:custGeom>
              <a:avLst/>
              <a:gdLst/>
              <a:ahLst/>
              <a:cxnLst/>
              <a:rect l="l" t="t" r="r" b="b"/>
              <a:pathLst>
                <a:path w="236" h="447" extrusionOk="0">
                  <a:moveTo>
                    <a:pt x="166" y="1"/>
                  </a:moveTo>
                  <a:cubicBezTo>
                    <a:pt x="139" y="1"/>
                    <a:pt x="113" y="19"/>
                    <a:pt x="108" y="45"/>
                  </a:cubicBezTo>
                  <a:lnTo>
                    <a:pt x="8" y="366"/>
                  </a:lnTo>
                  <a:cubicBezTo>
                    <a:pt x="1" y="400"/>
                    <a:pt x="21" y="433"/>
                    <a:pt x="54" y="446"/>
                  </a:cubicBezTo>
                  <a:lnTo>
                    <a:pt x="68" y="446"/>
                  </a:lnTo>
                  <a:cubicBezTo>
                    <a:pt x="95" y="446"/>
                    <a:pt x="121" y="433"/>
                    <a:pt x="128" y="406"/>
                  </a:cubicBezTo>
                  <a:lnTo>
                    <a:pt x="228" y="78"/>
                  </a:lnTo>
                  <a:cubicBezTo>
                    <a:pt x="235" y="52"/>
                    <a:pt x="215" y="12"/>
                    <a:pt x="188" y="5"/>
                  </a:cubicBezTo>
                  <a:cubicBezTo>
                    <a:pt x="181" y="2"/>
                    <a:pt x="17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
            <p:cNvSpPr/>
            <p:nvPr/>
          </p:nvSpPr>
          <p:spPr>
            <a:xfrm>
              <a:off x="5298900" y="2144600"/>
              <a:ext cx="9725" cy="12325"/>
            </a:xfrm>
            <a:custGeom>
              <a:avLst/>
              <a:gdLst/>
              <a:ahLst/>
              <a:cxnLst/>
              <a:rect l="l" t="t" r="r" b="b"/>
              <a:pathLst>
                <a:path w="389" h="493" extrusionOk="0">
                  <a:moveTo>
                    <a:pt x="319" y="1"/>
                  </a:moveTo>
                  <a:cubicBezTo>
                    <a:pt x="297" y="1"/>
                    <a:pt x="275" y="13"/>
                    <a:pt x="262" y="31"/>
                  </a:cubicBezTo>
                  <a:lnTo>
                    <a:pt x="14" y="399"/>
                  </a:lnTo>
                  <a:cubicBezTo>
                    <a:pt x="1" y="425"/>
                    <a:pt x="7" y="466"/>
                    <a:pt x="34" y="486"/>
                  </a:cubicBezTo>
                  <a:cubicBezTo>
                    <a:pt x="47" y="492"/>
                    <a:pt x="54" y="492"/>
                    <a:pt x="68" y="492"/>
                  </a:cubicBezTo>
                  <a:cubicBezTo>
                    <a:pt x="88" y="492"/>
                    <a:pt x="108" y="486"/>
                    <a:pt x="121" y="466"/>
                  </a:cubicBezTo>
                  <a:lnTo>
                    <a:pt x="369" y="98"/>
                  </a:lnTo>
                  <a:cubicBezTo>
                    <a:pt x="389" y="71"/>
                    <a:pt x="375" y="31"/>
                    <a:pt x="349" y="11"/>
                  </a:cubicBezTo>
                  <a:cubicBezTo>
                    <a:pt x="340" y="4"/>
                    <a:pt x="329"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
            <p:cNvSpPr/>
            <p:nvPr/>
          </p:nvSpPr>
          <p:spPr>
            <a:xfrm>
              <a:off x="5313300" y="2143550"/>
              <a:ext cx="5525" cy="8025"/>
            </a:xfrm>
            <a:custGeom>
              <a:avLst/>
              <a:gdLst/>
              <a:ahLst/>
              <a:cxnLst/>
              <a:rect l="l" t="t" r="r" b="b"/>
              <a:pathLst>
                <a:path w="221" h="321" extrusionOk="0">
                  <a:moveTo>
                    <a:pt x="151" y="1"/>
                  </a:moveTo>
                  <a:cubicBezTo>
                    <a:pt x="128" y="1"/>
                    <a:pt x="104" y="14"/>
                    <a:pt x="94" y="39"/>
                  </a:cubicBezTo>
                  <a:lnTo>
                    <a:pt x="13" y="233"/>
                  </a:lnTo>
                  <a:cubicBezTo>
                    <a:pt x="0" y="267"/>
                    <a:pt x="13" y="300"/>
                    <a:pt x="47" y="314"/>
                  </a:cubicBezTo>
                  <a:cubicBezTo>
                    <a:pt x="54" y="320"/>
                    <a:pt x="60" y="320"/>
                    <a:pt x="67" y="320"/>
                  </a:cubicBezTo>
                  <a:cubicBezTo>
                    <a:pt x="94" y="320"/>
                    <a:pt x="114" y="307"/>
                    <a:pt x="127" y="280"/>
                  </a:cubicBezTo>
                  <a:lnTo>
                    <a:pt x="207" y="86"/>
                  </a:lnTo>
                  <a:cubicBezTo>
                    <a:pt x="221" y="59"/>
                    <a:pt x="207" y="19"/>
                    <a:pt x="174" y="6"/>
                  </a:cubicBezTo>
                  <a:cubicBezTo>
                    <a:pt x="167" y="2"/>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
            <p:cNvSpPr/>
            <p:nvPr/>
          </p:nvSpPr>
          <p:spPr>
            <a:xfrm>
              <a:off x="5304925" y="2296275"/>
              <a:ext cx="104400" cy="23225"/>
            </a:xfrm>
            <a:custGeom>
              <a:avLst/>
              <a:gdLst/>
              <a:ahLst/>
              <a:cxnLst/>
              <a:rect l="l" t="t" r="r" b="b"/>
              <a:pathLst>
                <a:path w="4176" h="929" extrusionOk="0">
                  <a:moveTo>
                    <a:pt x="69" y="0"/>
                  </a:moveTo>
                  <a:cubicBezTo>
                    <a:pt x="45" y="0"/>
                    <a:pt x="24" y="14"/>
                    <a:pt x="14" y="39"/>
                  </a:cubicBezTo>
                  <a:cubicBezTo>
                    <a:pt x="0" y="72"/>
                    <a:pt x="14" y="106"/>
                    <a:pt x="47" y="119"/>
                  </a:cubicBezTo>
                  <a:cubicBezTo>
                    <a:pt x="1325" y="648"/>
                    <a:pt x="2730" y="929"/>
                    <a:pt x="4115" y="929"/>
                  </a:cubicBezTo>
                  <a:cubicBezTo>
                    <a:pt x="4149" y="929"/>
                    <a:pt x="4175" y="902"/>
                    <a:pt x="4175" y="868"/>
                  </a:cubicBezTo>
                  <a:cubicBezTo>
                    <a:pt x="4175" y="835"/>
                    <a:pt x="4149" y="802"/>
                    <a:pt x="4115" y="802"/>
                  </a:cubicBezTo>
                  <a:cubicBezTo>
                    <a:pt x="2750" y="802"/>
                    <a:pt x="1359" y="527"/>
                    <a:pt x="94" y="5"/>
                  </a:cubicBezTo>
                  <a:cubicBezTo>
                    <a:pt x="86" y="2"/>
                    <a:pt x="77"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
            <p:cNvSpPr/>
            <p:nvPr/>
          </p:nvSpPr>
          <p:spPr>
            <a:xfrm>
              <a:off x="5425850" y="2313250"/>
              <a:ext cx="7900" cy="4425"/>
            </a:xfrm>
            <a:custGeom>
              <a:avLst/>
              <a:gdLst/>
              <a:ahLst/>
              <a:cxnLst/>
              <a:rect l="l" t="t" r="r" b="b"/>
              <a:pathLst>
                <a:path w="316" h="177" extrusionOk="0">
                  <a:moveTo>
                    <a:pt x="241" y="1"/>
                  </a:moveTo>
                  <a:cubicBezTo>
                    <a:pt x="237" y="1"/>
                    <a:pt x="233" y="1"/>
                    <a:pt x="228" y="2"/>
                  </a:cubicBezTo>
                  <a:lnTo>
                    <a:pt x="54" y="49"/>
                  </a:lnTo>
                  <a:cubicBezTo>
                    <a:pt x="21" y="62"/>
                    <a:pt x="1" y="96"/>
                    <a:pt x="8" y="129"/>
                  </a:cubicBezTo>
                  <a:cubicBezTo>
                    <a:pt x="14" y="156"/>
                    <a:pt x="41" y="176"/>
                    <a:pt x="68" y="176"/>
                  </a:cubicBezTo>
                  <a:cubicBezTo>
                    <a:pt x="74" y="176"/>
                    <a:pt x="81" y="176"/>
                    <a:pt x="81" y="169"/>
                  </a:cubicBezTo>
                  <a:lnTo>
                    <a:pt x="262" y="123"/>
                  </a:lnTo>
                  <a:cubicBezTo>
                    <a:pt x="295" y="116"/>
                    <a:pt x="315" y="82"/>
                    <a:pt x="302" y="49"/>
                  </a:cubicBezTo>
                  <a:cubicBezTo>
                    <a:pt x="296" y="20"/>
                    <a:pt x="270"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
            <p:cNvSpPr/>
            <p:nvPr/>
          </p:nvSpPr>
          <p:spPr>
            <a:xfrm>
              <a:off x="5312275" y="1825550"/>
              <a:ext cx="88350" cy="17925"/>
            </a:xfrm>
            <a:custGeom>
              <a:avLst/>
              <a:gdLst/>
              <a:ahLst/>
              <a:cxnLst/>
              <a:rect l="l" t="t" r="r" b="b"/>
              <a:pathLst>
                <a:path w="3534" h="717" extrusionOk="0">
                  <a:moveTo>
                    <a:pt x="3467" y="0"/>
                  </a:moveTo>
                  <a:cubicBezTo>
                    <a:pt x="2302" y="27"/>
                    <a:pt x="1158" y="228"/>
                    <a:pt x="54" y="596"/>
                  </a:cubicBezTo>
                  <a:cubicBezTo>
                    <a:pt x="21" y="602"/>
                    <a:pt x="1" y="636"/>
                    <a:pt x="14" y="669"/>
                  </a:cubicBezTo>
                  <a:cubicBezTo>
                    <a:pt x="21" y="696"/>
                    <a:pt x="48" y="716"/>
                    <a:pt x="74" y="716"/>
                  </a:cubicBezTo>
                  <a:cubicBezTo>
                    <a:pt x="81" y="716"/>
                    <a:pt x="88" y="716"/>
                    <a:pt x="95" y="709"/>
                  </a:cubicBezTo>
                  <a:cubicBezTo>
                    <a:pt x="1185" y="355"/>
                    <a:pt x="2323" y="154"/>
                    <a:pt x="3467" y="127"/>
                  </a:cubicBezTo>
                  <a:cubicBezTo>
                    <a:pt x="3507" y="127"/>
                    <a:pt x="3534" y="94"/>
                    <a:pt x="3534" y="60"/>
                  </a:cubicBezTo>
                  <a:cubicBezTo>
                    <a:pt x="3527" y="27"/>
                    <a:pt x="3500" y="0"/>
                    <a:pt x="3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
            <p:cNvSpPr/>
            <p:nvPr/>
          </p:nvSpPr>
          <p:spPr>
            <a:xfrm>
              <a:off x="5416650" y="1822200"/>
              <a:ext cx="8400" cy="3200"/>
            </a:xfrm>
            <a:custGeom>
              <a:avLst/>
              <a:gdLst/>
              <a:ahLst/>
              <a:cxnLst/>
              <a:rect l="l" t="t" r="r" b="b"/>
              <a:pathLst>
                <a:path w="336" h="128" extrusionOk="0">
                  <a:moveTo>
                    <a:pt x="68" y="0"/>
                  </a:moveTo>
                  <a:cubicBezTo>
                    <a:pt x="28" y="0"/>
                    <a:pt x="1" y="34"/>
                    <a:pt x="1" y="67"/>
                  </a:cubicBezTo>
                  <a:cubicBezTo>
                    <a:pt x="1" y="101"/>
                    <a:pt x="28" y="128"/>
                    <a:pt x="68" y="128"/>
                  </a:cubicBezTo>
                  <a:lnTo>
                    <a:pt x="275" y="128"/>
                  </a:lnTo>
                  <a:cubicBezTo>
                    <a:pt x="309" y="128"/>
                    <a:pt x="335" y="101"/>
                    <a:pt x="335" y="67"/>
                  </a:cubicBezTo>
                  <a:cubicBezTo>
                    <a:pt x="335" y="34"/>
                    <a:pt x="309"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
            <p:cNvSpPr/>
            <p:nvPr/>
          </p:nvSpPr>
          <p:spPr>
            <a:xfrm>
              <a:off x="5591125" y="1902400"/>
              <a:ext cx="49850" cy="55300"/>
            </a:xfrm>
            <a:custGeom>
              <a:avLst/>
              <a:gdLst/>
              <a:ahLst/>
              <a:cxnLst/>
              <a:rect l="l" t="t" r="r" b="b"/>
              <a:pathLst>
                <a:path w="1994" h="2212" extrusionOk="0">
                  <a:moveTo>
                    <a:pt x="71" y="1"/>
                  </a:moveTo>
                  <a:cubicBezTo>
                    <a:pt x="50" y="1"/>
                    <a:pt x="29" y="13"/>
                    <a:pt x="20" y="31"/>
                  </a:cubicBezTo>
                  <a:cubicBezTo>
                    <a:pt x="0" y="64"/>
                    <a:pt x="14" y="104"/>
                    <a:pt x="40" y="118"/>
                  </a:cubicBezTo>
                  <a:cubicBezTo>
                    <a:pt x="863" y="579"/>
                    <a:pt x="1512" y="1309"/>
                    <a:pt x="1867" y="2178"/>
                  </a:cubicBezTo>
                  <a:cubicBezTo>
                    <a:pt x="1874" y="2198"/>
                    <a:pt x="1900" y="2212"/>
                    <a:pt x="1920" y="2212"/>
                  </a:cubicBezTo>
                  <a:lnTo>
                    <a:pt x="1947" y="2212"/>
                  </a:lnTo>
                  <a:cubicBezTo>
                    <a:pt x="1981" y="2198"/>
                    <a:pt x="1994" y="2158"/>
                    <a:pt x="1981" y="2132"/>
                  </a:cubicBezTo>
                  <a:cubicBezTo>
                    <a:pt x="1613" y="1235"/>
                    <a:pt x="944" y="479"/>
                    <a:pt x="101" y="11"/>
                  </a:cubicBezTo>
                  <a:cubicBezTo>
                    <a:pt x="92" y="4"/>
                    <a:pt x="81"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
            <p:cNvSpPr/>
            <p:nvPr/>
          </p:nvSpPr>
          <p:spPr>
            <a:xfrm>
              <a:off x="5405275" y="2059950"/>
              <a:ext cx="5900" cy="10675"/>
            </a:xfrm>
            <a:custGeom>
              <a:avLst/>
              <a:gdLst/>
              <a:ahLst/>
              <a:cxnLst/>
              <a:rect l="l" t="t" r="r" b="b"/>
              <a:pathLst>
                <a:path w="236" h="427" extrusionOk="0">
                  <a:moveTo>
                    <a:pt x="163" y="0"/>
                  </a:moveTo>
                  <a:cubicBezTo>
                    <a:pt x="139" y="0"/>
                    <a:pt x="113" y="18"/>
                    <a:pt x="108" y="45"/>
                  </a:cubicBezTo>
                  <a:lnTo>
                    <a:pt x="8" y="346"/>
                  </a:lnTo>
                  <a:cubicBezTo>
                    <a:pt x="1" y="379"/>
                    <a:pt x="21" y="413"/>
                    <a:pt x="48" y="426"/>
                  </a:cubicBezTo>
                  <a:lnTo>
                    <a:pt x="68" y="426"/>
                  </a:lnTo>
                  <a:cubicBezTo>
                    <a:pt x="95" y="426"/>
                    <a:pt x="121" y="413"/>
                    <a:pt x="128" y="386"/>
                  </a:cubicBezTo>
                  <a:lnTo>
                    <a:pt x="228" y="78"/>
                  </a:lnTo>
                  <a:cubicBezTo>
                    <a:pt x="235" y="45"/>
                    <a:pt x="215" y="11"/>
                    <a:pt x="182" y="5"/>
                  </a:cubicBezTo>
                  <a:cubicBezTo>
                    <a:pt x="176" y="2"/>
                    <a:pt x="169"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
            <p:cNvSpPr/>
            <p:nvPr/>
          </p:nvSpPr>
          <p:spPr>
            <a:xfrm>
              <a:off x="5415475" y="2064025"/>
              <a:ext cx="7725" cy="14275"/>
            </a:xfrm>
            <a:custGeom>
              <a:avLst/>
              <a:gdLst/>
              <a:ahLst/>
              <a:cxnLst/>
              <a:rect l="l" t="t" r="r" b="b"/>
              <a:pathLst>
                <a:path w="309" h="571" extrusionOk="0">
                  <a:moveTo>
                    <a:pt x="239" y="0"/>
                  </a:moveTo>
                  <a:cubicBezTo>
                    <a:pt x="211" y="0"/>
                    <a:pt x="186" y="14"/>
                    <a:pt x="175" y="42"/>
                  </a:cubicBezTo>
                  <a:lnTo>
                    <a:pt x="14" y="491"/>
                  </a:lnTo>
                  <a:cubicBezTo>
                    <a:pt x="1" y="524"/>
                    <a:pt x="14" y="557"/>
                    <a:pt x="48" y="571"/>
                  </a:cubicBezTo>
                  <a:lnTo>
                    <a:pt x="75" y="571"/>
                  </a:lnTo>
                  <a:cubicBezTo>
                    <a:pt x="95" y="571"/>
                    <a:pt x="121" y="557"/>
                    <a:pt x="128" y="531"/>
                  </a:cubicBezTo>
                  <a:lnTo>
                    <a:pt x="295" y="82"/>
                  </a:lnTo>
                  <a:cubicBezTo>
                    <a:pt x="309" y="49"/>
                    <a:pt x="289" y="15"/>
                    <a:pt x="255" y="2"/>
                  </a:cubicBezTo>
                  <a:cubicBezTo>
                    <a:pt x="250" y="1"/>
                    <a:pt x="244"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
            <p:cNvSpPr/>
            <p:nvPr/>
          </p:nvSpPr>
          <p:spPr>
            <a:xfrm>
              <a:off x="5166925" y="2059050"/>
              <a:ext cx="3700" cy="14075"/>
            </a:xfrm>
            <a:custGeom>
              <a:avLst/>
              <a:gdLst/>
              <a:ahLst/>
              <a:cxnLst/>
              <a:rect l="l" t="t" r="r" b="b"/>
              <a:pathLst>
                <a:path w="148" h="563" extrusionOk="0">
                  <a:moveTo>
                    <a:pt x="88" y="0"/>
                  </a:moveTo>
                  <a:cubicBezTo>
                    <a:pt x="54" y="0"/>
                    <a:pt x="21" y="27"/>
                    <a:pt x="21" y="61"/>
                  </a:cubicBezTo>
                  <a:lnTo>
                    <a:pt x="7" y="495"/>
                  </a:lnTo>
                  <a:cubicBezTo>
                    <a:pt x="1" y="529"/>
                    <a:pt x="27" y="562"/>
                    <a:pt x="68" y="562"/>
                  </a:cubicBezTo>
                  <a:cubicBezTo>
                    <a:pt x="101" y="562"/>
                    <a:pt x="128" y="536"/>
                    <a:pt x="128" y="502"/>
                  </a:cubicBezTo>
                  <a:lnTo>
                    <a:pt x="148" y="67"/>
                  </a:lnTo>
                  <a:cubicBezTo>
                    <a:pt x="148" y="34"/>
                    <a:pt x="121"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
            <p:cNvSpPr/>
            <p:nvPr/>
          </p:nvSpPr>
          <p:spPr>
            <a:xfrm>
              <a:off x="5175125" y="2065575"/>
              <a:ext cx="3025" cy="9050"/>
            </a:xfrm>
            <a:custGeom>
              <a:avLst/>
              <a:gdLst/>
              <a:ahLst/>
              <a:cxnLst/>
              <a:rect l="l" t="t" r="r" b="b"/>
              <a:pathLst>
                <a:path w="121" h="362" extrusionOk="0">
                  <a:moveTo>
                    <a:pt x="61" y="0"/>
                  </a:moveTo>
                  <a:cubicBezTo>
                    <a:pt x="27" y="0"/>
                    <a:pt x="1" y="27"/>
                    <a:pt x="1" y="61"/>
                  </a:cubicBezTo>
                  <a:lnTo>
                    <a:pt x="1" y="301"/>
                  </a:lnTo>
                  <a:cubicBezTo>
                    <a:pt x="1" y="335"/>
                    <a:pt x="27" y="362"/>
                    <a:pt x="61" y="362"/>
                  </a:cubicBezTo>
                  <a:cubicBezTo>
                    <a:pt x="94" y="362"/>
                    <a:pt x="121" y="335"/>
                    <a:pt x="121" y="301"/>
                  </a:cubicBezTo>
                  <a:lnTo>
                    <a:pt x="121" y="61"/>
                  </a:lnTo>
                  <a:cubicBezTo>
                    <a:pt x="121"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7"/>
        <p:cNvGrpSpPr/>
        <p:nvPr/>
      </p:nvGrpSpPr>
      <p:grpSpPr>
        <a:xfrm>
          <a:off x="0" y="0"/>
          <a:ext cx="0" cy="0"/>
          <a:chOff x="0" y="0"/>
          <a:chExt cx="0" cy="0"/>
        </a:xfrm>
      </p:grpSpPr>
      <p:sp>
        <p:nvSpPr>
          <p:cNvPr id="1248" name="Google Shape;1248;p7"/>
          <p:cNvSpPr txBox="1">
            <a:spLocks noGrp="1"/>
          </p:cNvSpPr>
          <p:nvPr>
            <p:ph type="body" idx="1"/>
          </p:nvPr>
        </p:nvSpPr>
        <p:spPr>
          <a:xfrm>
            <a:off x="720000" y="1789175"/>
            <a:ext cx="4171500" cy="23619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1249" name="Google Shape;1249;p7"/>
          <p:cNvSpPr txBox="1">
            <a:spLocks noGrp="1"/>
          </p:cNvSpPr>
          <p:nvPr>
            <p:ph type="title"/>
          </p:nvPr>
        </p:nvSpPr>
        <p:spPr>
          <a:xfrm>
            <a:off x="720000" y="1110575"/>
            <a:ext cx="4171500" cy="6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50" name="Google Shape;1250;p7"/>
          <p:cNvGrpSpPr/>
          <p:nvPr/>
        </p:nvGrpSpPr>
        <p:grpSpPr>
          <a:xfrm rot="-3541030" flipH="1">
            <a:off x="-31763" y="3736433"/>
            <a:ext cx="981100" cy="2139124"/>
            <a:chOff x="2430300" y="1487150"/>
            <a:chExt cx="284200" cy="619675"/>
          </a:xfrm>
        </p:grpSpPr>
        <p:sp>
          <p:nvSpPr>
            <p:cNvPr id="1251" name="Google Shape;1251;p7"/>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7"/>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7"/>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7"/>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7"/>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7"/>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7"/>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7"/>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7"/>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7"/>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7"/>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7"/>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7"/>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7"/>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7"/>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7"/>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7"/>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7"/>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7"/>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7"/>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7"/>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7"/>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7"/>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7"/>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7"/>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7"/>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7"/>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7"/>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7"/>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7"/>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7"/>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7"/>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7"/>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7"/>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7"/>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7"/>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7"/>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7"/>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7"/>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7"/>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7"/>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7"/>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7"/>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7"/>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7"/>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7"/>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7"/>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7"/>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7"/>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7"/>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7"/>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7"/>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7"/>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7"/>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7"/>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7"/>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7"/>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7"/>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7"/>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7"/>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7"/>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7"/>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7"/>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7"/>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7"/>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7"/>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7"/>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7"/>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7"/>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7"/>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7"/>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7"/>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7"/>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7"/>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7"/>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7"/>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7"/>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7"/>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7"/>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7"/>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0" name="Google Shape;1520;p7"/>
          <p:cNvGrpSpPr/>
          <p:nvPr/>
        </p:nvGrpSpPr>
        <p:grpSpPr>
          <a:xfrm>
            <a:off x="7718762" y="-372921"/>
            <a:ext cx="1518108" cy="1737755"/>
            <a:chOff x="6626325" y="1109300"/>
            <a:chExt cx="535450" cy="612900"/>
          </a:xfrm>
        </p:grpSpPr>
        <p:sp>
          <p:nvSpPr>
            <p:cNvPr id="1521" name="Google Shape;1521;p7"/>
            <p:cNvSpPr/>
            <p:nvPr/>
          </p:nvSpPr>
          <p:spPr>
            <a:xfrm>
              <a:off x="6626325" y="1109300"/>
              <a:ext cx="535450" cy="612900"/>
            </a:xfrm>
            <a:custGeom>
              <a:avLst/>
              <a:gdLst/>
              <a:ahLst/>
              <a:cxnLst/>
              <a:rect l="l" t="t" r="r" b="b"/>
              <a:pathLst>
                <a:path w="21418" h="24516" extrusionOk="0">
                  <a:moveTo>
                    <a:pt x="12939" y="17309"/>
                  </a:moveTo>
                  <a:cubicBezTo>
                    <a:pt x="13078" y="17309"/>
                    <a:pt x="13217" y="17313"/>
                    <a:pt x="13355" y="17323"/>
                  </a:cubicBezTo>
                  <a:lnTo>
                    <a:pt x="13101" y="17557"/>
                  </a:lnTo>
                  <a:cubicBezTo>
                    <a:pt x="13087" y="17551"/>
                    <a:pt x="13074" y="17544"/>
                    <a:pt x="13061" y="17544"/>
                  </a:cubicBezTo>
                  <a:cubicBezTo>
                    <a:pt x="12385" y="17571"/>
                    <a:pt x="11709" y="17644"/>
                    <a:pt x="11040" y="17758"/>
                  </a:cubicBezTo>
                  <a:cubicBezTo>
                    <a:pt x="10799" y="17798"/>
                    <a:pt x="10545" y="17852"/>
                    <a:pt x="10291" y="17919"/>
                  </a:cubicBezTo>
                  <a:cubicBezTo>
                    <a:pt x="11116" y="17518"/>
                    <a:pt x="12026" y="17309"/>
                    <a:pt x="12939" y="17309"/>
                  </a:cubicBezTo>
                  <a:close/>
                  <a:moveTo>
                    <a:pt x="8939" y="250"/>
                  </a:moveTo>
                  <a:cubicBezTo>
                    <a:pt x="9560" y="250"/>
                    <a:pt x="10204" y="303"/>
                    <a:pt x="10866" y="409"/>
                  </a:cubicBezTo>
                  <a:cubicBezTo>
                    <a:pt x="14251" y="958"/>
                    <a:pt x="18634" y="2323"/>
                    <a:pt x="20280" y="5742"/>
                  </a:cubicBezTo>
                  <a:cubicBezTo>
                    <a:pt x="21303" y="7856"/>
                    <a:pt x="20955" y="10144"/>
                    <a:pt x="20494" y="11690"/>
                  </a:cubicBezTo>
                  <a:cubicBezTo>
                    <a:pt x="20240" y="12513"/>
                    <a:pt x="19898" y="13342"/>
                    <a:pt x="19457" y="14152"/>
                  </a:cubicBezTo>
                  <a:cubicBezTo>
                    <a:pt x="17951" y="16942"/>
                    <a:pt x="15737" y="19109"/>
                    <a:pt x="13368" y="20106"/>
                  </a:cubicBezTo>
                  <a:cubicBezTo>
                    <a:pt x="12679" y="20019"/>
                    <a:pt x="12003" y="19792"/>
                    <a:pt x="11401" y="19451"/>
                  </a:cubicBezTo>
                  <a:lnTo>
                    <a:pt x="13730" y="17323"/>
                  </a:lnTo>
                  <a:cubicBezTo>
                    <a:pt x="13770" y="17290"/>
                    <a:pt x="13783" y="17236"/>
                    <a:pt x="13763" y="17189"/>
                  </a:cubicBezTo>
                  <a:cubicBezTo>
                    <a:pt x="13750" y="17142"/>
                    <a:pt x="13710" y="17109"/>
                    <a:pt x="13663" y="17102"/>
                  </a:cubicBezTo>
                  <a:cubicBezTo>
                    <a:pt x="13419" y="17073"/>
                    <a:pt x="13175" y="17058"/>
                    <a:pt x="12931" y="17058"/>
                  </a:cubicBezTo>
                  <a:cubicBezTo>
                    <a:pt x="11469" y="17058"/>
                    <a:pt x="10016" y="17581"/>
                    <a:pt x="8892" y="18527"/>
                  </a:cubicBezTo>
                  <a:cubicBezTo>
                    <a:pt x="9019" y="17015"/>
                    <a:pt x="8464" y="15450"/>
                    <a:pt x="7400" y="14373"/>
                  </a:cubicBezTo>
                  <a:cubicBezTo>
                    <a:pt x="7380" y="14347"/>
                    <a:pt x="7347" y="14337"/>
                    <a:pt x="7311" y="14337"/>
                  </a:cubicBezTo>
                  <a:cubicBezTo>
                    <a:pt x="7301" y="14337"/>
                    <a:pt x="7290" y="14338"/>
                    <a:pt x="7280" y="14339"/>
                  </a:cubicBezTo>
                  <a:cubicBezTo>
                    <a:pt x="7240" y="14352"/>
                    <a:pt x="7206" y="14386"/>
                    <a:pt x="7193" y="14426"/>
                  </a:cubicBezTo>
                  <a:lnTo>
                    <a:pt x="6249" y="17678"/>
                  </a:lnTo>
                  <a:lnTo>
                    <a:pt x="2550" y="16319"/>
                  </a:lnTo>
                  <a:cubicBezTo>
                    <a:pt x="2202" y="15851"/>
                    <a:pt x="1907" y="15383"/>
                    <a:pt x="1666" y="14908"/>
                  </a:cubicBezTo>
                  <a:cubicBezTo>
                    <a:pt x="415" y="12412"/>
                    <a:pt x="261" y="9207"/>
                    <a:pt x="1252" y="6103"/>
                  </a:cubicBezTo>
                  <a:cubicBezTo>
                    <a:pt x="2068" y="3554"/>
                    <a:pt x="3399" y="1874"/>
                    <a:pt x="5326" y="985"/>
                  </a:cubicBezTo>
                  <a:cubicBezTo>
                    <a:pt x="6377" y="496"/>
                    <a:pt x="7603" y="250"/>
                    <a:pt x="8939" y="250"/>
                  </a:cubicBezTo>
                  <a:close/>
                  <a:moveTo>
                    <a:pt x="7374" y="14707"/>
                  </a:moveTo>
                  <a:cubicBezTo>
                    <a:pt x="8357" y="15804"/>
                    <a:pt x="8832" y="17357"/>
                    <a:pt x="8611" y="18822"/>
                  </a:cubicBezTo>
                  <a:cubicBezTo>
                    <a:pt x="8598" y="18875"/>
                    <a:pt x="8625" y="18922"/>
                    <a:pt x="8672" y="18949"/>
                  </a:cubicBezTo>
                  <a:cubicBezTo>
                    <a:pt x="8690" y="18960"/>
                    <a:pt x="8711" y="18965"/>
                    <a:pt x="8732" y="18965"/>
                  </a:cubicBezTo>
                  <a:cubicBezTo>
                    <a:pt x="8763" y="18965"/>
                    <a:pt x="8795" y="18953"/>
                    <a:pt x="8819" y="18929"/>
                  </a:cubicBezTo>
                  <a:cubicBezTo>
                    <a:pt x="9066" y="18695"/>
                    <a:pt x="9334" y="18487"/>
                    <a:pt x="9622" y="18300"/>
                  </a:cubicBezTo>
                  <a:cubicBezTo>
                    <a:pt x="10077" y="18072"/>
                    <a:pt x="10585" y="17959"/>
                    <a:pt x="11060" y="17878"/>
                  </a:cubicBezTo>
                  <a:cubicBezTo>
                    <a:pt x="11696" y="17771"/>
                    <a:pt x="12338" y="17704"/>
                    <a:pt x="12974" y="17671"/>
                  </a:cubicBezTo>
                  <a:lnTo>
                    <a:pt x="12974" y="17671"/>
                  </a:lnTo>
                  <a:lnTo>
                    <a:pt x="11114" y="19377"/>
                  </a:lnTo>
                  <a:cubicBezTo>
                    <a:pt x="11080" y="19404"/>
                    <a:pt x="11067" y="19444"/>
                    <a:pt x="11073" y="19484"/>
                  </a:cubicBezTo>
                  <a:cubicBezTo>
                    <a:pt x="11073" y="19518"/>
                    <a:pt x="11094" y="19558"/>
                    <a:pt x="11127" y="19578"/>
                  </a:cubicBezTo>
                  <a:cubicBezTo>
                    <a:pt x="11796" y="19993"/>
                    <a:pt x="12565" y="20254"/>
                    <a:pt x="13348" y="20354"/>
                  </a:cubicBezTo>
                  <a:lnTo>
                    <a:pt x="13395" y="20354"/>
                  </a:lnTo>
                  <a:cubicBezTo>
                    <a:pt x="13610" y="20382"/>
                    <a:pt x="13828" y="20394"/>
                    <a:pt x="14046" y="20394"/>
                  </a:cubicBezTo>
                  <a:cubicBezTo>
                    <a:pt x="14141" y="20394"/>
                    <a:pt x="14237" y="20391"/>
                    <a:pt x="14332" y="20387"/>
                  </a:cubicBezTo>
                  <a:lnTo>
                    <a:pt x="14332" y="20387"/>
                  </a:lnTo>
                  <a:cubicBezTo>
                    <a:pt x="14171" y="20501"/>
                    <a:pt x="14031" y="20595"/>
                    <a:pt x="13930" y="20662"/>
                  </a:cubicBezTo>
                  <a:cubicBezTo>
                    <a:pt x="13656" y="20829"/>
                    <a:pt x="13368" y="20983"/>
                    <a:pt x="13074" y="21117"/>
                  </a:cubicBezTo>
                  <a:cubicBezTo>
                    <a:pt x="12478" y="21391"/>
                    <a:pt x="11843" y="21578"/>
                    <a:pt x="11187" y="21685"/>
                  </a:cubicBezTo>
                  <a:cubicBezTo>
                    <a:pt x="10843" y="21742"/>
                    <a:pt x="10511" y="21766"/>
                    <a:pt x="10187" y="21766"/>
                  </a:cubicBezTo>
                  <a:cubicBezTo>
                    <a:pt x="9202" y="21766"/>
                    <a:pt x="8292" y="21541"/>
                    <a:pt x="7340" y="21304"/>
                  </a:cubicBezTo>
                  <a:cubicBezTo>
                    <a:pt x="7255" y="21283"/>
                    <a:pt x="7182" y="21273"/>
                    <a:pt x="7117" y="21273"/>
                  </a:cubicBezTo>
                  <a:cubicBezTo>
                    <a:pt x="7034" y="21273"/>
                    <a:pt x="6965" y="21290"/>
                    <a:pt x="6905" y="21324"/>
                  </a:cubicBezTo>
                  <a:cubicBezTo>
                    <a:pt x="6765" y="21411"/>
                    <a:pt x="6725" y="21572"/>
                    <a:pt x="6678" y="21766"/>
                  </a:cubicBezTo>
                  <a:cubicBezTo>
                    <a:pt x="6664" y="21833"/>
                    <a:pt x="6644" y="21899"/>
                    <a:pt x="6624" y="21973"/>
                  </a:cubicBezTo>
                  <a:cubicBezTo>
                    <a:pt x="6571" y="22160"/>
                    <a:pt x="6504" y="22348"/>
                    <a:pt x="6430" y="22528"/>
                  </a:cubicBezTo>
                  <a:cubicBezTo>
                    <a:pt x="6223" y="22850"/>
                    <a:pt x="5968" y="23144"/>
                    <a:pt x="5681" y="23398"/>
                  </a:cubicBezTo>
                  <a:cubicBezTo>
                    <a:pt x="5453" y="23592"/>
                    <a:pt x="5253" y="23726"/>
                    <a:pt x="5045" y="23800"/>
                  </a:cubicBezTo>
                  <a:cubicBezTo>
                    <a:pt x="4904" y="23853"/>
                    <a:pt x="4759" y="23880"/>
                    <a:pt x="4620" y="23880"/>
                  </a:cubicBezTo>
                  <a:cubicBezTo>
                    <a:pt x="4515" y="23880"/>
                    <a:pt x="4415" y="23865"/>
                    <a:pt x="4323" y="23833"/>
                  </a:cubicBezTo>
                  <a:cubicBezTo>
                    <a:pt x="4142" y="23773"/>
                    <a:pt x="3988" y="23646"/>
                    <a:pt x="3901" y="23492"/>
                  </a:cubicBezTo>
                  <a:cubicBezTo>
                    <a:pt x="3901" y="23432"/>
                    <a:pt x="3908" y="23365"/>
                    <a:pt x="3921" y="23304"/>
                  </a:cubicBezTo>
                  <a:cubicBezTo>
                    <a:pt x="3968" y="23151"/>
                    <a:pt x="4068" y="23003"/>
                    <a:pt x="4169" y="22863"/>
                  </a:cubicBezTo>
                  <a:lnTo>
                    <a:pt x="5781" y="20615"/>
                  </a:lnTo>
                  <a:cubicBezTo>
                    <a:pt x="5801" y="20588"/>
                    <a:pt x="5808" y="20548"/>
                    <a:pt x="5801" y="20508"/>
                  </a:cubicBezTo>
                  <a:cubicBezTo>
                    <a:pt x="5788" y="20474"/>
                    <a:pt x="5761" y="20448"/>
                    <a:pt x="5728" y="20428"/>
                  </a:cubicBezTo>
                  <a:cubicBezTo>
                    <a:pt x="4035" y="19705"/>
                    <a:pt x="2677" y="18179"/>
                    <a:pt x="2121" y="16427"/>
                  </a:cubicBezTo>
                  <a:lnTo>
                    <a:pt x="2121" y="16427"/>
                  </a:lnTo>
                  <a:lnTo>
                    <a:pt x="6290" y="17959"/>
                  </a:lnTo>
                  <a:cubicBezTo>
                    <a:pt x="6302" y="17964"/>
                    <a:pt x="6316" y="17966"/>
                    <a:pt x="6330" y="17966"/>
                  </a:cubicBezTo>
                  <a:cubicBezTo>
                    <a:pt x="6352" y="17966"/>
                    <a:pt x="6373" y="17960"/>
                    <a:pt x="6390" y="17952"/>
                  </a:cubicBezTo>
                  <a:cubicBezTo>
                    <a:pt x="6423" y="17939"/>
                    <a:pt x="6444" y="17905"/>
                    <a:pt x="6457" y="17878"/>
                  </a:cubicBezTo>
                  <a:lnTo>
                    <a:pt x="7374" y="14707"/>
                  </a:lnTo>
                  <a:close/>
                  <a:moveTo>
                    <a:pt x="6169" y="23077"/>
                  </a:moveTo>
                  <a:lnTo>
                    <a:pt x="6169" y="23077"/>
                  </a:lnTo>
                  <a:cubicBezTo>
                    <a:pt x="6136" y="23144"/>
                    <a:pt x="6102" y="23211"/>
                    <a:pt x="6062" y="23278"/>
                  </a:cubicBezTo>
                  <a:cubicBezTo>
                    <a:pt x="5895" y="23579"/>
                    <a:pt x="5647" y="23947"/>
                    <a:pt x="5279" y="24141"/>
                  </a:cubicBezTo>
                  <a:cubicBezTo>
                    <a:pt x="5117" y="24225"/>
                    <a:pt x="4940" y="24267"/>
                    <a:pt x="4767" y="24267"/>
                  </a:cubicBezTo>
                  <a:cubicBezTo>
                    <a:pt x="4599" y="24267"/>
                    <a:pt x="4435" y="24227"/>
                    <a:pt x="4296" y="24147"/>
                  </a:cubicBezTo>
                  <a:cubicBezTo>
                    <a:pt x="4149" y="24061"/>
                    <a:pt x="4028" y="23920"/>
                    <a:pt x="3968" y="23766"/>
                  </a:cubicBezTo>
                  <a:lnTo>
                    <a:pt x="3968" y="23766"/>
                  </a:lnTo>
                  <a:cubicBezTo>
                    <a:pt x="4055" y="23846"/>
                    <a:pt x="4162" y="23913"/>
                    <a:pt x="4282" y="23953"/>
                  </a:cubicBezTo>
                  <a:cubicBezTo>
                    <a:pt x="4390" y="23987"/>
                    <a:pt x="4503" y="24007"/>
                    <a:pt x="4624" y="24007"/>
                  </a:cubicBezTo>
                  <a:cubicBezTo>
                    <a:pt x="4771" y="24007"/>
                    <a:pt x="4931" y="23980"/>
                    <a:pt x="5092" y="23920"/>
                  </a:cubicBezTo>
                  <a:cubicBezTo>
                    <a:pt x="5313" y="23833"/>
                    <a:pt x="5527" y="23699"/>
                    <a:pt x="5768" y="23492"/>
                  </a:cubicBezTo>
                  <a:cubicBezTo>
                    <a:pt x="5908" y="23365"/>
                    <a:pt x="6049" y="23224"/>
                    <a:pt x="6169" y="23077"/>
                  </a:cubicBezTo>
                  <a:close/>
                  <a:moveTo>
                    <a:pt x="8943" y="0"/>
                  </a:moveTo>
                  <a:cubicBezTo>
                    <a:pt x="7570" y="0"/>
                    <a:pt x="6307" y="253"/>
                    <a:pt x="5226" y="757"/>
                  </a:cubicBezTo>
                  <a:cubicBezTo>
                    <a:pt x="3225" y="1680"/>
                    <a:pt x="1854" y="3407"/>
                    <a:pt x="1011" y="6029"/>
                  </a:cubicBezTo>
                  <a:cubicBezTo>
                    <a:pt x="0" y="9194"/>
                    <a:pt x="161" y="12472"/>
                    <a:pt x="1446" y="15021"/>
                  </a:cubicBezTo>
                  <a:cubicBezTo>
                    <a:pt x="1640" y="15403"/>
                    <a:pt x="1867" y="15784"/>
                    <a:pt x="2135" y="16166"/>
                  </a:cubicBezTo>
                  <a:lnTo>
                    <a:pt x="1974" y="16105"/>
                  </a:lnTo>
                  <a:cubicBezTo>
                    <a:pt x="1961" y="16101"/>
                    <a:pt x="1947" y="16099"/>
                    <a:pt x="1933" y="16099"/>
                  </a:cubicBezTo>
                  <a:cubicBezTo>
                    <a:pt x="1902" y="16099"/>
                    <a:pt x="1870" y="16109"/>
                    <a:pt x="1847" y="16132"/>
                  </a:cubicBezTo>
                  <a:cubicBezTo>
                    <a:pt x="1814" y="16159"/>
                    <a:pt x="1800" y="16212"/>
                    <a:pt x="1814" y="16253"/>
                  </a:cubicBezTo>
                  <a:cubicBezTo>
                    <a:pt x="2322" y="18133"/>
                    <a:pt x="3720" y="19785"/>
                    <a:pt x="5493" y="20595"/>
                  </a:cubicBezTo>
                  <a:lnTo>
                    <a:pt x="3968" y="22722"/>
                  </a:lnTo>
                  <a:cubicBezTo>
                    <a:pt x="3861" y="22870"/>
                    <a:pt x="3741" y="23037"/>
                    <a:pt x="3687" y="23238"/>
                  </a:cubicBezTo>
                  <a:cubicBezTo>
                    <a:pt x="3573" y="23652"/>
                    <a:pt x="3781" y="24134"/>
                    <a:pt x="4169" y="24362"/>
                  </a:cubicBezTo>
                  <a:cubicBezTo>
                    <a:pt x="4343" y="24462"/>
                    <a:pt x="4550" y="24515"/>
                    <a:pt x="4764" y="24515"/>
                  </a:cubicBezTo>
                  <a:cubicBezTo>
                    <a:pt x="4978" y="24515"/>
                    <a:pt x="5199" y="24462"/>
                    <a:pt x="5393" y="24362"/>
                  </a:cubicBezTo>
                  <a:cubicBezTo>
                    <a:pt x="5821" y="24134"/>
                    <a:pt x="6089" y="23733"/>
                    <a:pt x="6283" y="23405"/>
                  </a:cubicBezTo>
                  <a:cubicBezTo>
                    <a:pt x="6524" y="22977"/>
                    <a:pt x="6718" y="22522"/>
                    <a:pt x="6865" y="22047"/>
                  </a:cubicBezTo>
                  <a:cubicBezTo>
                    <a:pt x="6885" y="21966"/>
                    <a:pt x="6905" y="21886"/>
                    <a:pt x="6925" y="21819"/>
                  </a:cubicBezTo>
                  <a:cubicBezTo>
                    <a:pt x="6959" y="21679"/>
                    <a:pt x="6985" y="21572"/>
                    <a:pt x="7032" y="21538"/>
                  </a:cubicBezTo>
                  <a:cubicBezTo>
                    <a:pt x="7050" y="21528"/>
                    <a:pt x="7075" y="21519"/>
                    <a:pt x="7117" y="21519"/>
                  </a:cubicBezTo>
                  <a:cubicBezTo>
                    <a:pt x="7155" y="21519"/>
                    <a:pt x="7207" y="21526"/>
                    <a:pt x="7280" y="21545"/>
                  </a:cubicBezTo>
                  <a:cubicBezTo>
                    <a:pt x="8250" y="21786"/>
                    <a:pt x="9175" y="22016"/>
                    <a:pt x="10189" y="22016"/>
                  </a:cubicBezTo>
                  <a:cubicBezTo>
                    <a:pt x="10524" y="22016"/>
                    <a:pt x="10868" y="21991"/>
                    <a:pt x="11227" y="21933"/>
                  </a:cubicBezTo>
                  <a:cubicBezTo>
                    <a:pt x="11903" y="21826"/>
                    <a:pt x="12559" y="21625"/>
                    <a:pt x="13174" y="21344"/>
                  </a:cubicBezTo>
                  <a:cubicBezTo>
                    <a:pt x="13482" y="21210"/>
                    <a:pt x="13783" y="21050"/>
                    <a:pt x="14064" y="20869"/>
                  </a:cubicBezTo>
                  <a:cubicBezTo>
                    <a:pt x="14238" y="20755"/>
                    <a:pt x="14519" y="20568"/>
                    <a:pt x="14820" y="20314"/>
                  </a:cubicBezTo>
                  <a:cubicBezTo>
                    <a:pt x="14867" y="20280"/>
                    <a:pt x="14880" y="20220"/>
                    <a:pt x="14860" y="20173"/>
                  </a:cubicBezTo>
                  <a:cubicBezTo>
                    <a:pt x="14838" y="20128"/>
                    <a:pt x="14795" y="20097"/>
                    <a:pt x="14750" y="20097"/>
                  </a:cubicBezTo>
                  <a:cubicBezTo>
                    <a:pt x="14742" y="20097"/>
                    <a:pt x="14735" y="20098"/>
                    <a:pt x="14727" y="20100"/>
                  </a:cubicBezTo>
                  <a:cubicBezTo>
                    <a:pt x="14488" y="20129"/>
                    <a:pt x="14244" y="20148"/>
                    <a:pt x="13999" y="20148"/>
                  </a:cubicBezTo>
                  <a:cubicBezTo>
                    <a:pt x="13963" y="20148"/>
                    <a:pt x="13926" y="20147"/>
                    <a:pt x="13890" y="20147"/>
                  </a:cubicBezTo>
                  <a:cubicBezTo>
                    <a:pt x="16145" y="19056"/>
                    <a:pt x="18232" y="16942"/>
                    <a:pt x="19678" y="14265"/>
                  </a:cubicBezTo>
                  <a:cubicBezTo>
                    <a:pt x="20126" y="13443"/>
                    <a:pt x="20474" y="12599"/>
                    <a:pt x="20728" y="11763"/>
                  </a:cubicBezTo>
                  <a:cubicBezTo>
                    <a:pt x="21417" y="9482"/>
                    <a:pt x="21337" y="7361"/>
                    <a:pt x="20501" y="5628"/>
                  </a:cubicBezTo>
                  <a:cubicBezTo>
                    <a:pt x="18808" y="2122"/>
                    <a:pt x="14345" y="724"/>
                    <a:pt x="10906" y="162"/>
                  </a:cubicBezTo>
                  <a:cubicBezTo>
                    <a:pt x="10233" y="54"/>
                    <a:pt x="9576" y="0"/>
                    <a:pt x="8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
            <p:cNvSpPr/>
            <p:nvPr/>
          </p:nvSpPr>
          <p:spPr>
            <a:xfrm>
              <a:off x="6824200" y="1631975"/>
              <a:ext cx="97200" cy="11950"/>
            </a:xfrm>
            <a:custGeom>
              <a:avLst/>
              <a:gdLst/>
              <a:ahLst/>
              <a:cxnLst/>
              <a:rect l="l" t="t" r="r" b="b"/>
              <a:pathLst>
                <a:path w="3888" h="478" extrusionOk="0">
                  <a:moveTo>
                    <a:pt x="75" y="1"/>
                  </a:moveTo>
                  <a:cubicBezTo>
                    <a:pt x="46" y="1"/>
                    <a:pt x="20" y="20"/>
                    <a:pt x="14" y="49"/>
                  </a:cubicBezTo>
                  <a:cubicBezTo>
                    <a:pt x="0" y="83"/>
                    <a:pt x="21" y="116"/>
                    <a:pt x="54" y="123"/>
                  </a:cubicBezTo>
                  <a:cubicBezTo>
                    <a:pt x="870" y="364"/>
                    <a:pt x="1720" y="477"/>
                    <a:pt x="2570" y="477"/>
                  </a:cubicBezTo>
                  <a:cubicBezTo>
                    <a:pt x="2991" y="477"/>
                    <a:pt x="3413" y="451"/>
                    <a:pt x="3828" y="390"/>
                  </a:cubicBezTo>
                  <a:cubicBezTo>
                    <a:pt x="3861" y="384"/>
                    <a:pt x="3888" y="357"/>
                    <a:pt x="3881" y="323"/>
                  </a:cubicBezTo>
                  <a:cubicBezTo>
                    <a:pt x="3875" y="293"/>
                    <a:pt x="3853" y="269"/>
                    <a:pt x="3824" y="269"/>
                  </a:cubicBezTo>
                  <a:cubicBezTo>
                    <a:pt x="3821" y="269"/>
                    <a:pt x="3818" y="269"/>
                    <a:pt x="3814" y="270"/>
                  </a:cubicBezTo>
                  <a:cubicBezTo>
                    <a:pt x="3409" y="327"/>
                    <a:pt x="2997" y="355"/>
                    <a:pt x="2585" y="355"/>
                  </a:cubicBezTo>
                  <a:cubicBezTo>
                    <a:pt x="1740" y="355"/>
                    <a:pt x="893" y="236"/>
                    <a:pt x="87" y="2"/>
                  </a:cubicBezTo>
                  <a:cubicBezTo>
                    <a:pt x="83"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
            <p:cNvSpPr/>
            <p:nvPr/>
          </p:nvSpPr>
          <p:spPr>
            <a:xfrm>
              <a:off x="6804625" y="1628475"/>
              <a:ext cx="6050" cy="3575"/>
            </a:xfrm>
            <a:custGeom>
              <a:avLst/>
              <a:gdLst/>
              <a:ahLst/>
              <a:cxnLst/>
              <a:rect l="l" t="t" r="r" b="b"/>
              <a:pathLst>
                <a:path w="242" h="143" extrusionOk="0">
                  <a:moveTo>
                    <a:pt x="62" y="0"/>
                  </a:moveTo>
                  <a:cubicBezTo>
                    <a:pt x="34" y="0"/>
                    <a:pt x="13" y="19"/>
                    <a:pt x="7" y="49"/>
                  </a:cubicBezTo>
                  <a:cubicBezTo>
                    <a:pt x="1" y="82"/>
                    <a:pt x="21" y="115"/>
                    <a:pt x="54" y="122"/>
                  </a:cubicBezTo>
                  <a:lnTo>
                    <a:pt x="168" y="142"/>
                  </a:lnTo>
                  <a:lnTo>
                    <a:pt x="175" y="142"/>
                  </a:lnTo>
                  <a:cubicBezTo>
                    <a:pt x="208" y="142"/>
                    <a:pt x="235" y="115"/>
                    <a:pt x="235" y="89"/>
                  </a:cubicBezTo>
                  <a:cubicBezTo>
                    <a:pt x="242" y="55"/>
                    <a:pt x="221" y="22"/>
                    <a:pt x="188" y="15"/>
                  </a:cubicBezTo>
                  <a:lnTo>
                    <a:pt x="74" y="2"/>
                  </a:lnTo>
                  <a:cubicBezTo>
                    <a:pt x="70" y="1"/>
                    <a:pt x="66"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
            <p:cNvSpPr/>
            <p:nvPr/>
          </p:nvSpPr>
          <p:spPr>
            <a:xfrm>
              <a:off x="6731200" y="1546575"/>
              <a:ext cx="41850" cy="17550"/>
            </a:xfrm>
            <a:custGeom>
              <a:avLst/>
              <a:gdLst/>
              <a:ahLst/>
              <a:cxnLst/>
              <a:rect l="l" t="t" r="r" b="b"/>
              <a:pathLst>
                <a:path w="1674" h="702" extrusionOk="0">
                  <a:moveTo>
                    <a:pt x="69" y="1"/>
                  </a:moveTo>
                  <a:cubicBezTo>
                    <a:pt x="45" y="1"/>
                    <a:pt x="24" y="15"/>
                    <a:pt x="14" y="39"/>
                  </a:cubicBezTo>
                  <a:cubicBezTo>
                    <a:pt x="0" y="73"/>
                    <a:pt x="21" y="106"/>
                    <a:pt x="47" y="120"/>
                  </a:cubicBezTo>
                  <a:lnTo>
                    <a:pt x="1579" y="702"/>
                  </a:lnTo>
                  <a:lnTo>
                    <a:pt x="1600" y="702"/>
                  </a:lnTo>
                  <a:cubicBezTo>
                    <a:pt x="1626" y="702"/>
                    <a:pt x="1646" y="688"/>
                    <a:pt x="1660" y="662"/>
                  </a:cubicBezTo>
                  <a:cubicBezTo>
                    <a:pt x="1673" y="635"/>
                    <a:pt x="1653" y="595"/>
                    <a:pt x="1620" y="581"/>
                  </a:cubicBezTo>
                  <a:lnTo>
                    <a:pt x="94" y="6"/>
                  </a:lnTo>
                  <a:cubicBezTo>
                    <a:pt x="86" y="3"/>
                    <a:pt x="77"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
            <p:cNvSpPr/>
            <p:nvPr/>
          </p:nvSpPr>
          <p:spPr>
            <a:xfrm>
              <a:off x="6794250" y="1590375"/>
              <a:ext cx="8575" cy="8050"/>
            </a:xfrm>
            <a:custGeom>
              <a:avLst/>
              <a:gdLst/>
              <a:ahLst/>
              <a:cxnLst/>
              <a:rect l="l" t="t" r="r" b="b"/>
              <a:pathLst>
                <a:path w="343" h="322" extrusionOk="0">
                  <a:moveTo>
                    <a:pt x="276" y="0"/>
                  </a:moveTo>
                  <a:cubicBezTo>
                    <a:pt x="260" y="0"/>
                    <a:pt x="245" y="7"/>
                    <a:pt x="235" y="20"/>
                  </a:cubicBezTo>
                  <a:lnTo>
                    <a:pt x="28" y="214"/>
                  </a:lnTo>
                  <a:cubicBezTo>
                    <a:pt x="1" y="241"/>
                    <a:pt x="1" y="281"/>
                    <a:pt x="21" y="308"/>
                  </a:cubicBezTo>
                  <a:cubicBezTo>
                    <a:pt x="34" y="321"/>
                    <a:pt x="48" y="321"/>
                    <a:pt x="68" y="321"/>
                  </a:cubicBezTo>
                  <a:cubicBezTo>
                    <a:pt x="81" y="321"/>
                    <a:pt x="101" y="321"/>
                    <a:pt x="108" y="308"/>
                  </a:cubicBezTo>
                  <a:lnTo>
                    <a:pt x="322" y="107"/>
                  </a:lnTo>
                  <a:cubicBezTo>
                    <a:pt x="342" y="87"/>
                    <a:pt x="342" y="47"/>
                    <a:pt x="322" y="20"/>
                  </a:cubicBezTo>
                  <a:cubicBezTo>
                    <a:pt x="309" y="7"/>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
            <p:cNvSpPr/>
            <p:nvPr/>
          </p:nvSpPr>
          <p:spPr>
            <a:xfrm>
              <a:off x="6782550" y="1581575"/>
              <a:ext cx="10400" cy="10325"/>
            </a:xfrm>
            <a:custGeom>
              <a:avLst/>
              <a:gdLst/>
              <a:ahLst/>
              <a:cxnLst/>
              <a:rect l="l" t="t" r="r" b="b"/>
              <a:pathLst>
                <a:path w="416" h="413" extrusionOk="0">
                  <a:moveTo>
                    <a:pt x="345" y="0"/>
                  </a:moveTo>
                  <a:cubicBezTo>
                    <a:pt x="327" y="0"/>
                    <a:pt x="309" y="7"/>
                    <a:pt x="295" y="18"/>
                  </a:cubicBezTo>
                  <a:lnTo>
                    <a:pt x="27" y="305"/>
                  </a:lnTo>
                  <a:cubicBezTo>
                    <a:pt x="0" y="332"/>
                    <a:pt x="0" y="372"/>
                    <a:pt x="27" y="399"/>
                  </a:cubicBezTo>
                  <a:cubicBezTo>
                    <a:pt x="41" y="406"/>
                    <a:pt x="54" y="412"/>
                    <a:pt x="74" y="412"/>
                  </a:cubicBezTo>
                  <a:cubicBezTo>
                    <a:pt x="87" y="412"/>
                    <a:pt x="108" y="406"/>
                    <a:pt x="114" y="392"/>
                  </a:cubicBezTo>
                  <a:lnTo>
                    <a:pt x="389" y="105"/>
                  </a:lnTo>
                  <a:cubicBezTo>
                    <a:pt x="415" y="78"/>
                    <a:pt x="409" y="45"/>
                    <a:pt x="389" y="18"/>
                  </a:cubicBezTo>
                  <a:cubicBezTo>
                    <a:pt x="376" y="5"/>
                    <a:pt x="36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
            <p:cNvSpPr/>
            <p:nvPr/>
          </p:nvSpPr>
          <p:spPr>
            <a:xfrm>
              <a:off x="7007200" y="1366225"/>
              <a:ext cx="109075" cy="200075"/>
            </a:xfrm>
            <a:custGeom>
              <a:avLst/>
              <a:gdLst/>
              <a:ahLst/>
              <a:cxnLst/>
              <a:rect l="l" t="t" r="r" b="b"/>
              <a:pathLst>
                <a:path w="4363" h="8003" extrusionOk="0">
                  <a:moveTo>
                    <a:pt x="4302" y="1"/>
                  </a:moveTo>
                  <a:cubicBezTo>
                    <a:pt x="4269" y="1"/>
                    <a:pt x="4235" y="28"/>
                    <a:pt x="4235" y="61"/>
                  </a:cubicBezTo>
                  <a:cubicBezTo>
                    <a:pt x="3914" y="3092"/>
                    <a:pt x="2382" y="5949"/>
                    <a:pt x="27" y="7889"/>
                  </a:cubicBezTo>
                  <a:cubicBezTo>
                    <a:pt x="0" y="7909"/>
                    <a:pt x="0" y="7949"/>
                    <a:pt x="20" y="7976"/>
                  </a:cubicBezTo>
                  <a:cubicBezTo>
                    <a:pt x="33" y="7989"/>
                    <a:pt x="47" y="8003"/>
                    <a:pt x="67" y="8003"/>
                  </a:cubicBezTo>
                  <a:cubicBezTo>
                    <a:pt x="80" y="8003"/>
                    <a:pt x="94" y="7996"/>
                    <a:pt x="107" y="7989"/>
                  </a:cubicBezTo>
                  <a:cubicBezTo>
                    <a:pt x="2489" y="6022"/>
                    <a:pt x="4034" y="3139"/>
                    <a:pt x="4356" y="74"/>
                  </a:cubicBezTo>
                  <a:cubicBezTo>
                    <a:pt x="4362" y="41"/>
                    <a:pt x="4336" y="8"/>
                    <a:pt x="4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
            <p:cNvSpPr/>
            <p:nvPr/>
          </p:nvSpPr>
          <p:spPr>
            <a:xfrm>
              <a:off x="7109550" y="1335100"/>
              <a:ext cx="5225" cy="9750"/>
            </a:xfrm>
            <a:custGeom>
              <a:avLst/>
              <a:gdLst/>
              <a:ahLst/>
              <a:cxnLst/>
              <a:rect l="l" t="t" r="r" b="b"/>
              <a:pathLst>
                <a:path w="209" h="390" extrusionOk="0">
                  <a:moveTo>
                    <a:pt x="67" y="0"/>
                  </a:moveTo>
                  <a:cubicBezTo>
                    <a:pt x="63" y="0"/>
                    <a:pt x="59" y="1"/>
                    <a:pt x="54" y="1"/>
                  </a:cubicBezTo>
                  <a:cubicBezTo>
                    <a:pt x="21" y="15"/>
                    <a:pt x="1" y="48"/>
                    <a:pt x="14" y="82"/>
                  </a:cubicBezTo>
                  <a:lnTo>
                    <a:pt x="74" y="343"/>
                  </a:lnTo>
                  <a:cubicBezTo>
                    <a:pt x="81" y="376"/>
                    <a:pt x="108" y="389"/>
                    <a:pt x="134" y="389"/>
                  </a:cubicBezTo>
                  <a:lnTo>
                    <a:pt x="155" y="389"/>
                  </a:lnTo>
                  <a:cubicBezTo>
                    <a:pt x="188" y="383"/>
                    <a:pt x="208" y="349"/>
                    <a:pt x="195" y="316"/>
                  </a:cubicBezTo>
                  <a:lnTo>
                    <a:pt x="134" y="48"/>
                  </a:lnTo>
                  <a:cubicBezTo>
                    <a:pt x="123"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
            <p:cNvSpPr/>
            <p:nvPr/>
          </p:nvSpPr>
          <p:spPr>
            <a:xfrm>
              <a:off x="6659950" y="1144900"/>
              <a:ext cx="162275" cy="183050"/>
            </a:xfrm>
            <a:custGeom>
              <a:avLst/>
              <a:gdLst/>
              <a:ahLst/>
              <a:cxnLst/>
              <a:rect l="l" t="t" r="r" b="b"/>
              <a:pathLst>
                <a:path w="6491" h="7322" extrusionOk="0">
                  <a:moveTo>
                    <a:pt x="6177" y="0"/>
                  </a:moveTo>
                  <a:cubicBezTo>
                    <a:pt x="4647" y="0"/>
                    <a:pt x="3058" y="908"/>
                    <a:pt x="1974" y="2411"/>
                  </a:cubicBezTo>
                  <a:cubicBezTo>
                    <a:pt x="950" y="3823"/>
                    <a:pt x="462" y="5502"/>
                    <a:pt x="7" y="7241"/>
                  </a:cubicBezTo>
                  <a:cubicBezTo>
                    <a:pt x="0" y="7275"/>
                    <a:pt x="20" y="7308"/>
                    <a:pt x="54" y="7315"/>
                  </a:cubicBezTo>
                  <a:cubicBezTo>
                    <a:pt x="60" y="7315"/>
                    <a:pt x="60" y="7322"/>
                    <a:pt x="67" y="7322"/>
                  </a:cubicBezTo>
                  <a:cubicBezTo>
                    <a:pt x="94" y="7322"/>
                    <a:pt x="121" y="7302"/>
                    <a:pt x="127" y="7275"/>
                  </a:cubicBezTo>
                  <a:cubicBezTo>
                    <a:pt x="576" y="5542"/>
                    <a:pt x="1064" y="3876"/>
                    <a:pt x="2074" y="2484"/>
                  </a:cubicBezTo>
                  <a:cubicBezTo>
                    <a:pt x="3132" y="1015"/>
                    <a:pt x="4681" y="127"/>
                    <a:pt x="6171" y="127"/>
                  </a:cubicBezTo>
                  <a:cubicBezTo>
                    <a:pt x="6255" y="127"/>
                    <a:pt x="6340" y="130"/>
                    <a:pt x="6423" y="136"/>
                  </a:cubicBezTo>
                  <a:cubicBezTo>
                    <a:pt x="6450" y="136"/>
                    <a:pt x="6483" y="109"/>
                    <a:pt x="6483" y="76"/>
                  </a:cubicBezTo>
                  <a:cubicBezTo>
                    <a:pt x="6490" y="42"/>
                    <a:pt x="6463" y="16"/>
                    <a:pt x="6430" y="9"/>
                  </a:cubicBezTo>
                  <a:cubicBezTo>
                    <a:pt x="6346" y="3"/>
                    <a:pt x="6261" y="0"/>
                    <a:pt x="6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
            <p:cNvSpPr/>
            <p:nvPr/>
          </p:nvSpPr>
          <p:spPr>
            <a:xfrm>
              <a:off x="6850625" y="1140900"/>
              <a:ext cx="54550" cy="10100"/>
            </a:xfrm>
            <a:custGeom>
              <a:avLst/>
              <a:gdLst/>
              <a:ahLst/>
              <a:cxnLst/>
              <a:rect l="l" t="t" r="r" b="b"/>
              <a:pathLst>
                <a:path w="2182" h="404" extrusionOk="0">
                  <a:moveTo>
                    <a:pt x="64" y="1"/>
                  </a:moveTo>
                  <a:cubicBezTo>
                    <a:pt x="35" y="1"/>
                    <a:pt x="13" y="25"/>
                    <a:pt x="7" y="55"/>
                  </a:cubicBezTo>
                  <a:cubicBezTo>
                    <a:pt x="1" y="89"/>
                    <a:pt x="27" y="122"/>
                    <a:pt x="61" y="122"/>
                  </a:cubicBezTo>
                  <a:lnTo>
                    <a:pt x="2108" y="403"/>
                  </a:lnTo>
                  <a:lnTo>
                    <a:pt x="2115" y="403"/>
                  </a:lnTo>
                  <a:cubicBezTo>
                    <a:pt x="2148" y="403"/>
                    <a:pt x="2175" y="376"/>
                    <a:pt x="2182" y="350"/>
                  </a:cubicBezTo>
                  <a:cubicBezTo>
                    <a:pt x="2182" y="309"/>
                    <a:pt x="2162" y="283"/>
                    <a:pt x="2128" y="276"/>
                  </a:cubicBezTo>
                  <a:lnTo>
                    <a:pt x="74" y="2"/>
                  </a:lnTo>
                  <a:cubicBezTo>
                    <a:pt x="71" y="1"/>
                    <a:pt x="6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
            <p:cNvSpPr/>
            <p:nvPr/>
          </p:nvSpPr>
          <p:spPr>
            <a:xfrm>
              <a:off x="6840250" y="1469750"/>
              <a:ext cx="27450" cy="75650"/>
            </a:xfrm>
            <a:custGeom>
              <a:avLst/>
              <a:gdLst/>
              <a:ahLst/>
              <a:cxnLst/>
              <a:rect l="l" t="t" r="r" b="b"/>
              <a:pathLst>
                <a:path w="1098" h="3026" extrusionOk="0">
                  <a:moveTo>
                    <a:pt x="77" y="0"/>
                  </a:moveTo>
                  <a:cubicBezTo>
                    <a:pt x="62" y="0"/>
                    <a:pt x="47" y="5"/>
                    <a:pt x="34" y="15"/>
                  </a:cubicBezTo>
                  <a:cubicBezTo>
                    <a:pt x="7" y="35"/>
                    <a:pt x="1" y="75"/>
                    <a:pt x="28" y="102"/>
                  </a:cubicBezTo>
                  <a:cubicBezTo>
                    <a:pt x="677" y="884"/>
                    <a:pt x="971" y="1948"/>
                    <a:pt x="804" y="2952"/>
                  </a:cubicBezTo>
                  <a:cubicBezTo>
                    <a:pt x="797" y="2985"/>
                    <a:pt x="817" y="3019"/>
                    <a:pt x="850" y="3025"/>
                  </a:cubicBezTo>
                  <a:lnTo>
                    <a:pt x="864" y="3025"/>
                  </a:lnTo>
                  <a:cubicBezTo>
                    <a:pt x="891" y="3025"/>
                    <a:pt x="917" y="3005"/>
                    <a:pt x="924" y="2972"/>
                  </a:cubicBezTo>
                  <a:cubicBezTo>
                    <a:pt x="1098" y="1935"/>
                    <a:pt x="797" y="831"/>
                    <a:pt x="121" y="21"/>
                  </a:cubicBezTo>
                  <a:cubicBezTo>
                    <a:pt x="110" y="7"/>
                    <a:pt x="9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
            <p:cNvSpPr/>
            <p:nvPr/>
          </p:nvSpPr>
          <p:spPr>
            <a:xfrm>
              <a:off x="6939775" y="1368150"/>
              <a:ext cx="14250" cy="17500"/>
            </a:xfrm>
            <a:custGeom>
              <a:avLst/>
              <a:gdLst/>
              <a:ahLst/>
              <a:cxnLst/>
              <a:rect l="l" t="t" r="r" b="b"/>
              <a:pathLst>
                <a:path w="570" h="700" extrusionOk="0">
                  <a:moveTo>
                    <a:pt x="496" y="0"/>
                  </a:moveTo>
                  <a:cubicBezTo>
                    <a:pt x="478" y="0"/>
                    <a:pt x="460" y="9"/>
                    <a:pt x="449" y="24"/>
                  </a:cubicBezTo>
                  <a:lnTo>
                    <a:pt x="21" y="600"/>
                  </a:lnTo>
                  <a:cubicBezTo>
                    <a:pt x="1" y="626"/>
                    <a:pt x="7" y="667"/>
                    <a:pt x="34" y="687"/>
                  </a:cubicBezTo>
                  <a:cubicBezTo>
                    <a:pt x="41" y="700"/>
                    <a:pt x="54" y="700"/>
                    <a:pt x="68" y="700"/>
                  </a:cubicBezTo>
                  <a:cubicBezTo>
                    <a:pt x="88" y="700"/>
                    <a:pt x="108" y="693"/>
                    <a:pt x="121" y="673"/>
                  </a:cubicBezTo>
                  <a:lnTo>
                    <a:pt x="549" y="104"/>
                  </a:lnTo>
                  <a:cubicBezTo>
                    <a:pt x="569" y="71"/>
                    <a:pt x="563" y="38"/>
                    <a:pt x="536" y="18"/>
                  </a:cubicBezTo>
                  <a:cubicBezTo>
                    <a:pt x="524" y="6"/>
                    <a:pt x="510"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
            <p:cNvSpPr/>
            <p:nvPr/>
          </p:nvSpPr>
          <p:spPr>
            <a:xfrm>
              <a:off x="6929075" y="1360750"/>
              <a:ext cx="10900" cy="13700"/>
            </a:xfrm>
            <a:custGeom>
              <a:avLst/>
              <a:gdLst/>
              <a:ahLst/>
              <a:cxnLst/>
              <a:rect l="l" t="t" r="r" b="b"/>
              <a:pathLst>
                <a:path w="436" h="548" extrusionOk="0">
                  <a:moveTo>
                    <a:pt x="366" y="1"/>
                  </a:moveTo>
                  <a:cubicBezTo>
                    <a:pt x="347" y="1"/>
                    <a:pt x="327" y="10"/>
                    <a:pt x="315" y="26"/>
                  </a:cubicBezTo>
                  <a:lnTo>
                    <a:pt x="21" y="447"/>
                  </a:lnTo>
                  <a:cubicBezTo>
                    <a:pt x="0" y="474"/>
                    <a:pt x="7" y="514"/>
                    <a:pt x="34" y="534"/>
                  </a:cubicBezTo>
                  <a:cubicBezTo>
                    <a:pt x="47" y="541"/>
                    <a:pt x="54" y="548"/>
                    <a:pt x="67" y="548"/>
                  </a:cubicBezTo>
                  <a:cubicBezTo>
                    <a:pt x="87" y="548"/>
                    <a:pt x="108" y="534"/>
                    <a:pt x="121" y="521"/>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
            <p:cNvSpPr/>
            <p:nvPr/>
          </p:nvSpPr>
          <p:spPr>
            <a:xfrm>
              <a:off x="6905825" y="1352575"/>
              <a:ext cx="10400" cy="13850"/>
            </a:xfrm>
            <a:custGeom>
              <a:avLst/>
              <a:gdLst/>
              <a:ahLst/>
              <a:cxnLst/>
              <a:rect l="l" t="t" r="r" b="b"/>
              <a:pathLst>
                <a:path w="416" h="554" extrusionOk="0">
                  <a:moveTo>
                    <a:pt x="345" y="0"/>
                  </a:moveTo>
                  <a:cubicBezTo>
                    <a:pt x="325" y="0"/>
                    <a:pt x="307" y="11"/>
                    <a:pt x="295" y="32"/>
                  </a:cubicBezTo>
                  <a:lnTo>
                    <a:pt x="21" y="460"/>
                  </a:lnTo>
                  <a:cubicBezTo>
                    <a:pt x="0" y="487"/>
                    <a:pt x="7" y="527"/>
                    <a:pt x="41" y="547"/>
                  </a:cubicBezTo>
                  <a:cubicBezTo>
                    <a:pt x="47" y="554"/>
                    <a:pt x="61" y="554"/>
                    <a:pt x="74" y="554"/>
                  </a:cubicBezTo>
                  <a:cubicBezTo>
                    <a:pt x="94" y="554"/>
                    <a:pt x="114" y="547"/>
                    <a:pt x="128" y="527"/>
                  </a:cubicBezTo>
                  <a:lnTo>
                    <a:pt x="402" y="99"/>
                  </a:lnTo>
                  <a:cubicBezTo>
                    <a:pt x="415" y="65"/>
                    <a:pt x="409" y="32"/>
                    <a:pt x="382" y="12"/>
                  </a:cubicBezTo>
                  <a:cubicBezTo>
                    <a:pt x="369" y="4"/>
                    <a:pt x="357"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
            <p:cNvSpPr/>
            <p:nvPr/>
          </p:nvSpPr>
          <p:spPr>
            <a:xfrm>
              <a:off x="6833225" y="1249700"/>
              <a:ext cx="9900" cy="10850"/>
            </a:xfrm>
            <a:custGeom>
              <a:avLst/>
              <a:gdLst/>
              <a:ahLst/>
              <a:cxnLst/>
              <a:rect l="l" t="t" r="r" b="b"/>
              <a:pathLst>
                <a:path w="396" h="434" extrusionOk="0">
                  <a:moveTo>
                    <a:pt x="326" y="0"/>
                  </a:moveTo>
                  <a:cubicBezTo>
                    <a:pt x="307" y="0"/>
                    <a:pt x="287" y="9"/>
                    <a:pt x="275" y="25"/>
                  </a:cubicBezTo>
                  <a:lnTo>
                    <a:pt x="21" y="333"/>
                  </a:lnTo>
                  <a:cubicBezTo>
                    <a:pt x="1" y="360"/>
                    <a:pt x="1" y="400"/>
                    <a:pt x="28" y="420"/>
                  </a:cubicBezTo>
                  <a:cubicBezTo>
                    <a:pt x="41" y="427"/>
                    <a:pt x="54" y="433"/>
                    <a:pt x="68" y="433"/>
                  </a:cubicBezTo>
                  <a:cubicBezTo>
                    <a:pt x="88" y="433"/>
                    <a:pt x="108" y="427"/>
                    <a:pt x="121" y="413"/>
                  </a:cubicBezTo>
                  <a:lnTo>
                    <a:pt x="369" y="99"/>
                  </a:lnTo>
                  <a:cubicBezTo>
                    <a:pt x="396" y="72"/>
                    <a:pt x="389" y="39"/>
                    <a:pt x="362" y="12"/>
                  </a:cubicBezTo>
                  <a:cubicBezTo>
                    <a:pt x="351" y="4"/>
                    <a:pt x="3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
            <p:cNvSpPr/>
            <p:nvPr/>
          </p:nvSpPr>
          <p:spPr>
            <a:xfrm>
              <a:off x="6805300" y="1236500"/>
              <a:ext cx="14575" cy="19375"/>
            </a:xfrm>
            <a:custGeom>
              <a:avLst/>
              <a:gdLst/>
              <a:ahLst/>
              <a:cxnLst/>
              <a:rect l="l" t="t" r="r" b="b"/>
              <a:pathLst>
                <a:path w="583" h="775" extrusionOk="0">
                  <a:moveTo>
                    <a:pt x="509" y="0"/>
                  </a:moveTo>
                  <a:cubicBezTo>
                    <a:pt x="489" y="0"/>
                    <a:pt x="470" y="10"/>
                    <a:pt x="462" y="31"/>
                  </a:cubicBezTo>
                  <a:lnTo>
                    <a:pt x="20" y="674"/>
                  </a:lnTo>
                  <a:cubicBezTo>
                    <a:pt x="0" y="700"/>
                    <a:pt x="7" y="741"/>
                    <a:pt x="34" y="761"/>
                  </a:cubicBezTo>
                  <a:cubicBezTo>
                    <a:pt x="47" y="767"/>
                    <a:pt x="61" y="774"/>
                    <a:pt x="74" y="774"/>
                  </a:cubicBezTo>
                  <a:cubicBezTo>
                    <a:pt x="94" y="774"/>
                    <a:pt x="114" y="761"/>
                    <a:pt x="121" y="747"/>
                  </a:cubicBezTo>
                  <a:lnTo>
                    <a:pt x="562" y="98"/>
                  </a:lnTo>
                  <a:cubicBezTo>
                    <a:pt x="583" y="72"/>
                    <a:pt x="576" y="31"/>
                    <a:pt x="542" y="11"/>
                  </a:cubicBezTo>
                  <a:cubicBezTo>
                    <a:pt x="532" y="4"/>
                    <a:pt x="520"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
            <p:cNvSpPr/>
            <p:nvPr/>
          </p:nvSpPr>
          <p:spPr>
            <a:xfrm>
              <a:off x="6762300" y="1226300"/>
              <a:ext cx="12575" cy="13675"/>
            </a:xfrm>
            <a:custGeom>
              <a:avLst/>
              <a:gdLst/>
              <a:ahLst/>
              <a:cxnLst/>
              <a:rect l="l" t="t" r="r" b="b"/>
              <a:pathLst>
                <a:path w="503" h="547" extrusionOk="0">
                  <a:moveTo>
                    <a:pt x="433" y="0"/>
                  </a:moveTo>
                  <a:cubicBezTo>
                    <a:pt x="416" y="0"/>
                    <a:pt x="400" y="7"/>
                    <a:pt x="389" y="18"/>
                  </a:cubicBezTo>
                  <a:lnTo>
                    <a:pt x="21" y="439"/>
                  </a:lnTo>
                  <a:cubicBezTo>
                    <a:pt x="1" y="466"/>
                    <a:pt x="1" y="506"/>
                    <a:pt x="28" y="526"/>
                  </a:cubicBezTo>
                  <a:cubicBezTo>
                    <a:pt x="41" y="540"/>
                    <a:pt x="54" y="546"/>
                    <a:pt x="68" y="546"/>
                  </a:cubicBezTo>
                  <a:cubicBezTo>
                    <a:pt x="88" y="546"/>
                    <a:pt x="101" y="540"/>
                    <a:pt x="115" y="526"/>
                  </a:cubicBezTo>
                  <a:lnTo>
                    <a:pt x="483" y="105"/>
                  </a:lnTo>
                  <a:cubicBezTo>
                    <a:pt x="503" y="78"/>
                    <a:pt x="503" y="38"/>
                    <a:pt x="476" y="18"/>
                  </a:cubicBezTo>
                  <a:cubicBezTo>
                    <a:pt x="464" y="5"/>
                    <a:pt x="448"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
            <p:cNvSpPr/>
            <p:nvPr/>
          </p:nvSpPr>
          <p:spPr>
            <a:xfrm>
              <a:off x="6680525" y="1451200"/>
              <a:ext cx="17575" cy="48025"/>
            </a:xfrm>
            <a:custGeom>
              <a:avLst/>
              <a:gdLst/>
              <a:ahLst/>
              <a:cxnLst/>
              <a:rect l="l" t="t" r="r" b="b"/>
              <a:pathLst>
                <a:path w="703" h="1921" extrusionOk="0">
                  <a:moveTo>
                    <a:pt x="54" y="1"/>
                  </a:moveTo>
                  <a:cubicBezTo>
                    <a:pt x="20" y="7"/>
                    <a:pt x="0" y="41"/>
                    <a:pt x="0" y="74"/>
                  </a:cubicBezTo>
                  <a:cubicBezTo>
                    <a:pt x="114" y="703"/>
                    <a:pt x="308" y="1312"/>
                    <a:pt x="576" y="1887"/>
                  </a:cubicBezTo>
                  <a:cubicBezTo>
                    <a:pt x="582" y="1908"/>
                    <a:pt x="609" y="1921"/>
                    <a:pt x="629" y="1921"/>
                  </a:cubicBezTo>
                  <a:cubicBezTo>
                    <a:pt x="643" y="1921"/>
                    <a:pt x="649" y="1921"/>
                    <a:pt x="656" y="1914"/>
                  </a:cubicBezTo>
                  <a:cubicBezTo>
                    <a:pt x="689" y="1901"/>
                    <a:pt x="703" y="1861"/>
                    <a:pt x="689" y="1834"/>
                  </a:cubicBezTo>
                  <a:cubicBezTo>
                    <a:pt x="422" y="1265"/>
                    <a:pt x="234" y="670"/>
                    <a:pt x="127" y="54"/>
                  </a:cubicBezTo>
                  <a:cubicBezTo>
                    <a:pt x="121"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
            <p:cNvSpPr/>
            <p:nvPr/>
          </p:nvSpPr>
          <p:spPr>
            <a:xfrm>
              <a:off x="6666800" y="1429100"/>
              <a:ext cx="5375" cy="11600"/>
            </a:xfrm>
            <a:custGeom>
              <a:avLst/>
              <a:gdLst/>
              <a:ahLst/>
              <a:cxnLst/>
              <a:rect l="l" t="t" r="r" b="b"/>
              <a:pathLst>
                <a:path w="215" h="464" extrusionOk="0">
                  <a:moveTo>
                    <a:pt x="67" y="0"/>
                  </a:moveTo>
                  <a:cubicBezTo>
                    <a:pt x="63" y="0"/>
                    <a:pt x="58" y="1"/>
                    <a:pt x="54" y="2"/>
                  </a:cubicBezTo>
                  <a:cubicBezTo>
                    <a:pt x="21" y="8"/>
                    <a:pt x="1" y="42"/>
                    <a:pt x="7" y="82"/>
                  </a:cubicBezTo>
                  <a:lnTo>
                    <a:pt x="81" y="416"/>
                  </a:lnTo>
                  <a:cubicBezTo>
                    <a:pt x="88" y="443"/>
                    <a:pt x="114" y="463"/>
                    <a:pt x="141" y="463"/>
                  </a:cubicBezTo>
                  <a:lnTo>
                    <a:pt x="154" y="463"/>
                  </a:lnTo>
                  <a:cubicBezTo>
                    <a:pt x="188" y="450"/>
                    <a:pt x="215" y="416"/>
                    <a:pt x="201" y="383"/>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
            <p:cNvSpPr/>
            <p:nvPr/>
          </p:nvSpPr>
          <p:spPr>
            <a:xfrm>
              <a:off x="6983425" y="1492725"/>
              <a:ext cx="11075" cy="13700"/>
            </a:xfrm>
            <a:custGeom>
              <a:avLst/>
              <a:gdLst/>
              <a:ahLst/>
              <a:cxnLst/>
              <a:rect l="l" t="t" r="r" b="b"/>
              <a:pathLst>
                <a:path w="443" h="548" extrusionOk="0">
                  <a:moveTo>
                    <a:pt x="373" y="1"/>
                  </a:moveTo>
                  <a:cubicBezTo>
                    <a:pt x="354" y="1"/>
                    <a:pt x="334" y="10"/>
                    <a:pt x="322" y="26"/>
                  </a:cubicBezTo>
                  <a:lnTo>
                    <a:pt x="21" y="447"/>
                  </a:lnTo>
                  <a:cubicBezTo>
                    <a:pt x="1" y="474"/>
                    <a:pt x="8" y="514"/>
                    <a:pt x="34" y="534"/>
                  </a:cubicBezTo>
                  <a:cubicBezTo>
                    <a:pt x="48" y="541"/>
                    <a:pt x="61" y="548"/>
                    <a:pt x="75" y="548"/>
                  </a:cubicBezTo>
                  <a:cubicBezTo>
                    <a:pt x="95" y="548"/>
                    <a:pt x="108" y="534"/>
                    <a:pt x="121" y="521"/>
                  </a:cubicBezTo>
                  <a:lnTo>
                    <a:pt x="422" y="99"/>
                  </a:lnTo>
                  <a:cubicBezTo>
                    <a:pt x="443" y="73"/>
                    <a:pt x="436" y="32"/>
                    <a:pt x="409" y="12"/>
                  </a:cubicBezTo>
                  <a:cubicBezTo>
                    <a:pt x="399" y="4"/>
                    <a:pt x="386"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
            <p:cNvSpPr/>
            <p:nvPr/>
          </p:nvSpPr>
          <p:spPr>
            <a:xfrm>
              <a:off x="6963875" y="1493675"/>
              <a:ext cx="9875" cy="9575"/>
            </a:xfrm>
            <a:custGeom>
              <a:avLst/>
              <a:gdLst/>
              <a:ahLst/>
              <a:cxnLst/>
              <a:rect l="l" t="t" r="r" b="b"/>
              <a:pathLst>
                <a:path w="395" h="383" extrusionOk="0">
                  <a:moveTo>
                    <a:pt x="324" y="0"/>
                  </a:moveTo>
                  <a:cubicBezTo>
                    <a:pt x="309" y="0"/>
                    <a:pt x="294" y="5"/>
                    <a:pt x="281" y="14"/>
                  </a:cubicBezTo>
                  <a:lnTo>
                    <a:pt x="27" y="275"/>
                  </a:lnTo>
                  <a:cubicBezTo>
                    <a:pt x="0" y="295"/>
                    <a:pt x="0" y="336"/>
                    <a:pt x="27" y="362"/>
                  </a:cubicBezTo>
                  <a:cubicBezTo>
                    <a:pt x="40" y="376"/>
                    <a:pt x="54" y="382"/>
                    <a:pt x="74" y="382"/>
                  </a:cubicBezTo>
                  <a:cubicBezTo>
                    <a:pt x="87" y="382"/>
                    <a:pt x="100" y="376"/>
                    <a:pt x="114" y="362"/>
                  </a:cubicBezTo>
                  <a:lnTo>
                    <a:pt x="375" y="108"/>
                  </a:lnTo>
                  <a:cubicBezTo>
                    <a:pt x="395" y="81"/>
                    <a:pt x="395" y="41"/>
                    <a:pt x="375" y="21"/>
                  </a:cubicBezTo>
                  <a:cubicBezTo>
                    <a:pt x="360" y="7"/>
                    <a:pt x="342"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
            <p:cNvSpPr/>
            <p:nvPr/>
          </p:nvSpPr>
          <p:spPr>
            <a:xfrm>
              <a:off x="6937950" y="1483750"/>
              <a:ext cx="8050" cy="12975"/>
            </a:xfrm>
            <a:custGeom>
              <a:avLst/>
              <a:gdLst/>
              <a:ahLst/>
              <a:cxnLst/>
              <a:rect l="l" t="t" r="r" b="b"/>
              <a:pathLst>
                <a:path w="322" h="519" extrusionOk="0">
                  <a:moveTo>
                    <a:pt x="248" y="1"/>
                  </a:moveTo>
                  <a:cubicBezTo>
                    <a:pt x="225" y="1"/>
                    <a:pt x="203" y="14"/>
                    <a:pt x="194" y="37"/>
                  </a:cubicBezTo>
                  <a:lnTo>
                    <a:pt x="13" y="425"/>
                  </a:lnTo>
                  <a:cubicBezTo>
                    <a:pt x="0" y="458"/>
                    <a:pt x="13" y="498"/>
                    <a:pt x="47" y="512"/>
                  </a:cubicBezTo>
                  <a:cubicBezTo>
                    <a:pt x="54" y="512"/>
                    <a:pt x="60" y="519"/>
                    <a:pt x="74" y="519"/>
                  </a:cubicBezTo>
                  <a:cubicBezTo>
                    <a:pt x="94" y="519"/>
                    <a:pt x="121" y="505"/>
                    <a:pt x="127" y="478"/>
                  </a:cubicBezTo>
                  <a:lnTo>
                    <a:pt x="308" y="90"/>
                  </a:lnTo>
                  <a:cubicBezTo>
                    <a:pt x="321" y="57"/>
                    <a:pt x="308" y="23"/>
                    <a:pt x="281" y="10"/>
                  </a:cubicBezTo>
                  <a:cubicBezTo>
                    <a:pt x="270" y="4"/>
                    <a:pt x="259"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
            <p:cNvSpPr/>
            <p:nvPr/>
          </p:nvSpPr>
          <p:spPr>
            <a:xfrm>
              <a:off x="7005175" y="1255725"/>
              <a:ext cx="12075" cy="14850"/>
            </a:xfrm>
            <a:custGeom>
              <a:avLst/>
              <a:gdLst/>
              <a:ahLst/>
              <a:cxnLst/>
              <a:rect l="l" t="t" r="r" b="b"/>
              <a:pathLst>
                <a:path w="483" h="594" extrusionOk="0">
                  <a:moveTo>
                    <a:pt x="413" y="0"/>
                  </a:moveTo>
                  <a:cubicBezTo>
                    <a:pt x="394" y="0"/>
                    <a:pt x="374" y="9"/>
                    <a:pt x="362" y="25"/>
                  </a:cubicBezTo>
                  <a:lnTo>
                    <a:pt x="21" y="500"/>
                  </a:lnTo>
                  <a:cubicBezTo>
                    <a:pt x="1" y="527"/>
                    <a:pt x="1" y="560"/>
                    <a:pt x="34" y="587"/>
                  </a:cubicBezTo>
                  <a:cubicBezTo>
                    <a:pt x="41" y="594"/>
                    <a:pt x="54" y="594"/>
                    <a:pt x="68" y="594"/>
                  </a:cubicBezTo>
                  <a:cubicBezTo>
                    <a:pt x="88" y="594"/>
                    <a:pt x="108" y="587"/>
                    <a:pt x="121" y="574"/>
                  </a:cubicBezTo>
                  <a:lnTo>
                    <a:pt x="462" y="99"/>
                  </a:lnTo>
                  <a:cubicBezTo>
                    <a:pt x="482" y="72"/>
                    <a:pt x="482" y="32"/>
                    <a:pt x="449" y="12"/>
                  </a:cubicBezTo>
                  <a:cubicBezTo>
                    <a:pt x="438" y="4"/>
                    <a:pt x="42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
            <p:cNvSpPr/>
            <p:nvPr/>
          </p:nvSpPr>
          <p:spPr>
            <a:xfrm>
              <a:off x="6984775" y="1249350"/>
              <a:ext cx="10900" cy="13025"/>
            </a:xfrm>
            <a:custGeom>
              <a:avLst/>
              <a:gdLst/>
              <a:ahLst/>
              <a:cxnLst/>
              <a:rect l="l" t="t" r="r" b="b"/>
              <a:pathLst>
                <a:path w="436" h="521" extrusionOk="0">
                  <a:moveTo>
                    <a:pt x="366" y="1"/>
                  </a:moveTo>
                  <a:cubicBezTo>
                    <a:pt x="347" y="1"/>
                    <a:pt x="327" y="10"/>
                    <a:pt x="315" y="26"/>
                  </a:cubicBezTo>
                  <a:lnTo>
                    <a:pt x="21" y="421"/>
                  </a:lnTo>
                  <a:cubicBezTo>
                    <a:pt x="0" y="447"/>
                    <a:pt x="7" y="488"/>
                    <a:pt x="34" y="508"/>
                  </a:cubicBezTo>
                  <a:cubicBezTo>
                    <a:pt x="41" y="514"/>
                    <a:pt x="54" y="521"/>
                    <a:pt x="67" y="521"/>
                  </a:cubicBezTo>
                  <a:cubicBezTo>
                    <a:pt x="87" y="521"/>
                    <a:pt x="108" y="514"/>
                    <a:pt x="121" y="494"/>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
            <p:cNvSpPr/>
            <p:nvPr/>
          </p:nvSpPr>
          <p:spPr>
            <a:xfrm>
              <a:off x="6963700" y="1241500"/>
              <a:ext cx="7050" cy="12025"/>
            </a:xfrm>
            <a:custGeom>
              <a:avLst/>
              <a:gdLst/>
              <a:ahLst/>
              <a:cxnLst/>
              <a:rect l="l" t="t" r="r" b="b"/>
              <a:pathLst>
                <a:path w="282" h="481" extrusionOk="0">
                  <a:moveTo>
                    <a:pt x="209" y="0"/>
                  </a:moveTo>
                  <a:cubicBezTo>
                    <a:pt x="185" y="0"/>
                    <a:pt x="164" y="14"/>
                    <a:pt x="154" y="39"/>
                  </a:cubicBezTo>
                  <a:lnTo>
                    <a:pt x="14" y="393"/>
                  </a:lnTo>
                  <a:cubicBezTo>
                    <a:pt x="0" y="427"/>
                    <a:pt x="14" y="460"/>
                    <a:pt x="47" y="474"/>
                  </a:cubicBezTo>
                  <a:cubicBezTo>
                    <a:pt x="54" y="474"/>
                    <a:pt x="61" y="480"/>
                    <a:pt x="67" y="480"/>
                  </a:cubicBezTo>
                  <a:cubicBezTo>
                    <a:pt x="94" y="480"/>
                    <a:pt x="121" y="460"/>
                    <a:pt x="128" y="440"/>
                  </a:cubicBezTo>
                  <a:lnTo>
                    <a:pt x="268" y="86"/>
                  </a:lnTo>
                  <a:cubicBezTo>
                    <a:pt x="281" y="52"/>
                    <a:pt x="268" y="19"/>
                    <a:pt x="235" y="5"/>
                  </a:cubicBezTo>
                  <a:cubicBezTo>
                    <a:pt x="226" y="2"/>
                    <a:pt x="217"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1546"/>
        <p:cNvGrpSpPr/>
        <p:nvPr/>
      </p:nvGrpSpPr>
      <p:grpSpPr>
        <a:xfrm>
          <a:off x="0" y="0"/>
          <a:ext cx="0" cy="0"/>
          <a:chOff x="0" y="0"/>
          <a:chExt cx="0" cy="0"/>
        </a:xfrm>
      </p:grpSpPr>
      <p:sp>
        <p:nvSpPr>
          <p:cNvPr id="1547" name="Google Shape;1547;p8"/>
          <p:cNvSpPr txBox="1">
            <a:spLocks noGrp="1"/>
          </p:cNvSpPr>
          <p:nvPr>
            <p:ph type="title"/>
          </p:nvPr>
        </p:nvSpPr>
        <p:spPr>
          <a:xfrm>
            <a:off x="1795650" y="1307100"/>
            <a:ext cx="5552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548" name="Google Shape;1548;p8"/>
          <p:cNvGrpSpPr/>
          <p:nvPr/>
        </p:nvGrpSpPr>
        <p:grpSpPr>
          <a:xfrm rot="2853522">
            <a:off x="-263802" y="-475713"/>
            <a:ext cx="1653515" cy="1939795"/>
            <a:chOff x="1580133" y="3247002"/>
            <a:chExt cx="346709" cy="406743"/>
          </a:xfrm>
        </p:grpSpPr>
        <p:sp>
          <p:nvSpPr>
            <p:cNvPr id="1549" name="Google Shape;1549;p8"/>
            <p:cNvSpPr/>
            <p:nvPr/>
          </p:nvSpPr>
          <p:spPr>
            <a:xfrm>
              <a:off x="1763114" y="3368676"/>
              <a:ext cx="39507" cy="163758"/>
            </a:xfrm>
            <a:custGeom>
              <a:avLst/>
              <a:gdLst/>
              <a:ahLst/>
              <a:cxnLst/>
              <a:rect l="l" t="t" r="r" b="b"/>
              <a:pathLst>
                <a:path w="1303" h="5401" extrusionOk="0">
                  <a:moveTo>
                    <a:pt x="1287" y="1"/>
                  </a:moveTo>
                  <a:cubicBezTo>
                    <a:pt x="1282" y="1"/>
                    <a:pt x="1278" y="3"/>
                    <a:pt x="1278" y="8"/>
                  </a:cubicBezTo>
                  <a:cubicBezTo>
                    <a:pt x="549" y="1728"/>
                    <a:pt x="0" y="3487"/>
                    <a:pt x="208" y="5381"/>
                  </a:cubicBezTo>
                  <a:cubicBezTo>
                    <a:pt x="208" y="5394"/>
                    <a:pt x="219" y="5401"/>
                    <a:pt x="231" y="5401"/>
                  </a:cubicBezTo>
                  <a:cubicBezTo>
                    <a:pt x="243" y="5401"/>
                    <a:pt x="255" y="5394"/>
                    <a:pt x="255" y="5381"/>
                  </a:cubicBezTo>
                  <a:cubicBezTo>
                    <a:pt x="234" y="4484"/>
                    <a:pt x="281" y="3574"/>
                    <a:pt x="469" y="2698"/>
                  </a:cubicBezTo>
                  <a:cubicBezTo>
                    <a:pt x="663" y="1781"/>
                    <a:pt x="991" y="891"/>
                    <a:pt x="1298" y="15"/>
                  </a:cubicBezTo>
                  <a:cubicBezTo>
                    <a:pt x="1302" y="7"/>
                    <a:pt x="1294" y="1"/>
                    <a:pt x="1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8"/>
            <p:cNvSpPr/>
            <p:nvPr/>
          </p:nvSpPr>
          <p:spPr>
            <a:xfrm>
              <a:off x="1763114" y="3368494"/>
              <a:ext cx="39568" cy="164152"/>
            </a:xfrm>
            <a:custGeom>
              <a:avLst/>
              <a:gdLst/>
              <a:ahLst/>
              <a:cxnLst/>
              <a:rect l="l" t="t" r="r" b="b"/>
              <a:pathLst>
                <a:path w="1305" h="5414" fill="none" extrusionOk="0">
                  <a:moveTo>
                    <a:pt x="1278" y="14"/>
                  </a:moveTo>
                  <a:cubicBezTo>
                    <a:pt x="549" y="1734"/>
                    <a:pt x="0" y="3493"/>
                    <a:pt x="208" y="5387"/>
                  </a:cubicBezTo>
                  <a:cubicBezTo>
                    <a:pt x="208" y="5414"/>
                    <a:pt x="255" y="5414"/>
                    <a:pt x="255" y="5387"/>
                  </a:cubicBezTo>
                  <a:cubicBezTo>
                    <a:pt x="234" y="4490"/>
                    <a:pt x="281" y="3580"/>
                    <a:pt x="469" y="2704"/>
                  </a:cubicBezTo>
                  <a:cubicBezTo>
                    <a:pt x="663" y="1787"/>
                    <a:pt x="991" y="897"/>
                    <a:pt x="1298" y="21"/>
                  </a:cubicBezTo>
                  <a:cubicBezTo>
                    <a:pt x="1305" y="8"/>
                    <a:pt x="1278" y="1"/>
                    <a:pt x="1278"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8"/>
            <p:cNvSpPr/>
            <p:nvPr/>
          </p:nvSpPr>
          <p:spPr>
            <a:xfrm>
              <a:off x="1700958" y="3377863"/>
              <a:ext cx="48603" cy="130588"/>
            </a:xfrm>
            <a:custGeom>
              <a:avLst/>
              <a:gdLst/>
              <a:ahLst/>
              <a:cxnLst/>
              <a:rect l="l" t="t" r="r" b="b"/>
              <a:pathLst>
                <a:path w="1603" h="4307" extrusionOk="0">
                  <a:moveTo>
                    <a:pt x="1187" y="1"/>
                  </a:moveTo>
                  <a:cubicBezTo>
                    <a:pt x="1169" y="1"/>
                    <a:pt x="1149" y="17"/>
                    <a:pt x="1154" y="40"/>
                  </a:cubicBezTo>
                  <a:cubicBezTo>
                    <a:pt x="1234" y="408"/>
                    <a:pt x="1368" y="749"/>
                    <a:pt x="1401" y="1130"/>
                  </a:cubicBezTo>
                  <a:cubicBezTo>
                    <a:pt x="1428" y="1505"/>
                    <a:pt x="1408" y="1880"/>
                    <a:pt x="1321" y="2248"/>
                  </a:cubicBezTo>
                  <a:cubicBezTo>
                    <a:pt x="1227" y="2642"/>
                    <a:pt x="1060" y="3010"/>
                    <a:pt x="833" y="3345"/>
                  </a:cubicBezTo>
                  <a:cubicBezTo>
                    <a:pt x="598" y="3686"/>
                    <a:pt x="291" y="3927"/>
                    <a:pt x="23" y="4235"/>
                  </a:cubicBezTo>
                  <a:cubicBezTo>
                    <a:pt x="1" y="4268"/>
                    <a:pt x="25" y="4306"/>
                    <a:pt x="57" y="4306"/>
                  </a:cubicBezTo>
                  <a:cubicBezTo>
                    <a:pt x="63" y="4306"/>
                    <a:pt x="70" y="4305"/>
                    <a:pt x="77" y="4302"/>
                  </a:cubicBezTo>
                  <a:cubicBezTo>
                    <a:pt x="438" y="4121"/>
                    <a:pt x="732" y="3740"/>
                    <a:pt x="940" y="3405"/>
                  </a:cubicBezTo>
                  <a:cubicBezTo>
                    <a:pt x="1160" y="3057"/>
                    <a:pt x="1328" y="2669"/>
                    <a:pt x="1421" y="2274"/>
                  </a:cubicBezTo>
                  <a:cubicBezTo>
                    <a:pt x="1589" y="1585"/>
                    <a:pt x="1602" y="635"/>
                    <a:pt x="1207" y="13"/>
                  </a:cubicBezTo>
                  <a:cubicBezTo>
                    <a:pt x="1203" y="4"/>
                    <a:pt x="1195" y="1"/>
                    <a:pt x="1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8"/>
            <p:cNvSpPr/>
            <p:nvPr/>
          </p:nvSpPr>
          <p:spPr>
            <a:xfrm>
              <a:off x="1700837" y="3377439"/>
              <a:ext cx="48724" cy="131468"/>
            </a:xfrm>
            <a:custGeom>
              <a:avLst/>
              <a:gdLst/>
              <a:ahLst/>
              <a:cxnLst/>
              <a:rect l="l" t="t" r="r" b="b"/>
              <a:pathLst>
                <a:path w="1607" h="4336" fill="none" extrusionOk="0">
                  <a:moveTo>
                    <a:pt x="1158" y="54"/>
                  </a:moveTo>
                  <a:cubicBezTo>
                    <a:pt x="1238" y="422"/>
                    <a:pt x="1372" y="763"/>
                    <a:pt x="1405" y="1144"/>
                  </a:cubicBezTo>
                  <a:cubicBezTo>
                    <a:pt x="1432" y="1519"/>
                    <a:pt x="1412" y="1894"/>
                    <a:pt x="1325" y="2262"/>
                  </a:cubicBezTo>
                  <a:cubicBezTo>
                    <a:pt x="1231" y="2656"/>
                    <a:pt x="1064" y="3024"/>
                    <a:pt x="837" y="3359"/>
                  </a:cubicBezTo>
                  <a:cubicBezTo>
                    <a:pt x="602" y="3700"/>
                    <a:pt x="295" y="3941"/>
                    <a:pt x="27" y="4249"/>
                  </a:cubicBezTo>
                  <a:cubicBezTo>
                    <a:pt x="0" y="4289"/>
                    <a:pt x="40" y="4336"/>
                    <a:pt x="81" y="4316"/>
                  </a:cubicBezTo>
                  <a:cubicBezTo>
                    <a:pt x="442" y="4135"/>
                    <a:pt x="736" y="3754"/>
                    <a:pt x="944" y="3419"/>
                  </a:cubicBezTo>
                  <a:cubicBezTo>
                    <a:pt x="1164" y="3071"/>
                    <a:pt x="1332" y="2683"/>
                    <a:pt x="1425" y="2288"/>
                  </a:cubicBezTo>
                  <a:cubicBezTo>
                    <a:pt x="1593" y="1599"/>
                    <a:pt x="1606" y="649"/>
                    <a:pt x="1211" y="27"/>
                  </a:cubicBezTo>
                  <a:cubicBezTo>
                    <a:pt x="1198" y="0"/>
                    <a:pt x="1151" y="20"/>
                    <a:pt x="1158" y="5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8"/>
            <p:cNvSpPr/>
            <p:nvPr/>
          </p:nvSpPr>
          <p:spPr>
            <a:xfrm>
              <a:off x="1726427" y="3419159"/>
              <a:ext cx="11340" cy="41296"/>
            </a:xfrm>
            <a:custGeom>
              <a:avLst/>
              <a:gdLst/>
              <a:ahLst/>
              <a:cxnLst/>
              <a:rect l="l" t="t" r="r" b="b"/>
              <a:pathLst>
                <a:path w="374" h="1362" extrusionOk="0">
                  <a:moveTo>
                    <a:pt x="288" y="1"/>
                  </a:moveTo>
                  <a:cubicBezTo>
                    <a:pt x="280" y="1"/>
                    <a:pt x="274" y="6"/>
                    <a:pt x="274" y="16"/>
                  </a:cubicBezTo>
                  <a:cubicBezTo>
                    <a:pt x="334" y="484"/>
                    <a:pt x="187" y="906"/>
                    <a:pt x="6" y="1327"/>
                  </a:cubicBezTo>
                  <a:cubicBezTo>
                    <a:pt x="1" y="1342"/>
                    <a:pt x="11" y="1361"/>
                    <a:pt x="25" y="1361"/>
                  </a:cubicBezTo>
                  <a:cubicBezTo>
                    <a:pt x="29" y="1361"/>
                    <a:pt x="34" y="1359"/>
                    <a:pt x="39" y="1354"/>
                  </a:cubicBezTo>
                  <a:cubicBezTo>
                    <a:pt x="341" y="973"/>
                    <a:pt x="374" y="478"/>
                    <a:pt x="307" y="16"/>
                  </a:cubicBezTo>
                  <a:cubicBezTo>
                    <a:pt x="304" y="6"/>
                    <a:pt x="295"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8"/>
            <p:cNvSpPr/>
            <p:nvPr/>
          </p:nvSpPr>
          <p:spPr>
            <a:xfrm>
              <a:off x="1726397" y="3419008"/>
              <a:ext cx="11370" cy="41842"/>
            </a:xfrm>
            <a:custGeom>
              <a:avLst/>
              <a:gdLst/>
              <a:ahLst/>
              <a:cxnLst/>
              <a:rect l="l" t="t" r="r" b="b"/>
              <a:pathLst>
                <a:path w="375" h="1380" fill="none" extrusionOk="0">
                  <a:moveTo>
                    <a:pt x="275" y="21"/>
                  </a:moveTo>
                  <a:cubicBezTo>
                    <a:pt x="335" y="489"/>
                    <a:pt x="188" y="911"/>
                    <a:pt x="7" y="1332"/>
                  </a:cubicBezTo>
                  <a:cubicBezTo>
                    <a:pt x="0" y="1352"/>
                    <a:pt x="20" y="1379"/>
                    <a:pt x="40" y="1359"/>
                  </a:cubicBezTo>
                  <a:cubicBezTo>
                    <a:pt x="342" y="978"/>
                    <a:pt x="375" y="483"/>
                    <a:pt x="308" y="21"/>
                  </a:cubicBezTo>
                  <a:cubicBezTo>
                    <a:pt x="301" y="1"/>
                    <a:pt x="275" y="1"/>
                    <a:pt x="275"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8"/>
            <p:cNvSpPr/>
            <p:nvPr/>
          </p:nvSpPr>
          <p:spPr>
            <a:xfrm>
              <a:off x="1777728" y="3437897"/>
              <a:ext cx="9824" cy="40295"/>
            </a:xfrm>
            <a:custGeom>
              <a:avLst/>
              <a:gdLst/>
              <a:ahLst/>
              <a:cxnLst/>
              <a:rect l="l" t="t" r="r" b="b"/>
              <a:pathLst>
                <a:path w="324" h="1329" extrusionOk="0">
                  <a:moveTo>
                    <a:pt x="232" y="1"/>
                  </a:moveTo>
                  <a:cubicBezTo>
                    <a:pt x="225" y="1"/>
                    <a:pt x="219" y="5"/>
                    <a:pt x="214" y="13"/>
                  </a:cubicBezTo>
                  <a:cubicBezTo>
                    <a:pt x="0" y="435"/>
                    <a:pt x="13" y="917"/>
                    <a:pt x="288" y="1318"/>
                  </a:cubicBezTo>
                  <a:cubicBezTo>
                    <a:pt x="292" y="1325"/>
                    <a:pt x="299" y="1328"/>
                    <a:pt x="304" y="1328"/>
                  </a:cubicBezTo>
                  <a:cubicBezTo>
                    <a:pt x="315" y="1328"/>
                    <a:pt x="323" y="1318"/>
                    <a:pt x="315" y="1305"/>
                  </a:cubicBezTo>
                  <a:cubicBezTo>
                    <a:pt x="100" y="910"/>
                    <a:pt x="67" y="442"/>
                    <a:pt x="248" y="33"/>
                  </a:cubicBezTo>
                  <a:cubicBezTo>
                    <a:pt x="257" y="16"/>
                    <a:pt x="245"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8"/>
            <p:cNvSpPr/>
            <p:nvPr/>
          </p:nvSpPr>
          <p:spPr>
            <a:xfrm>
              <a:off x="1777728" y="3437472"/>
              <a:ext cx="9945" cy="41023"/>
            </a:xfrm>
            <a:custGeom>
              <a:avLst/>
              <a:gdLst/>
              <a:ahLst/>
              <a:cxnLst/>
              <a:rect l="l" t="t" r="r" b="b"/>
              <a:pathLst>
                <a:path w="328" h="1353" fill="none" extrusionOk="0">
                  <a:moveTo>
                    <a:pt x="214" y="27"/>
                  </a:moveTo>
                  <a:cubicBezTo>
                    <a:pt x="0" y="449"/>
                    <a:pt x="13" y="931"/>
                    <a:pt x="288" y="1332"/>
                  </a:cubicBezTo>
                  <a:cubicBezTo>
                    <a:pt x="301" y="1352"/>
                    <a:pt x="328" y="1339"/>
                    <a:pt x="315" y="1319"/>
                  </a:cubicBezTo>
                  <a:cubicBezTo>
                    <a:pt x="100" y="924"/>
                    <a:pt x="67" y="456"/>
                    <a:pt x="248" y="47"/>
                  </a:cubicBezTo>
                  <a:cubicBezTo>
                    <a:pt x="261" y="21"/>
                    <a:pt x="228" y="1"/>
                    <a:pt x="214" y="2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8"/>
            <p:cNvSpPr/>
            <p:nvPr/>
          </p:nvSpPr>
          <p:spPr>
            <a:xfrm>
              <a:off x="1822754" y="3594621"/>
              <a:ext cx="5063" cy="4578"/>
            </a:xfrm>
            <a:custGeom>
              <a:avLst/>
              <a:gdLst/>
              <a:ahLst/>
              <a:cxnLst/>
              <a:rect l="l" t="t" r="r" b="b"/>
              <a:pathLst>
                <a:path w="167" h="151" extrusionOk="0">
                  <a:moveTo>
                    <a:pt x="55" y="0"/>
                  </a:moveTo>
                  <a:cubicBezTo>
                    <a:pt x="51" y="0"/>
                    <a:pt x="46" y="1"/>
                    <a:pt x="41" y="3"/>
                  </a:cubicBezTo>
                  <a:cubicBezTo>
                    <a:pt x="0" y="30"/>
                    <a:pt x="0" y="90"/>
                    <a:pt x="34" y="130"/>
                  </a:cubicBezTo>
                  <a:cubicBezTo>
                    <a:pt x="50" y="143"/>
                    <a:pt x="72" y="150"/>
                    <a:pt x="93" y="150"/>
                  </a:cubicBezTo>
                  <a:cubicBezTo>
                    <a:pt x="124" y="150"/>
                    <a:pt x="153" y="135"/>
                    <a:pt x="161" y="103"/>
                  </a:cubicBezTo>
                  <a:cubicBezTo>
                    <a:pt x="167" y="85"/>
                    <a:pt x="152" y="62"/>
                    <a:pt x="134" y="62"/>
                  </a:cubicBezTo>
                  <a:cubicBezTo>
                    <a:pt x="132" y="62"/>
                    <a:pt x="130" y="62"/>
                    <a:pt x="127" y="63"/>
                  </a:cubicBezTo>
                  <a:cubicBezTo>
                    <a:pt x="122" y="63"/>
                    <a:pt x="108" y="72"/>
                    <a:pt x="96" y="72"/>
                  </a:cubicBezTo>
                  <a:cubicBezTo>
                    <a:pt x="93" y="72"/>
                    <a:pt x="90" y="71"/>
                    <a:pt x="87" y="70"/>
                  </a:cubicBezTo>
                  <a:cubicBezTo>
                    <a:pt x="86" y="68"/>
                    <a:pt x="85" y="65"/>
                    <a:pt x="84" y="62"/>
                  </a:cubicBezTo>
                  <a:lnTo>
                    <a:pt x="84" y="62"/>
                  </a:lnTo>
                  <a:cubicBezTo>
                    <a:pt x="90" y="64"/>
                    <a:pt x="95" y="67"/>
                    <a:pt x="101" y="70"/>
                  </a:cubicBezTo>
                  <a:cubicBezTo>
                    <a:pt x="114" y="70"/>
                    <a:pt x="127" y="50"/>
                    <a:pt x="114" y="43"/>
                  </a:cubicBezTo>
                  <a:cubicBezTo>
                    <a:pt x="107" y="36"/>
                    <a:pt x="94" y="23"/>
                    <a:pt x="81" y="16"/>
                  </a:cubicBezTo>
                  <a:cubicBezTo>
                    <a:pt x="76" y="6"/>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8"/>
            <p:cNvSpPr/>
            <p:nvPr/>
          </p:nvSpPr>
          <p:spPr>
            <a:xfrm>
              <a:off x="1822754" y="3594500"/>
              <a:ext cx="5094" cy="5094"/>
            </a:xfrm>
            <a:custGeom>
              <a:avLst/>
              <a:gdLst/>
              <a:ahLst/>
              <a:cxnLst/>
              <a:rect l="l" t="t" r="r" b="b"/>
              <a:pathLst>
                <a:path w="168" h="168" fill="none" extrusionOk="0">
                  <a:moveTo>
                    <a:pt x="114" y="47"/>
                  </a:moveTo>
                  <a:cubicBezTo>
                    <a:pt x="107" y="40"/>
                    <a:pt x="94" y="27"/>
                    <a:pt x="81" y="20"/>
                  </a:cubicBezTo>
                  <a:cubicBezTo>
                    <a:pt x="74" y="7"/>
                    <a:pt x="61" y="0"/>
                    <a:pt x="41" y="7"/>
                  </a:cubicBezTo>
                  <a:cubicBezTo>
                    <a:pt x="0" y="34"/>
                    <a:pt x="0" y="94"/>
                    <a:pt x="34" y="134"/>
                  </a:cubicBezTo>
                  <a:cubicBezTo>
                    <a:pt x="74" y="167"/>
                    <a:pt x="148" y="161"/>
                    <a:pt x="161" y="107"/>
                  </a:cubicBezTo>
                  <a:cubicBezTo>
                    <a:pt x="168" y="87"/>
                    <a:pt x="148" y="60"/>
                    <a:pt x="127" y="67"/>
                  </a:cubicBezTo>
                  <a:cubicBezTo>
                    <a:pt x="121" y="67"/>
                    <a:pt x="101" y="80"/>
                    <a:pt x="87" y="74"/>
                  </a:cubicBezTo>
                  <a:cubicBezTo>
                    <a:pt x="81" y="67"/>
                    <a:pt x="87" y="47"/>
                    <a:pt x="87" y="40"/>
                  </a:cubicBezTo>
                  <a:cubicBezTo>
                    <a:pt x="81" y="47"/>
                    <a:pt x="67" y="54"/>
                    <a:pt x="61" y="60"/>
                  </a:cubicBezTo>
                  <a:cubicBezTo>
                    <a:pt x="74" y="60"/>
                    <a:pt x="87" y="67"/>
                    <a:pt x="101" y="74"/>
                  </a:cubicBezTo>
                  <a:cubicBezTo>
                    <a:pt x="114" y="74"/>
                    <a:pt x="127" y="54"/>
                    <a:pt x="114" y="4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8"/>
            <p:cNvSpPr/>
            <p:nvPr/>
          </p:nvSpPr>
          <p:spPr>
            <a:xfrm>
              <a:off x="1814628" y="3574913"/>
              <a:ext cx="2486" cy="4396"/>
            </a:xfrm>
            <a:custGeom>
              <a:avLst/>
              <a:gdLst/>
              <a:ahLst/>
              <a:cxnLst/>
              <a:rect l="l" t="t" r="r" b="b"/>
              <a:pathLst>
                <a:path w="82" h="145" extrusionOk="0">
                  <a:moveTo>
                    <a:pt x="50" y="0"/>
                  </a:moveTo>
                  <a:cubicBezTo>
                    <a:pt x="46" y="0"/>
                    <a:pt x="43" y="1"/>
                    <a:pt x="41" y="4"/>
                  </a:cubicBezTo>
                  <a:cubicBezTo>
                    <a:pt x="14" y="17"/>
                    <a:pt x="1" y="51"/>
                    <a:pt x="1" y="84"/>
                  </a:cubicBezTo>
                  <a:cubicBezTo>
                    <a:pt x="7" y="111"/>
                    <a:pt x="28" y="144"/>
                    <a:pt x="61" y="144"/>
                  </a:cubicBezTo>
                  <a:cubicBezTo>
                    <a:pt x="68" y="144"/>
                    <a:pt x="81" y="131"/>
                    <a:pt x="74" y="118"/>
                  </a:cubicBezTo>
                  <a:cubicBezTo>
                    <a:pt x="54" y="91"/>
                    <a:pt x="28" y="57"/>
                    <a:pt x="61" y="31"/>
                  </a:cubicBezTo>
                  <a:cubicBezTo>
                    <a:pt x="77" y="20"/>
                    <a:pt x="63" y="0"/>
                    <a:pt x="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8"/>
            <p:cNvSpPr/>
            <p:nvPr/>
          </p:nvSpPr>
          <p:spPr>
            <a:xfrm>
              <a:off x="1814628" y="3574610"/>
              <a:ext cx="2486" cy="4700"/>
            </a:xfrm>
            <a:custGeom>
              <a:avLst/>
              <a:gdLst/>
              <a:ahLst/>
              <a:cxnLst/>
              <a:rect l="l" t="t" r="r" b="b"/>
              <a:pathLst>
                <a:path w="82" h="155" fill="none" extrusionOk="0">
                  <a:moveTo>
                    <a:pt x="41" y="14"/>
                  </a:moveTo>
                  <a:cubicBezTo>
                    <a:pt x="14" y="27"/>
                    <a:pt x="1" y="61"/>
                    <a:pt x="1" y="94"/>
                  </a:cubicBezTo>
                  <a:cubicBezTo>
                    <a:pt x="7" y="121"/>
                    <a:pt x="28" y="154"/>
                    <a:pt x="61" y="154"/>
                  </a:cubicBezTo>
                  <a:cubicBezTo>
                    <a:pt x="68" y="154"/>
                    <a:pt x="81" y="141"/>
                    <a:pt x="74" y="128"/>
                  </a:cubicBezTo>
                  <a:cubicBezTo>
                    <a:pt x="54" y="101"/>
                    <a:pt x="28" y="67"/>
                    <a:pt x="61" y="41"/>
                  </a:cubicBezTo>
                  <a:cubicBezTo>
                    <a:pt x="81" y="27"/>
                    <a:pt x="54" y="1"/>
                    <a:pt x="41"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8"/>
            <p:cNvSpPr/>
            <p:nvPr/>
          </p:nvSpPr>
          <p:spPr>
            <a:xfrm>
              <a:off x="1802257" y="3583008"/>
              <a:ext cx="5852" cy="5427"/>
            </a:xfrm>
            <a:custGeom>
              <a:avLst/>
              <a:gdLst/>
              <a:ahLst/>
              <a:cxnLst/>
              <a:rect l="l" t="t" r="r" b="b"/>
              <a:pathLst>
                <a:path w="193" h="179" extrusionOk="0">
                  <a:moveTo>
                    <a:pt x="101" y="1"/>
                  </a:moveTo>
                  <a:cubicBezTo>
                    <a:pt x="87" y="1"/>
                    <a:pt x="73" y="4"/>
                    <a:pt x="61" y="11"/>
                  </a:cubicBezTo>
                  <a:cubicBezTo>
                    <a:pt x="7" y="38"/>
                    <a:pt x="1" y="125"/>
                    <a:pt x="47" y="165"/>
                  </a:cubicBezTo>
                  <a:cubicBezTo>
                    <a:pt x="60" y="175"/>
                    <a:pt x="72" y="179"/>
                    <a:pt x="83" y="179"/>
                  </a:cubicBezTo>
                  <a:cubicBezTo>
                    <a:pt x="127" y="179"/>
                    <a:pt x="156" y="117"/>
                    <a:pt x="108" y="85"/>
                  </a:cubicBezTo>
                  <a:cubicBezTo>
                    <a:pt x="110" y="79"/>
                    <a:pt x="115" y="77"/>
                    <a:pt x="119" y="77"/>
                  </a:cubicBezTo>
                  <a:cubicBezTo>
                    <a:pt x="124" y="77"/>
                    <a:pt x="131" y="81"/>
                    <a:pt x="134" y="85"/>
                  </a:cubicBezTo>
                  <a:cubicBezTo>
                    <a:pt x="139" y="97"/>
                    <a:pt x="148" y="102"/>
                    <a:pt x="158" y="102"/>
                  </a:cubicBezTo>
                  <a:cubicBezTo>
                    <a:pt x="175" y="102"/>
                    <a:pt x="192" y="86"/>
                    <a:pt x="188" y="65"/>
                  </a:cubicBezTo>
                  <a:cubicBezTo>
                    <a:pt x="178" y="26"/>
                    <a:pt x="140"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8"/>
            <p:cNvSpPr/>
            <p:nvPr/>
          </p:nvSpPr>
          <p:spPr>
            <a:xfrm>
              <a:off x="1802257" y="3582523"/>
              <a:ext cx="5912" cy="6913"/>
            </a:xfrm>
            <a:custGeom>
              <a:avLst/>
              <a:gdLst/>
              <a:ahLst/>
              <a:cxnLst/>
              <a:rect l="l" t="t" r="r" b="b"/>
              <a:pathLst>
                <a:path w="195" h="228" fill="none" extrusionOk="0">
                  <a:moveTo>
                    <a:pt x="188" y="81"/>
                  </a:moveTo>
                  <a:cubicBezTo>
                    <a:pt x="175" y="27"/>
                    <a:pt x="108" y="0"/>
                    <a:pt x="61" y="27"/>
                  </a:cubicBezTo>
                  <a:cubicBezTo>
                    <a:pt x="7" y="54"/>
                    <a:pt x="1" y="141"/>
                    <a:pt x="47" y="181"/>
                  </a:cubicBezTo>
                  <a:cubicBezTo>
                    <a:pt x="108" y="228"/>
                    <a:pt x="168" y="141"/>
                    <a:pt x="108" y="101"/>
                  </a:cubicBezTo>
                  <a:cubicBezTo>
                    <a:pt x="121" y="108"/>
                    <a:pt x="108" y="101"/>
                    <a:pt x="108" y="101"/>
                  </a:cubicBezTo>
                  <a:cubicBezTo>
                    <a:pt x="114" y="94"/>
                    <a:pt x="108" y="101"/>
                    <a:pt x="108" y="101"/>
                  </a:cubicBezTo>
                  <a:cubicBezTo>
                    <a:pt x="114" y="87"/>
                    <a:pt x="128" y="94"/>
                    <a:pt x="134" y="101"/>
                  </a:cubicBezTo>
                  <a:cubicBezTo>
                    <a:pt x="148" y="134"/>
                    <a:pt x="195" y="114"/>
                    <a:pt x="188" y="8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8"/>
            <p:cNvSpPr/>
            <p:nvPr/>
          </p:nvSpPr>
          <p:spPr>
            <a:xfrm>
              <a:off x="1716664" y="3299941"/>
              <a:ext cx="6094" cy="5458"/>
            </a:xfrm>
            <a:custGeom>
              <a:avLst/>
              <a:gdLst/>
              <a:ahLst/>
              <a:cxnLst/>
              <a:rect l="l" t="t" r="r" b="b"/>
              <a:pathLst>
                <a:path w="201" h="180" extrusionOk="0">
                  <a:moveTo>
                    <a:pt x="105" y="101"/>
                  </a:moveTo>
                  <a:cubicBezTo>
                    <a:pt x="105" y="101"/>
                    <a:pt x="105" y="102"/>
                    <a:pt x="104" y="102"/>
                  </a:cubicBezTo>
                  <a:lnTo>
                    <a:pt x="104" y="102"/>
                  </a:lnTo>
                  <a:cubicBezTo>
                    <a:pt x="104" y="102"/>
                    <a:pt x="105" y="101"/>
                    <a:pt x="105" y="101"/>
                  </a:cubicBezTo>
                  <a:close/>
                  <a:moveTo>
                    <a:pt x="99" y="1"/>
                  </a:moveTo>
                  <a:cubicBezTo>
                    <a:pt x="84" y="1"/>
                    <a:pt x="68" y="5"/>
                    <a:pt x="54" y="14"/>
                  </a:cubicBezTo>
                  <a:cubicBezTo>
                    <a:pt x="20" y="34"/>
                    <a:pt x="0" y="67"/>
                    <a:pt x="0" y="107"/>
                  </a:cubicBezTo>
                  <a:cubicBezTo>
                    <a:pt x="0" y="141"/>
                    <a:pt x="14" y="161"/>
                    <a:pt x="40" y="174"/>
                  </a:cubicBezTo>
                  <a:cubicBezTo>
                    <a:pt x="44" y="178"/>
                    <a:pt x="48" y="180"/>
                    <a:pt x="52" y="180"/>
                  </a:cubicBezTo>
                  <a:cubicBezTo>
                    <a:pt x="61" y="180"/>
                    <a:pt x="69" y="170"/>
                    <a:pt x="74" y="161"/>
                  </a:cubicBezTo>
                  <a:cubicBezTo>
                    <a:pt x="74" y="157"/>
                    <a:pt x="74" y="148"/>
                    <a:pt x="74" y="148"/>
                  </a:cubicBezTo>
                  <a:cubicBezTo>
                    <a:pt x="78" y="143"/>
                    <a:pt x="79" y="139"/>
                    <a:pt x="80" y="135"/>
                  </a:cubicBezTo>
                  <a:lnTo>
                    <a:pt x="80" y="135"/>
                  </a:lnTo>
                  <a:cubicBezTo>
                    <a:pt x="85" y="126"/>
                    <a:pt x="89" y="119"/>
                    <a:pt x="94" y="114"/>
                  </a:cubicBezTo>
                  <a:cubicBezTo>
                    <a:pt x="94" y="114"/>
                    <a:pt x="97" y="108"/>
                    <a:pt x="99" y="106"/>
                  </a:cubicBezTo>
                  <a:lnTo>
                    <a:pt x="99" y="106"/>
                  </a:lnTo>
                  <a:cubicBezTo>
                    <a:pt x="101" y="108"/>
                    <a:pt x="103" y="110"/>
                    <a:pt x="107" y="114"/>
                  </a:cubicBezTo>
                  <a:cubicBezTo>
                    <a:pt x="110" y="120"/>
                    <a:pt x="112" y="125"/>
                    <a:pt x="114" y="131"/>
                  </a:cubicBezTo>
                  <a:lnTo>
                    <a:pt x="114" y="131"/>
                  </a:lnTo>
                  <a:cubicBezTo>
                    <a:pt x="114" y="132"/>
                    <a:pt x="114" y="133"/>
                    <a:pt x="114" y="134"/>
                  </a:cubicBezTo>
                  <a:cubicBezTo>
                    <a:pt x="101" y="154"/>
                    <a:pt x="121" y="168"/>
                    <a:pt x="141" y="168"/>
                  </a:cubicBezTo>
                  <a:cubicBezTo>
                    <a:pt x="152" y="164"/>
                    <a:pt x="162" y="160"/>
                    <a:pt x="171" y="153"/>
                  </a:cubicBezTo>
                  <a:lnTo>
                    <a:pt x="171" y="153"/>
                  </a:lnTo>
                  <a:cubicBezTo>
                    <a:pt x="189" y="146"/>
                    <a:pt x="201" y="127"/>
                    <a:pt x="201" y="107"/>
                  </a:cubicBezTo>
                  <a:cubicBezTo>
                    <a:pt x="201" y="50"/>
                    <a:pt x="152"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8"/>
            <p:cNvSpPr/>
            <p:nvPr/>
          </p:nvSpPr>
          <p:spPr>
            <a:xfrm>
              <a:off x="1716664" y="3299122"/>
              <a:ext cx="6094" cy="6519"/>
            </a:xfrm>
            <a:custGeom>
              <a:avLst/>
              <a:gdLst/>
              <a:ahLst/>
              <a:cxnLst/>
              <a:rect l="l" t="t" r="r" b="b"/>
              <a:pathLst>
                <a:path w="201" h="215" fill="none" extrusionOk="0">
                  <a:moveTo>
                    <a:pt x="141" y="195"/>
                  </a:moveTo>
                  <a:cubicBezTo>
                    <a:pt x="161" y="188"/>
                    <a:pt x="174" y="181"/>
                    <a:pt x="188" y="161"/>
                  </a:cubicBezTo>
                  <a:cubicBezTo>
                    <a:pt x="181" y="168"/>
                    <a:pt x="174" y="175"/>
                    <a:pt x="161" y="181"/>
                  </a:cubicBezTo>
                  <a:cubicBezTo>
                    <a:pt x="167" y="181"/>
                    <a:pt x="167" y="181"/>
                    <a:pt x="167" y="181"/>
                  </a:cubicBezTo>
                  <a:cubicBezTo>
                    <a:pt x="188" y="175"/>
                    <a:pt x="201" y="155"/>
                    <a:pt x="201" y="134"/>
                  </a:cubicBezTo>
                  <a:cubicBezTo>
                    <a:pt x="201" y="61"/>
                    <a:pt x="121" y="1"/>
                    <a:pt x="54" y="41"/>
                  </a:cubicBezTo>
                  <a:cubicBezTo>
                    <a:pt x="20" y="61"/>
                    <a:pt x="0" y="94"/>
                    <a:pt x="0" y="134"/>
                  </a:cubicBezTo>
                  <a:cubicBezTo>
                    <a:pt x="0" y="168"/>
                    <a:pt x="14" y="188"/>
                    <a:pt x="40" y="201"/>
                  </a:cubicBezTo>
                  <a:cubicBezTo>
                    <a:pt x="54" y="215"/>
                    <a:pt x="67" y="201"/>
                    <a:pt x="74" y="188"/>
                  </a:cubicBezTo>
                  <a:cubicBezTo>
                    <a:pt x="74" y="195"/>
                    <a:pt x="74" y="175"/>
                    <a:pt x="74" y="175"/>
                  </a:cubicBezTo>
                  <a:cubicBezTo>
                    <a:pt x="80" y="168"/>
                    <a:pt x="80" y="161"/>
                    <a:pt x="80" y="155"/>
                  </a:cubicBezTo>
                  <a:cubicBezTo>
                    <a:pt x="80" y="161"/>
                    <a:pt x="74" y="168"/>
                    <a:pt x="74" y="175"/>
                  </a:cubicBezTo>
                  <a:cubicBezTo>
                    <a:pt x="80" y="161"/>
                    <a:pt x="87" y="148"/>
                    <a:pt x="94" y="141"/>
                  </a:cubicBezTo>
                  <a:cubicBezTo>
                    <a:pt x="94" y="141"/>
                    <a:pt x="101" y="128"/>
                    <a:pt x="101" y="134"/>
                  </a:cubicBezTo>
                  <a:cubicBezTo>
                    <a:pt x="107" y="121"/>
                    <a:pt x="107" y="134"/>
                    <a:pt x="94" y="128"/>
                  </a:cubicBezTo>
                  <a:cubicBezTo>
                    <a:pt x="101" y="134"/>
                    <a:pt x="101" y="134"/>
                    <a:pt x="107" y="141"/>
                  </a:cubicBezTo>
                  <a:cubicBezTo>
                    <a:pt x="114" y="155"/>
                    <a:pt x="114" y="168"/>
                    <a:pt x="134" y="181"/>
                  </a:cubicBezTo>
                  <a:cubicBezTo>
                    <a:pt x="127" y="168"/>
                    <a:pt x="121" y="161"/>
                    <a:pt x="114" y="155"/>
                  </a:cubicBezTo>
                  <a:cubicBezTo>
                    <a:pt x="114" y="161"/>
                    <a:pt x="114" y="168"/>
                    <a:pt x="121" y="175"/>
                  </a:cubicBezTo>
                  <a:lnTo>
                    <a:pt x="114" y="155"/>
                  </a:lnTo>
                  <a:cubicBezTo>
                    <a:pt x="114" y="155"/>
                    <a:pt x="114" y="155"/>
                    <a:pt x="114" y="161"/>
                  </a:cubicBezTo>
                  <a:cubicBezTo>
                    <a:pt x="101" y="181"/>
                    <a:pt x="121" y="195"/>
                    <a:pt x="141" y="195"/>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8"/>
            <p:cNvSpPr/>
            <p:nvPr/>
          </p:nvSpPr>
          <p:spPr>
            <a:xfrm>
              <a:off x="1718695" y="3311311"/>
              <a:ext cx="3275" cy="3456"/>
            </a:xfrm>
            <a:custGeom>
              <a:avLst/>
              <a:gdLst/>
              <a:ahLst/>
              <a:cxnLst/>
              <a:rect l="l" t="t" r="r" b="b"/>
              <a:pathLst>
                <a:path w="108" h="114" extrusionOk="0">
                  <a:moveTo>
                    <a:pt x="60" y="0"/>
                  </a:moveTo>
                  <a:cubicBezTo>
                    <a:pt x="27" y="0"/>
                    <a:pt x="0" y="27"/>
                    <a:pt x="0" y="60"/>
                  </a:cubicBezTo>
                  <a:cubicBezTo>
                    <a:pt x="0" y="87"/>
                    <a:pt x="20" y="114"/>
                    <a:pt x="47" y="114"/>
                  </a:cubicBezTo>
                  <a:cubicBezTo>
                    <a:pt x="60" y="114"/>
                    <a:pt x="67" y="100"/>
                    <a:pt x="60" y="87"/>
                  </a:cubicBezTo>
                  <a:cubicBezTo>
                    <a:pt x="60" y="87"/>
                    <a:pt x="60" y="80"/>
                    <a:pt x="60" y="74"/>
                  </a:cubicBezTo>
                  <a:cubicBezTo>
                    <a:pt x="67" y="67"/>
                    <a:pt x="74" y="60"/>
                    <a:pt x="67" y="60"/>
                  </a:cubicBezTo>
                  <a:cubicBezTo>
                    <a:pt x="107" y="60"/>
                    <a:pt x="107" y="0"/>
                    <a:pt x="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8"/>
            <p:cNvSpPr/>
            <p:nvPr/>
          </p:nvSpPr>
          <p:spPr>
            <a:xfrm>
              <a:off x="1718695" y="3311311"/>
              <a:ext cx="3275" cy="3456"/>
            </a:xfrm>
            <a:custGeom>
              <a:avLst/>
              <a:gdLst/>
              <a:ahLst/>
              <a:cxnLst/>
              <a:rect l="l" t="t" r="r" b="b"/>
              <a:pathLst>
                <a:path w="108" h="114" fill="none" extrusionOk="0">
                  <a:moveTo>
                    <a:pt x="60" y="0"/>
                  </a:moveTo>
                  <a:cubicBezTo>
                    <a:pt x="27" y="0"/>
                    <a:pt x="0" y="27"/>
                    <a:pt x="0" y="60"/>
                  </a:cubicBezTo>
                  <a:cubicBezTo>
                    <a:pt x="0" y="87"/>
                    <a:pt x="20" y="114"/>
                    <a:pt x="47" y="114"/>
                  </a:cubicBezTo>
                  <a:cubicBezTo>
                    <a:pt x="60" y="114"/>
                    <a:pt x="67" y="100"/>
                    <a:pt x="60" y="87"/>
                  </a:cubicBezTo>
                  <a:cubicBezTo>
                    <a:pt x="60" y="87"/>
                    <a:pt x="60" y="80"/>
                    <a:pt x="60" y="74"/>
                  </a:cubicBezTo>
                  <a:cubicBezTo>
                    <a:pt x="67" y="67"/>
                    <a:pt x="74" y="60"/>
                    <a:pt x="67" y="60"/>
                  </a:cubicBezTo>
                  <a:cubicBezTo>
                    <a:pt x="107" y="60"/>
                    <a:pt x="107" y="0"/>
                    <a:pt x="60" y="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8"/>
            <p:cNvSpPr/>
            <p:nvPr/>
          </p:nvSpPr>
          <p:spPr>
            <a:xfrm>
              <a:off x="1732673" y="3311463"/>
              <a:ext cx="5306" cy="5033"/>
            </a:xfrm>
            <a:custGeom>
              <a:avLst/>
              <a:gdLst/>
              <a:ahLst/>
              <a:cxnLst/>
              <a:rect l="l" t="t" r="r" b="b"/>
              <a:pathLst>
                <a:path w="175" h="166" extrusionOk="0">
                  <a:moveTo>
                    <a:pt x="94" y="1"/>
                  </a:moveTo>
                  <a:cubicBezTo>
                    <a:pt x="71" y="1"/>
                    <a:pt x="57" y="30"/>
                    <a:pt x="81" y="42"/>
                  </a:cubicBezTo>
                  <a:cubicBezTo>
                    <a:pt x="94" y="55"/>
                    <a:pt x="101" y="89"/>
                    <a:pt x="81" y="109"/>
                  </a:cubicBezTo>
                  <a:cubicBezTo>
                    <a:pt x="73" y="114"/>
                    <a:pt x="64" y="117"/>
                    <a:pt x="56" y="117"/>
                  </a:cubicBezTo>
                  <a:cubicBezTo>
                    <a:pt x="44" y="117"/>
                    <a:pt x="32" y="113"/>
                    <a:pt x="21" y="109"/>
                  </a:cubicBezTo>
                  <a:cubicBezTo>
                    <a:pt x="18" y="108"/>
                    <a:pt x="16" y="107"/>
                    <a:pt x="14" y="107"/>
                  </a:cubicBezTo>
                  <a:cubicBezTo>
                    <a:pt x="5" y="107"/>
                    <a:pt x="1" y="118"/>
                    <a:pt x="1" y="129"/>
                  </a:cubicBezTo>
                  <a:cubicBezTo>
                    <a:pt x="12" y="154"/>
                    <a:pt x="40" y="166"/>
                    <a:pt x="68" y="166"/>
                  </a:cubicBezTo>
                  <a:cubicBezTo>
                    <a:pt x="92" y="166"/>
                    <a:pt x="116" y="158"/>
                    <a:pt x="128" y="142"/>
                  </a:cubicBezTo>
                  <a:cubicBezTo>
                    <a:pt x="175" y="102"/>
                    <a:pt x="155" y="29"/>
                    <a:pt x="101" y="2"/>
                  </a:cubicBezTo>
                  <a:cubicBezTo>
                    <a:pt x="99" y="1"/>
                    <a:pt x="96"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8"/>
            <p:cNvSpPr/>
            <p:nvPr/>
          </p:nvSpPr>
          <p:spPr>
            <a:xfrm>
              <a:off x="1732673" y="3311311"/>
              <a:ext cx="5306" cy="5488"/>
            </a:xfrm>
            <a:custGeom>
              <a:avLst/>
              <a:gdLst/>
              <a:ahLst/>
              <a:cxnLst/>
              <a:rect l="l" t="t" r="r" b="b"/>
              <a:pathLst>
                <a:path w="175" h="181" fill="none" extrusionOk="0">
                  <a:moveTo>
                    <a:pt x="81" y="47"/>
                  </a:moveTo>
                  <a:cubicBezTo>
                    <a:pt x="94" y="60"/>
                    <a:pt x="101" y="94"/>
                    <a:pt x="81" y="114"/>
                  </a:cubicBezTo>
                  <a:cubicBezTo>
                    <a:pt x="61" y="127"/>
                    <a:pt x="41" y="121"/>
                    <a:pt x="21" y="114"/>
                  </a:cubicBezTo>
                  <a:cubicBezTo>
                    <a:pt x="7" y="107"/>
                    <a:pt x="1" y="121"/>
                    <a:pt x="1" y="134"/>
                  </a:cubicBezTo>
                  <a:cubicBezTo>
                    <a:pt x="21" y="181"/>
                    <a:pt x="101" y="181"/>
                    <a:pt x="128" y="147"/>
                  </a:cubicBezTo>
                  <a:cubicBezTo>
                    <a:pt x="175" y="107"/>
                    <a:pt x="155" y="34"/>
                    <a:pt x="101" y="7"/>
                  </a:cubicBezTo>
                  <a:cubicBezTo>
                    <a:pt x="74" y="0"/>
                    <a:pt x="54" y="34"/>
                    <a:pt x="81" y="4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8"/>
            <p:cNvSpPr/>
            <p:nvPr/>
          </p:nvSpPr>
          <p:spPr>
            <a:xfrm>
              <a:off x="1834518" y="3326501"/>
              <a:ext cx="7034" cy="6398"/>
            </a:xfrm>
            <a:custGeom>
              <a:avLst/>
              <a:gdLst/>
              <a:ahLst/>
              <a:cxnLst/>
              <a:rect l="l" t="t" r="r" b="b"/>
              <a:pathLst>
                <a:path w="232" h="211" extrusionOk="0">
                  <a:moveTo>
                    <a:pt x="128" y="1"/>
                  </a:moveTo>
                  <a:cubicBezTo>
                    <a:pt x="87" y="1"/>
                    <a:pt x="54" y="21"/>
                    <a:pt x="34" y="54"/>
                  </a:cubicBezTo>
                  <a:cubicBezTo>
                    <a:pt x="7" y="81"/>
                    <a:pt x="0" y="121"/>
                    <a:pt x="14" y="155"/>
                  </a:cubicBezTo>
                  <a:cubicBezTo>
                    <a:pt x="14" y="168"/>
                    <a:pt x="20" y="175"/>
                    <a:pt x="27" y="182"/>
                  </a:cubicBezTo>
                  <a:cubicBezTo>
                    <a:pt x="33" y="187"/>
                    <a:pt x="35" y="189"/>
                    <a:pt x="35" y="189"/>
                  </a:cubicBezTo>
                  <a:cubicBezTo>
                    <a:pt x="35" y="189"/>
                    <a:pt x="31" y="184"/>
                    <a:pt x="33" y="184"/>
                  </a:cubicBezTo>
                  <a:cubicBezTo>
                    <a:pt x="34" y="184"/>
                    <a:pt x="36" y="185"/>
                    <a:pt x="41" y="188"/>
                  </a:cubicBezTo>
                  <a:cubicBezTo>
                    <a:pt x="47" y="202"/>
                    <a:pt x="61" y="208"/>
                    <a:pt x="81" y="208"/>
                  </a:cubicBezTo>
                  <a:cubicBezTo>
                    <a:pt x="83" y="210"/>
                    <a:pt x="85" y="210"/>
                    <a:pt x="87" y="210"/>
                  </a:cubicBezTo>
                  <a:cubicBezTo>
                    <a:pt x="96" y="210"/>
                    <a:pt x="101" y="199"/>
                    <a:pt x="101" y="188"/>
                  </a:cubicBezTo>
                  <a:cubicBezTo>
                    <a:pt x="101" y="182"/>
                    <a:pt x="94" y="175"/>
                    <a:pt x="94" y="168"/>
                  </a:cubicBezTo>
                  <a:lnTo>
                    <a:pt x="94" y="168"/>
                  </a:lnTo>
                  <a:cubicBezTo>
                    <a:pt x="94" y="169"/>
                    <a:pt x="94" y="170"/>
                    <a:pt x="95" y="170"/>
                  </a:cubicBezTo>
                  <a:cubicBezTo>
                    <a:pt x="96" y="170"/>
                    <a:pt x="101" y="160"/>
                    <a:pt x="101" y="155"/>
                  </a:cubicBezTo>
                  <a:cubicBezTo>
                    <a:pt x="101" y="141"/>
                    <a:pt x="101" y="121"/>
                    <a:pt x="107" y="108"/>
                  </a:cubicBezTo>
                  <a:cubicBezTo>
                    <a:pt x="112" y="90"/>
                    <a:pt x="134" y="81"/>
                    <a:pt x="157" y="81"/>
                  </a:cubicBezTo>
                  <a:cubicBezTo>
                    <a:pt x="168" y="81"/>
                    <a:pt x="179" y="83"/>
                    <a:pt x="188" y="88"/>
                  </a:cubicBezTo>
                  <a:cubicBezTo>
                    <a:pt x="191" y="90"/>
                    <a:pt x="194" y="91"/>
                    <a:pt x="198" y="91"/>
                  </a:cubicBezTo>
                  <a:cubicBezTo>
                    <a:pt x="215" y="91"/>
                    <a:pt x="231" y="65"/>
                    <a:pt x="215" y="48"/>
                  </a:cubicBezTo>
                  <a:cubicBezTo>
                    <a:pt x="188" y="21"/>
                    <a:pt x="168" y="8"/>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8"/>
            <p:cNvSpPr/>
            <p:nvPr/>
          </p:nvSpPr>
          <p:spPr>
            <a:xfrm>
              <a:off x="1834518" y="3326501"/>
              <a:ext cx="7125" cy="6519"/>
            </a:xfrm>
            <a:custGeom>
              <a:avLst/>
              <a:gdLst/>
              <a:ahLst/>
              <a:cxnLst/>
              <a:rect l="l" t="t" r="r" b="b"/>
              <a:pathLst>
                <a:path w="235" h="215" fill="none" extrusionOk="0">
                  <a:moveTo>
                    <a:pt x="215" y="48"/>
                  </a:moveTo>
                  <a:cubicBezTo>
                    <a:pt x="188" y="21"/>
                    <a:pt x="168" y="8"/>
                    <a:pt x="128" y="1"/>
                  </a:cubicBezTo>
                  <a:cubicBezTo>
                    <a:pt x="87" y="1"/>
                    <a:pt x="54" y="21"/>
                    <a:pt x="34" y="54"/>
                  </a:cubicBezTo>
                  <a:cubicBezTo>
                    <a:pt x="7" y="81"/>
                    <a:pt x="0" y="121"/>
                    <a:pt x="14" y="155"/>
                  </a:cubicBezTo>
                  <a:cubicBezTo>
                    <a:pt x="14" y="168"/>
                    <a:pt x="20" y="175"/>
                    <a:pt x="27" y="182"/>
                  </a:cubicBezTo>
                  <a:cubicBezTo>
                    <a:pt x="47" y="202"/>
                    <a:pt x="20" y="175"/>
                    <a:pt x="41" y="188"/>
                  </a:cubicBezTo>
                  <a:cubicBezTo>
                    <a:pt x="47" y="202"/>
                    <a:pt x="61" y="208"/>
                    <a:pt x="81" y="208"/>
                  </a:cubicBezTo>
                  <a:cubicBezTo>
                    <a:pt x="94" y="215"/>
                    <a:pt x="101" y="202"/>
                    <a:pt x="101" y="188"/>
                  </a:cubicBezTo>
                  <a:cubicBezTo>
                    <a:pt x="101" y="182"/>
                    <a:pt x="94" y="175"/>
                    <a:pt x="94" y="168"/>
                  </a:cubicBezTo>
                  <a:cubicBezTo>
                    <a:pt x="94" y="175"/>
                    <a:pt x="101" y="161"/>
                    <a:pt x="101" y="155"/>
                  </a:cubicBezTo>
                  <a:cubicBezTo>
                    <a:pt x="101" y="141"/>
                    <a:pt x="101" y="121"/>
                    <a:pt x="107" y="108"/>
                  </a:cubicBezTo>
                  <a:cubicBezTo>
                    <a:pt x="114" y="81"/>
                    <a:pt x="161" y="74"/>
                    <a:pt x="188" y="88"/>
                  </a:cubicBezTo>
                  <a:cubicBezTo>
                    <a:pt x="208" y="101"/>
                    <a:pt x="235" y="68"/>
                    <a:pt x="215" y="4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8"/>
            <p:cNvSpPr/>
            <p:nvPr/>
          </p:nvSpPr>
          <p:spPr>
            <a:xfrm>
              <a:off x="1727124" y="3438291"/>
              <a:ext cx="130103" cy="215211"/>
            </a:xfrm>
            <a:custGeom>
              <a:avLst/>
              <a:gdLst/>
              <a:ahLst/>
              <a:cxnLst/>
              <a:rect l="l" t="t" r="r" b="b"/>
              <a:pathLst>
                <a:path w="4291" h="7098" extrusionOk="0">
                  <a:moveTo>
                    <a:pt x="2240" y="0"/>
                  </a:moveTo>
                  <a:cubicBezTo>
                    <a:pt x="2232" y="0"/>
                    <a:pt x="2224" y="2"/>
                    <a:pt x="2218" y="7"/>
                  </a:cubicBezTo>
                  <a:cubicBezTo>
                    <a:pt x="1856" y="302"/>
                    <a:pt x="1876" y="830"/>
                    <a:pt x="2050" y="1225"/>
                  </a:cubicBezTo>
                  <a:cubicBezTo>
                    <a:pt x="2291" y="1773"/>
                    <a:pt x="2800" y="2108"/>
                    <a:pt x="3121" y="2596"/>
                  </a:cubicBezTo>
                  <a:cubicBezTo>
                    <a:pt x="3469" y="3118"/>
                    <a:pt x="3616" y="3761"/>
                    <a:pt x="3770" y="4363"/>
                  </a:cubicBezTo>
                  <a:cubicBezTo>
                    <a:pt x="3930" y="4995"/>
                    <a:pt x="4053" y="5640"/>
                    <a:pt x="4139" y="6285"/>
                  </a:cubicBezTo>
                  <a:lnTo>
                    <a:pt x="4139" y="6285"/>
                  </a:lnTo>
                  <a:cubicBezTo>
                    <a:pt x="3857" y="6214"/>
                    <a:pt x="3570" y="6149"/>
                    <a:pt x="3288" y="6089"/>
                  </a:cubicBezTo>
                  <a:cubicBezTo>
                    <a:pt x="3282" y="6088"/>
                    <a:pt x="3277" y="6087"/>
                    <a:pt x="3272" y="6087"/>
                  </a:cubicBezTo>
                  <a:cubicBezTo>
                    <a:pt x="3246" y="6087"/>
                    <a:pt x="3226" y="6100"/>
                    <a:pt x="3215" y="6122"/>
                  </a:cubicBezTo>
                  <a:cubicBezTo>
                    <a:pt x="3110" y="6308"/>
                    <a:pt x="3004" y="6493"/>
                    <a:pt x="2899" y="6673"/>
                  </a:cubicBezTo>
                  <a:lnTo>
                    <a:pt x="2899" y="6673"/>
                  </a:lnTo>
                  <a:cubicBezTo>
                    <a:pt x="2628" y="6534"/>
                    <a:pt x="2356" y="6395"/>
                    <a:pt x="2084" y="6256"/>
                  </a:cubicBezTo>
                  <a:cubicBezTo>
                    <a:pt x="2079" y="6251"/>
                    <a:pt x="2071" y="6249"/>
                    <a:pt x="2062" y="6249"/>
                  </a:cubicBezTo>
                  <a:cubicBezTo>
                    <a:pt x="2048" y="6249"/>
                    <a:pt x="2032" y="6255"/>
                    <a:pt x="2024" y="6263"/>
                  </a:cubicBezTo>
                  <a:cubicBezTo>
                    <a:pt x="1836" y="6514"/>
                    <a:pt x="1642" y="6759"/>
                    <a:pt x="1425" y="6976"/>
                  </a:cubicBezTo>
                  <a:lnTo>
                    <a:pt x="1425" y="6976"/>
                  </a:lnTo>
                  <a:cubicBezTo>
                    <a:pt x="1296" y="6697"/>
                    <a:pt x="1143" y="6415"/>
                    <a:pt x="967" y="6162"/>
                  </a:cubicBezTo>
                  <a:cubicBezTo>
                    <a:pt x="951" y="6143"/>
                    <a:pt x="931" y="6133"/>
                    <a:pt x="911" y="6133"/>
                  </a:cubicBezTo>
                  <a:cubicBezTo>
                    <a:pt x="898" y="6133"/>
                    <a:pt x="884" y="6138"/>
                    <a:pt x="873" y="6149"/>
                  </a:cubicBezTo>
                  <a:cubicBezTo>
                    <a:pt x="732" y="6276"/>
                    <a:pt x="592" y="6390"/>
                    <a:pt x="438" y="6484"/>
                  </a:cubicBezTo>
                  <a:cubicBezTo>
                    <a:pt x="356" y="6539"/>
                    <a:pt x="297" y="6570"/>
                    <a:pt x="244" y="6570"/>
                  </a:cubicBezTo>
                  <a:cubicBezTo>
                    <a:pt x="181" y="6570"/>
                    <a:pt x="126" y="6525"/>
                    <a:pt x="50" y="6423"/>
                  </a:cubicBezTo>
                  <a:cubicBezTo>
                    <a:pt x="44" y="6418"/>
                    <a:pt x="37" y="6415"/>
                    <a:pt x="30" y="6415"/>
                  </a:cubicBezTo>
                  <a:cubicBezTo>
                    <a:pt x="14" y="6415"/>
                    <a:pt x="0" y="6429"/>
                    <a:pt x="10" y="6443"/>
                  </a:cubicBezTo>
                  <a:cubicBezTo>
                    <a:pt x="63" y="6544"/>
                    <a:pt x="117" y="6631"/>
                    <a:pt x="190" y="6704"/>
                  </a:cubicBezTo>
                  <a:cubicBezTo>
                    <a:pt x="198" y="6715"/>
                    <a:pt x="209" y="6720"/>
                    <a:pt x="221" y="6720"/>
                  </a:cubicBezTo>
                  <a:cubicBezTo>
                    <a:pt x="231" y="6720"/>
                    <a:pt x="242" y="6717"/>
                    <a:pt x="251" y="6711"/>
                  </a:cubicBezTo>
                  <a:cubicBezTo>
                    <a:pt x="479" y="6588"/>
                    <a:pt x="695" y="6442"/>
                    <a:pt x="901" y="6278"/>
                  </a:cubicBezTo>
                  <a:lnTo>
                    <a:pt x="901" y="6278"/>
                  </a:lnTo>
                  <a:cubicBezTo>
                    <a:pt x="1064" y="6540"/>
                    <a:pt x="1231" y="6797"/>
                    <a:pt x="1375" y="7072"/>
                  </a:cubicBezTo>
                  <a:cubicBezTo>
                    <a:pt x="1383" y="7089"/>
                    <a:pt x="1401" y="7097"/>
                    <a:pt x="1417" y="7097"/>
                  </a:cubicBezTo>
                  <a:cubicBezTo>
                    <a:pt x="1427" y="7097"/>
                    <a:pt x="1436" y="7094"/>
                    <a:pt x="1442" y="7086"/>
                  </a:cubicBezTo>
                  <a:cubicBezTo>
                    <a:pt x="1549" y="6972"/>
                    <a:pt x="1649" y="6872"/>
                    <a:pt x="1749" y="6758"/>
                  </a:cubicBezTo>
                  <a:cubicBezTo>
                    <a:pt x="1823" y="6678"/>
                    <a:pt x="1943" y="6464"/>
                    <a:pt x="2037" y="6417"/>
                  </a:cubicBezTo>
                  <a:cubicBezTo>
                    <a:pt x="2057" y="6408"/>
                    <a:pt x="2078" y="6404"/>
                    <a:pt x="2100" y="6404"/>
                  </a:cubicBezTo>
                  <a:cubicBezTo>
                    <a:pt x="2208" y="6404"/>
                    <a:pt x="2329" y="6500"/>
                    <a:pt x="2418" y="6551"/>
                  </a:cubicBezTo>
                  <a:cubicBezTo>
                    <a:pt x="2572" y="6631"/>
                    <a:pt x="2733" y="6711"/>
                    <a:pt x="2893" y="6798"/>
                  </a:cubicBezTo>
                  <a:cubicBezTo>
                    <a:pt x="2901" y="6802"/>
                    <a:pt x="2908" y="6803"/>
                    <a:pt x="2916" y="6803"/>
                  </a:cubicBezTo>
                  <a:cubicBezTo>
                    <a:pt x="2937" y="6803"/>
                    <a:pt x="2959" y="6791"/>
                    <a:pt x="2974" y="6771"/>
                  </a:cubicBezTo>
                  <a:cubicBezTo>
                    <a:pt x="3041" y="6664"/>
                    <a:pt x="3108" y="6551"/>
                    <a:pt x="3174" y="6443"/>
                  </a:cubicBezTo>
                  <a:cubicBezTo>
                    <a:pt x="3248" y="6327"/>
                    <a:pt x="3265" y="6261"/>
                    <a:pt x="3381" y="6261"/>
                  </a:cubicBezTo>
                  <a:cubicBezTo>
                    <a:pt x="3391" y="6261"/>
                    <a:pt x="3403" y="6262"/>
                    <a:pt x="3415" y="6263"/>
                  </a:cubicBezTo>
                  <a:cubicBezTo>
                    <a:pt x="3670" y="6276"/>
                    <a:pt x="3951" y="6383"/>
                    <a:pt x="4205" y="6437"/>
                  </a:cubicBezTo>
                  <a:cubicBezTo>
                    <a:pt x="4211" y="6438"/>
                    <a:pt x="4217" y="6439"/>
                    <a:pt x="4223" y="6439"/>
                  </a:cubicBezTo>
                  <a:cubicBezTo>
                    <a:pt x="4266" y="6439"/>
                    <a:pt x="4291" y="6398"/>
                    <a:pt x="4285" y="6357"/>
                  </a:cubicBezTo>
                  <a:cubicBezTo>
                    <a:pt x="4111" y="5253"/>
                    <a:pt x="3884" y="4102"/>
                    <a:pt x="3435" y="3071"/>
                  </a:cubicBezTo>
                  <a:cubicBezTo>
                    <a:pt x="3215" y="2550"/>
                    <a:pt x="2833" y="2161"/>
                    <a:pt x="2499" y="1713"/>
                  </a:cubicBezTo>
                  <a:cubicBezTo>
                    <a:pt x="2111" y="1205"/>
                    <a:pt x="1856" y="623"/>
                    <a:pt x="2278" y="54"/>
                  </a:cubicBezTo>
                  <a:cubicBezTo>
                    <a:pt x="2293" y="23"/>
                    <a:pt x="2265" y="0"/>
                    <a:pt x="2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8"/>
            <p:cNvSpPr/>
            <p:nvPr/>
          </p:nvSpPr>
          <p:spPr>
            <a:xfrm>
              <a:off x="1727003" y="3437897"/>
              <a:ext cx="130255" cy="215848"/>
            </a:xfrm>
            <a:custGeom>
              <a:avLst/>
              <a:gdLst/>
              <a:ahLst/>
              <a:cxnLst/>
              <a:rect l="l" t="t" r="r" b="b"/>
              <a:pathLst>
                <a:path w="4296" h="7119" fill="none" extrusionOk="0">
                  <a:moveTo>
                    <a:pt x="2222" y="20"/>
                  </a:moveTo>
                  <a:cubicBezTo>
                    <a:pt x="1860" y="315"/>
                    <a:pt x="1880" y="843"/>
                    <a:pt x="2054" y="1238"/>
                  </a:cubicBezTo>
                  <a:cubicBezTo>
                    <a:pt x="2295" y="1786"/>
                    <a:pt x="2804" y="2121"/>
                    <a:pt x="3125" y="2609"/>
                  </a:cubicBezTo>
                  <a:cubicBezTo>
                    <a:pt x="3473" y="3131"/>
                    <a:pt x="3620" y="3774"/>
                    <a:pt x="3774" y="4376"/>
                  </a:cubicBezTo>
                  <a:cubicBezTo>
                    <a:pt x="3941" y="5038"/>
                    <a:pt x="4068" y="5714"/>
                    <a:pt x="4155" y="6390"/>
                  </a:cubicBezTo>
                  <a:lnTo>
                    <a:pt x="4242" y="6323"/>
                  </a:lnTo>
                  <a:cubicBezTo>
                    <a:pt x="3928" y="6242"/>
                    <a:pt x="3607" y="6169"/>
                    <a:pt x="3292" y="6102"/>
                  </a:cubicBezTo>
                  <a:cubicBezTo>
                    <a:pt x="3259" y="6095"/>
                    <a:pt x="3232" y="6109"/>
                    <a:pt x="3219" y="6135"/>
                  </a:cubicBezTo>
                  <a:cubicBezTo>
                    <a:pt x="3105" y="6336"/>
                    <a:pt x="2991" y="6537"/>
                    <a:pt x="2877" y="6731"/>
                  </a:cubicBezTo>
                  <a:cubicBezTo>
                    <a:pt x="2897" y="6724"/>
                    <a:pt x="2924" y="6717"/>
                    <a:pt x="2951" y="6711"/>
                  </a:cubicBezTo>
                  <a:cubicBezTo>
                    <a:pt x="2663" y="6564"/>
                    <a:pt x="2376" y="6416"/>
                    <a:pt x="2088" y="6269"/>
                  </a:cubicBezTo>
                  <a:cubicBezTo>
                    <a:pt x="2074" y="6256"/>
                    <a:pt x="2041" y="6262"/>
                    <a:pt x="2028" y="6276"/>
                  </a:cubicBezTo>
                  <a:cubicBezTo>
                    <a:pt x="1827" y="6543"/>
                    <a:pt x="1620" y="6804"/>
                    <a:pt x="1385" y="7032"/>
                  </a:cubicBezTo>
                  <a:lnTo>
                    <a:pt x="1452" y="7039"/>
                  </a:lnTo>
                  <a:cubicBezTo>
                    <a:pt x="1318" y="6744"/>
                    <a:pt x="1158" y="6443"/>
                    <a:pt x="971" y="6175"/>
                  </a:cubicBezTo>
                  <a:cubicBezTo>
                    <a:pt x="944" y="6142"/>
                    <a:pt x="904" y="6135"/>
                    <a:pt x="877" y="6162"/>
                  </a:cubicBezTo>
                  <a:cubicBezTo>
                    <a:pt x="736" y="6289"/>
                    <a:pt x="596" y="6403"/>
                    <a:pt x="442" y="6497"/>
                  </a:cubicBezTo>
                  <a:cubicBezTo>
                    <a:pt x="261" y="6617"/>
                    <a:pt x="194" y="6624"/>
                    <a:pt x="54" y="6436"/>
                  </a:cubicBezTo>
                  <a:cubicBezTo>
                    <a:pt x="34" y="6416"/>
                    <a:pt x="0" y="6436"/>
                    <a:pt x="14" y="6456"/>
                  </a:cubicBezTo>
                  <a:cubicBezTo>
                    <a:pt x="67" y="6557"/>
                    <a:pt x="121" y="6644"/>
                    <a:pt x="194" y="6717"/>
                  </a:cubicBezTo>
                  <a:cubicBezTo>
                    <a:pt x="208" y="6737"/>
                    <a:pt x="235" y="6737"/>
                    <a:pt x="255" y="6724"/>
                  </a:cubicBezTo>
                  <a:cubicBezTo>
                    <a:pt x="502" y="6590"/>
                    <a:pt x="736" y="6430"/>
                    <a:pt x="957" y="6249"/>
                  </a:cubicBezTo>
                  <a:lnTo>
                    <a:pt x="870" y="6236"/>
                  </a:lnTo>
                  <a:cubicBezTo>
                    <a:pt x="1044" y="6517"/>
                    <a:pt x="1225" y="6791"/>
                    <a:pt x="1379" y="7085"/>
                  </a:cubicBezTo>
                  <a:cubicBezTo>
                    <a:pt x="1392" y="7112"/>
                    <a:pt x="1432" y="7119"/>
                    <a:pt x="1446" y="7099"/>
                  </a:cubicBezTo>
                  <a:cubicBezTo>
                    <a:pt x="1553" y="6985"/>
                    <a:pt x="1653" y="6885"/>
                    <a:pt x="1753" y="6771"/>
                  </a:cubicBezTo>
                  <a:cubicBezTo>
                    <a:pt x="1827" y="6691"/>
                    <a:pt x="1947" y="6477"/>
                    <a:pt x="2041" y="6430"/>
                  </a:cubicBezTo>
                  <a:cubicBezTo>
                    <a:pt x="2161" y="6376"/>
                    <a:pt x="2315" y="6503"/>
                    <a:pt x="2422" y="6564"/>
                  </a:cubicBezTo>
                  <a:cubicBezTo>
                    <a:pt x="2576" y="6644"/>
                    <a:pt x="2737" y="6724"/>
                    <a:pt x="2897" y="6811"/>
                  </a:cubicBezTo>
                  <a:cubicBezTo>
                    <a:pt x="2924" y="6824"/>
                    <a:pt x="2958" y="6811"/>
                    <a:pt x="2978" y="6784"/>
                  </a:cubicBezTo>
                  <a:cubicBezTo>
                    <a:pt x="3045" y="6677"/>
                    <a:pt x="3112" y="6564"/>
                    <a:pt x="3178" y="6456"/>
                  </a:cubicBezTo>
                  <a:cubicBezTo>
                    <a:pt x="3259" y="6329"/>
                    <a:pt x="3272" y="6262"/>
                    <a:pt x="3419" y="6276"/>
                  </a:cubicBezTo>
                  <a:cubicBezTo>
                    <a:pt x="3674" y="6289"/>
                    <a:pt x="3955" y="6396"/>
                    <a:pt x="4209" y="6450"/>
                  </a:cubicBezTo>
                  <a:cubicBezTo>
                    <a:pt x="4262" y="6463"/>
                    <a:pt x="4296" y="6416"/>
                    <a:pt x="4289" y="6370"/>
                  </a:cubicBezTo>
                  <a:cubicBezTo>
                    <a:pt x="4115" y="5266"/>
                    <a:pt x="3888" y="4115"/>
                    <a:pt x="3439" y="3084"/>
                  </a:cubicBezTo>
                  <a:cubicBezTo>
                    <a:pt x="3219" y="2563"/>
                    <a:pt x="2837" y="2174"/>
                    <a:pt x="2503" y="1726"/>
                  </a:cubicBezTo>
                  <a:cubicBezTo>
                    <a:pt x="2115" y="1218"/>
                    <a:pt x="1860" y="636"/>
                    <a:pt x="2282" y="67"/>
                  </a:cubicBezTo>
                  <a:cubicBezTo>
                    <a:pt x="2302" y="27"/>
                    <a:pt x="2248" y="0"/>
                    <a:pt x="2222" y="2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8"/>
            <p:cNvSpPr/>
            <p:nvPr/>
          </p:nvSpPr>
          <p:spPr>
            <a:xfrm>
              <a:off x="1582771" y="3556812"/>
              <a:ext cx="152510" cy="84350"/>
            </a:xfrm>
            <a:custGeom>
              <a:avLst/>
              <a:gdLst/>
              <a:ahLst/>
              <a:cxnLst/>
              <a:rect l="l" t="t" r="r" b="b"/>
              <a:pathLst>
                <a:path w="5030" h="2782" extrusionOk="0">
                  <a:moveTo>
                    <a:pt x="1177" y="1"/>
                  </a:moveTo>
                  <a:cubicBezTo>
                    <a:pt x="1171" y="1"/>
                    <a:pt x="1165" y="2"/>
                    <a:pt x="1158" y="5"/>
                  </a:cubicBezTo>
                  <a:cubicBezTo>
                    <a:pt x="862" y="108"/>
                    <a:pt x="556" y="157"/>
                    <a:pt x="245" y="157"/>
                  </a:cubicBezTo>
                  <a:cubicBezTo>
                    <a:pt x="190" y="157"/>
                    <a:pt x="135" y="156"/>
                    <a:pt x="81" y="153"/>
                  </a:cubicBezTo>
                  <a:cubicBezTo>
                    <a:pt x="78" y="152"/>
                    <a:pt x="76" y="152"/>
                    <a:pt x="74" y="152"/>
                  </a:cubicBezTo>
                  <a:cubicBezTo>
                    <a:pt x="1" y="152"/>
                    <a:pt x="9" y="266"/>
                    <a:pt x="81" y="266"/>
                  </a:cubicBezTo>
                  <a:cubicBezTo>
                    <a:pt x="145" y="271"/>
                    <a:pt x="209" y="273"/>
                    <a:pt x="272" y="273"/>
                  </a:cubicBezTo>
                  <a:cubicBezTo>
                    <a:pt x="561" y="273"/>
                    <a:pt x="833" y="226"/>
                    <a:pt x="1109" y="133"/>
                  </a:cubicBezTo>
                  <a:lnTo>
                    <a:pt x="1109" y="133"/>
                  </a:lnTo>
                  <a:cubicBezTo>
                    <a:pt x="1083" y="398"/>
                    <a:pt x="1080" y="663"/>
                    <a:pt x="1104" y="929"/>
                  </a:cubicBezTo>
                  <a:cubicBezTo>
                    <a:pt x="1104" y="956"/>
                    <a:pt x="1124" y="982"/>
                    <a:pt x="1151" y="989"/>
                  </a:cubicBezTo>
                  <a:cubicBezTo>
                    <a:pt x="1379" y="1009"/>
                    <a:pt x="1653" y="982"/>
                    <a:pt x="1874" y="1036"/>
                  </a:cubicBezTo>
                  <a:cubicBezTo>
                    <a:pt x="2061" y="1083"/>
                    <a:pt x="2121" y="1564"/>
                    <a:pt x="2175" y="1745"/>
                  </a:cubicBezTo>
                  <a:cubicBezTo>
                    <a:pt x="2180" y="1767"/>
                    <a:pt x="2200" y="1780"/>
                    <a:pt x="2218" y="1780"/>
                  </a:cubicBezTo>
                  <a:cubicBezTo>
                    <a:pt x="2221" y="1780"/>
                    <a:pt x="2225" y="1780"/>
                    <a:pt x="2228" y="1778"/>
                  </a:cubicBezTo>
                  <a:cubicBezTo>
                    <a:pt x="2376" y="1738"/>
                    <a:pt x="2523" y="1691"/>
                    <a:pt x="2670" y="1651"/>
                  </a:cubicBezTo>
                  <a:cubicBezTo>
                    <a:pt x="2771" y="1626"/>
                    <a:pt x="2980" y="1523"/>
                    <a:pt x="3093" y="1523"/>
                  </a:cubicBezTo>
                  <a:cubicBezTo>
                    <a:pt x="3099" y="1523"/>
                    <a:pt x="3106" y="1523"/>
                    <a:pt x="3111" y="1524"/>
                  </a:cubicBezTo>
                  <a:cubicBezTo>
                    <a:pt x="3239" y="1551"/>
                    <a:pt x="3279" y="1745"/>
                    <a:pt x="3326" y="1845"/>
                  </a:cubicBezTo>
                  <a:cubicBezTo>
                    <a:pt x="3406" y="2026"/>
                    <a:pt x="3506" y="2207"/>
                    <a:pt x="3553" y="2401"/>
                  </a:cubicBezTo>
                  <a:cubicBezTo>
                    <a:pt x="3560" y="2427"/>
                    <a:pt x="3587" y="2434"/>
                    <a:pt x="3613" y="2434"/>
                  </a:cubicBezTo>
                  <a:cubicBezTo>
                    <a:pt x="3914" y="2371"/>
                    <a:pt x="4191" y="2274"/>
                    <a:pt x="4462" y="2140"/>
                  </a:cubicBezTo>
                  <a:lnTo>
                    <a:pt x="4462" y="2140"/>
                  </a:lnTo>
                  <a:cubicBezTo>
                    <a:pt x="4590" y="2375"/>
                    <a:pt x="4744" y="2581"/>
                    <a:pt x="4938" y="2769"/>
                  </a:cubicBezTo>
                  <a:cubicBezTo>
                    <a:pt x="4947" y="2778"/>
                    <a:pt x="4958" y="2782"/>
                    <a:pt x="4968" y="2782"/>
                  </a:cubicBezTo>
                  <a:cubicBezTo>
                    <a:pt x="5001" y="2782"/>
                    <a:pt x="5029" y="2739"/>
                    <a:pt x="4998" y="2708"/>
                  </a:cubicBezTo>
                  <a:cubicBezTo>
                    <a:pt x="4811" y="2501"/>
                    <a:pt x="4657" y="2287"/>
                    <a:pt x="4530" y="2039"/>
                  </a:cubicBezTo>
                  <a:cubicBezTo>
                    <a:pt x="4522" y="2019"/>
                    <a:pt x="4506" y="2011"/>
                    <a:pt x="4489" y="2011"/>
                  </a:cubicBezTo>
                  <a:cubicBezTo>
                    <a:pt x="4478" y="2011"/>
                    <a:pt x="4467" y="2014"/>
                    <a:pt x="4456" y="2019"/>
                  </a:cubicBezTo>
                  <a:cubicBezTo>
                    <a:pt x="4310" y="2084"/>
                    <a:pt x="3926" y="2308"/>
                    <a:pt x="3712" y="2308"/>
                  </a:cubicBezTo>
                  <a:cubicBezTo>
                    <a:pt x="3682" y="2308"/>
                    <a:pt x="3656" y="2303"/>
                    <a:pt x="3633" y="2294"/>
                  </a:cubicBezTo>
                  <a:cubicBezTo>
                    <a:pt x="3520" y="2247"/>
                    <a:pt x="3459" y="1986"/>
                    <a:pt x="3413" y="1865"/>
                  </a:cubicBezTo>
                  <a:cubicBezTo>
                    <a:pt x="3352" y="1725"/>
                    <a:pt x="3292" y="1591"/>
                    <a:pt x="3232" y="1451"/>
                  </a:cubicBezTo>
                  <a:cubicBezTo>
                    <a:pt x="3226" y="1434"/>
                    <a:pt x="3212" y="1422"/>
                    <a:pt x="3196" y="1422"/>
                  </a:cubicBezTo>
                  <a:cubicBezTo>
                    <a:pt x="3192" y="1422"/>
                    <a:pt x="3189" y="1423"/>
                    <a:pt x="3185" y="1424"/>
                  </a:cubicBezTo>
                  <a:cubicBezTo>
                    <a:pt x="3051" y="1457"/>
                    <a:pt x="2924" y="1491"/>
                    <a:pt x="2790" y="1524"/>
                  </a:cubicBezTo>
                  <a:cubicBezTo>
                    <a:pt x="2657" y="1564"/>
                    <a:pt x="2489" y="1645"/>
                    <a:pt x="2349" y="1651"/>
                  </a:cubicBezTo>
                  <a:cubicBezTo>
                    <a:pt x="2195" y="1651"/>
                    <a:pt x="2208" y="1518"/>
                    <a:pt x="2175" y="1384"/>
                  </a:cubicBezTo>
                  <a:cubicBezTo>
                    <a:pt x="2141" y="1243"/>
                    <a:pt x="2108" y="1103"/>
                    <a:pt x="2068" y="956"/>
                  </a:cubicBezTo>
                  <a:cubicBezTo>
                    <a:pt x="2061" y="935"/>
                    <a:pt x="2034" y="915"/>
                    <a:pt x="2008" y="915"/>
                  </a:cubicBezTo>
                  <a:cubicBezTo>
                    <a:pt x="1914" y="915"/>
                    <a:pt x="1773" y="929"/>
                    <a:pt x="1635" y="929"/>
                  </a:cubicBezTo>
                  <a:cubicBezTo>
                    <a:pt x="1497" y="929"/>
                    <a:pt x="1362" y="915"/>
                    <a:pt x="1278" y="862"/>
                  </a:cubicBezTo>
                  <a:cubicBezTo>
                    <a:pt x="1211" y="848"/>
                    <a:pt x="1185" y="808"/>
                    <a:pt x="1205" y="735"/>
                  </a:cubicBezTo>
                  <a:cubicBezTo>
                    <a:pt x="1198" y="668"/>
                    <a:pt x="1198" y="601"/>
                    <a:pt x="1198" y="541"/>
                  </a:cubicBezTo>
                  <a:cubicBezTo>
                    <a:pt x="1198" y="380"/>
                    <a:pt x="1205" y="226"/>
                    <a:pt x="1225" y="66"/>
                  </a:cubicBezTo>
                  <a:cubicBezTo>
                    <a:pt x="1230" y="38"/>
                    <a:pt x="1208" y="1"/>
                    <a:pt x="1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8"/>
            <p:cNvSpPr/>
            <p:nvPr/>
          </p:nvSpPr>
          <p:spPr>
            <a:xfrm>
              <a:off x="1582771" y="3556357"/>
              <a:ext cx="152782" cy="85624"/>
            </a:xfrm>
            <a:custGeom>
              <a:avLst/>
              <a:gdLst/>
              <a:ahLst/>
              <a:cxnLst/>
              <a:rect l="l" t="t" r="r" b="b"/>
              <a:pathLst>
                <a:path w="5039" h="2824" fill="none" extrusionOk="0">
                  <a:moveTo>
                    <a:pt x="4998" y="2723"/>
                  </a:moveTo>
                  <a:cubicBezTo>
                    <a:pt x="4811" y="2516"/>
                    <a:pt x="4657" y="2302"/>
                    <a:pt x="4530" y="2054"/>
                  </a:cubicBezTo>
                  <a:cubicBezTo>
                    <a:pt x="4517" y="2021"/>
                    <a:pt x="4483" y="2021"/>
                    <a:pt x="4456" y="2034"/>
                  </a:cubicBezTo>
                  <a:cubicBezTo>
                    <a:pt x="4289" y="2108"/>
                    <a:pt x="3814" y="2389"/>
                    <a:pt x="3633" y="2309"/>
                  </a:cubicBezTo>
                  <a:cubicBezTo>
                    <a:pt x="3520" y="2262"/>
                    <a:pt x="3459" y="2001"/>
                    <a:pt x="3413" y="1880"/>
                  </a:cubicBezTo>
                  <a:cubicBezTo>
                    <a:pt x="3352" y="1740"/>
                    <a:pt x="3292" y="1606"/>
                    <a:pt x="3232" y="1466"/>
                  </a:cubicBezTo>
                  <a:cubicBezTo>
                    <a:pt x="3225" y="1446"/>
                    <a:pt x="3205" y="1432"/>
                    <a:pt x="3185" y="1439"/>
                  </a:cubicBezTo>
                  <a:cubicBezTo>
                    <a:pt x="3051" y="1472"/>
                    <a:pt x="2924" y="1506"/>
                    <a:pt x="2790" y="1539"/>
                  </a:cubicBezTo>
                  <a:cubicBezTo>
                    <a:pt x="2657" y="1579"/>
                    <a:pt x="2489" y="1660"/>
                    <a:pt x="2349" y="1666"/>
                  </a:cubicBezTo>
                  <a:cubicBezTo>
                    <a:pt x="2195" y="1666"/>
                    <a:pt x="2208" y="1533"/>
                    <a:pt x="2175" y="1399"/>
                  </a:cubicBezTo>
                  <a:cubicBezTo>
                    <a:pt x="2141" y="1258"/>
                    <a:pt x="2108" y="1118"/>
                    <a:pt x="2068" y="971"/>
                  </a:cubicBezTo>
                  <a:cubicBezTo>
                    <a:pt x="2061" y="950"/>
                    <a:pt x="2034" y="930"/>
                    <a:pt x="2008" y="930"/>
                  </a:cubicBezTo>
                  <a:cubicBezTo>
                    <a:pt x="1820" y="930"/>
                    <a:pt x="1446" y="984"/>
                    <a:pt x="1278" y="877"/>
                  </a:cubicBezTo>
                  <a:cubicBezTo>
                    <a:pt x="1211" y="863"/>
                    <a:pt x="1185" y="823"/>
                    <a:pt x="1205" y="750"/>
                  </a:cubicBezTo>
                  <a:cubicBezTo>
                    <a:pt x="1198" y="683"/>
                    <a:pt x="1198" y="616"/>
                    <a:pt x="1198" y="556"/>
                  </a:cubicBezTo>
                  <a:cubicBezTo>
                    <a:pt x="1198" y="395"/>
                    <a:pt x="1205" y="241"/>
                    <a:pt x="1225" y="81"/>
                  </a:cubicBezTo>
                  <a:cubicBezTo>
                    <a:pt x="1231" y="47"/>
                    <a:pt x="1198" y="0"/>
                    <a:pt x="1158" y="20"/>
                  </a:cubicBezTo>
                  <a:cubicBezTo>
                    <a:pt x="810" y="141"/>
                    <a:pt x="449" y="188"/>
                    <a:pt x="81" y="168"/>
                  </a:cubicBezTo>
                  <a:cubicBezTo>
                    <a:pt x="0" y="161"/>
                    <a:pt x="7" y="281"/>
                    <a:pt x="81" y="281"/>
                  </a:cubicBezTo>
                  <a:cubicBezTo>
                    <a:pt x="469" y="308"/>
                    <a:pt x="823" y="255"/>
                    <a:pt x="1185" y="121"/>
                  </a:cubicBezTo>
                  <a:cubicBezTo>
                    <a:pt x="1165" y="101"/>
                    <a:pt x="1144" y="81"/>
                    <a:pt x="1118" y="61"/>
                  </a:cubicBezTo>
                  <a:cubicBezTo>
                    <a:pt x="1084" y="355"/>
                    <a:pt x="1078" y="649"/>
                    <a:pt x="1104" y="944"/>
                  </a:cubicBezTo>
                  <a:cubicBezTo>
                    <a:pt x="1104" y="971"/>
                    <a:pt x="1124" y="997"/>
                    <a:pt x="1151" y="1004"/>
                  </a:cubicBezTo>
                  <a:cubicBezTo>
                    <a:pt x="1379" y="1024"/>
                    <a:pt x="1653" y="997"/>
                    <a:pt x="1874" y="1051"/>
                  </a:cubicBezTo>
                  <a:cubicBezTo>
                    <a:pt x="2061" y="1098"/>
                    <a:pt x="2121" y="1579"/>
                    <a:pt x="2175" y="1760"/>
                  </a:cubicBezTo>
                  <a:cubicBezTo>
                    <a:pt x="2182" y="1787"/>
                    <a:pt x="2208" y="1800"/>
                    <a:pt x="2228" y="1793"/>
                  </a:cubicBezTo>
                  <a:cubicBezTo>
                    <a:pt x="2376" y="1753"/>
                    <a:pt x="2523" y="1706"/>
                    <a:pt x="2670" y="1666"/>
                  </a:cubicBezTo>
                  <a:cubicBezTo>
                    <a:pt x="2777" y="1640"/>
                    <a:pt x="3004" y="1526"/>
                    <a:pt x="3111" y="1539"/>
                  </a:cubicBezTo>
                  <a:cubicBezTo>
                    <a:pt x="3239" y="1566"/>
                    <a:pt x="3279" y="1760"/>
                    <a:pt x="3326" y="1860"/>
                  </a:cubicBezTo>
                  <a:cubicBezTo>
                    <a:pt x="3406" y="2041"/>
                    <a:pt x="3506" y="2222"/>
                    <a:pt x="3553" y="2416"/>
                  </a:cubicBezTo>
                  <a:cubicBezTo>
                    <a:pt x="3560" y="2442"/>
                    <a:pt x="3587" y="2449"/>
                    <a:pt x="3613" y="2449"/>
                  </a:cubicBezTo>
                  <a:cubicBezTo>
                    <a:pt x="3934" y="2382"/>
                    <a:pt x="4229" y="2275"/>
                    <a:pt x="4517" y="2128"/>
                  </a:cubicBezTo>
                  <a:cubicBezTo>
                    <a:pt x="4490" y="2121"/>
                    <a:pt x="4463" y="2115"/>
                    <a:pt x="4436" y="2108"/>
                  </a:cubicBezTo>
                  <a:cubicBezTo>
                    <a:pt x="4570" y="2362"/>
                    <a:pt x="4731" y="2583"/>
                    <a:pt x="4938" y="2784"/>
                  </a:cubicBezTo>
                  <a:cubicBezTo>
                    <a:pt x="4978" y="2824"/>
                    <a:pt x="5038" y="2764"/>
                    <a:pt x="4998" y="2723"/>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8"/>
            <p:cNvSpPr/>
            <p:nvPr/>
          </p:nvSpPr>
          <p:spPr>
            <a:xfrm>
              <a:off x="1580133" y="3420220"/>
              <a:ext cx="156421" cy="144626"/>
            </a:xfrm>
            <a:custGeom>
              <a:avLst/>
              <a:gdLst/>
              <a:ahLst/>
              <a:cxnLst/>
              <a:rect l="l" t="t" r="r" b="b"/>
              <a:pathLst>
                <a:path w="5159" h="4770" extrusionOk="0">
                  <a:moveTo>
                    <a:pt x="4831" y="1"/>
                  </a:moveTo>
                  <a:cubicBezTo>
                    <a:pt x="4811" y="1"/>
                    <a:pt x="4794" y="21"/>
                    <a:pt x="4804" y="41"/>
                  </a:cubicBezTo>
                  <a:cubicBezTo>
                    <a:pt x="5159" y="790"/>
                    <a:pt x="4476" y="1245"/>
                    <a:pt x="3821" y="1406"/>
                  </a:cubicBezTo>
                  <a:cubicBezTo>
                    <a:pt x="3533" y="1480"/>
                    <a:pt x="3232" y="1526"/>
                    <a:pt x="2951" y="1627"/>
                  </a:cubicBezTo>
                  <a:cubicBezTo>
                    <a:pt x="2677" y="1727"/>
                    <a:pt x="2436" y="1888"/>
                    <a:pt x="2208" y="2068"/>
                  </a:cubicBezTo>
                  <a:cubicBezTo>
                    <a:pt x="1693" y="2463"/>
                    <a:pt x="1198" y="2898"/>
                    <a:pt x="743" y="3353"/>
                  </a:cubicBezTo>
                  <a:cubicBezTo>
                    <a:pt x="382" y="3721"/>
                    <a:pt x="0" y="4149"/>
                    <a:pt x="47" y="4698"/>
                  </a:cubicBezTo>
                  <a:cubicBezTo>
                    <a:pt x="54" y="4746"/>
                    <a:pt x="93" y="4770"/>
                    <a:pt x="131" y="4770"/>
                  </a:cubicBezTo>
                  <a:cubicBezTo>
                    <a:pt x="172" y="4770"/>
                    <a:pt x="211" y="4743"/>
                    <a:pt x="208" y="4691"/>
                  </a:cubicBezTo>
                  <a:cubicBezTo>
                    <a:pt x="141" y="3968"/>
                    <a:pt x="910" y="3380"/>
                    <a:pt x="1392" y="2945"/>
                  </a:cubicBezTo>
                  <a:cubicBezTo>
                    <a:pt x="1934" y="2456"/>
                    <a:pt x="2489" y="1881"/>
                    <a:pt x="3212" y="1674"/>
                  </a:cubicBezTo>
                  <a:cubicBezTo>
                    <a:pt x="3740" y="1526"/>
                    <a:pt x="4356" y="1480"/>
                    <a:pt x="4751" y="1051"/>
                  </a:cubicBezTo>
                  <a:cubicBezTo>
                    <a:pt x="4992" y="790"/>
                    <a:pt x="5132" y="295"/>
                    <a:pt x="4851" y="8"/>
                  </a:cubicBezTo>
                  <a:cubicBezTo>
                    <a:pt x="4845" y="3"/>
                    <a:pt x="4838" y="1"/>
                    <a:pt x="48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8"/>
            <p:cNvSpPr/>
            <p:nvPr/>
          </p:nvSpPr>
          <p:spPr>
            <a:xfrm>
              <a:off x="1580133" y="3419826"/>
              <a:ext cx="156421" cy="145900"/>
            </a:xfrm>
            <a:custGeom>
              <a:avLst/>
              <a:gdLst/>
              <a:ahLst/>
              <a:cxnLst/>
              <a:rect l="l" t="t" r="r" b="b"/>
              <a:pathLst>
                <a:path w="5159" h="4812" fill="none" extrusionOk="0">
                  <a:moveTo>
                    <a:pt x="4804" y="54"/>
                  </a:moveTo>
                  <a:cubicBezTo>
                    <a:pt x="5159" y="803"/>
                    <a:pt x="4476" y="1258"/>
                    <a:pt x="3821" y="1419"/>
                  </a:cubicBezTo>
                  <a:cubicBezTo>
                    <a:pt x="3533" y="1493"/>
                    <a:pt x="3232" y="1539"/>
                    <a:pt x="2951" y="1640"/>
                  </a:cubicBezTo>
                  <a:cubicBezTo>
                    <a:pt x="2677" y="1740"/>
                    <a:pt x="2436" y="1901"/>
                    <a:pt x="2208" y="2081"/>
                  </a:cubicBezTo>
                  <a:cubicBezTo>
                    <a:pt x="1693" y="2476"/>
                    <a:pt x="1198" y="2911"/>
                    <a:pt x="743" y="3366"/>
                  </a:cubicBezTo>
                  <a:cubicBezTo>
                    <a:pt x="382" y="3734"/>
                    <a:pt x="0" y="4162"/>
                    <a:pt x="47" y="4711"/>
                  </a:cubicBezTo>
                  <a:cubicBezTo>
                    <a:pt x="61" y="4811"/>
                    <a:pt x="214" y="4804"/>
                    <a:pt x="208" y="4704"/>
                  </a:cubicBezTo>
                  <a:cubicBezTo>
                    <a:pt x="141" y="3981"/>
                    <a:pt x="910" y="3393"/>
                    <a:pt x="1392" y="2958"/>
                  </a:cubicBezTo>
                  <a:cubicBezTo>
                    <a:pt x="1934" y="2469"/>
                    <a:pt x="2489" y="1894"/>
                    <a:pt x="3212" y="1687"/>
                  </a:cubicBezTo>
                  <a:cubicBezTo>
                    <a:pt x="3740" y="1539"/>
                    <a:pt x="4356" y="1493"/>
                    <a:pt x="4751" y="1064"/>
                  </a:cubicBezTo>
                  <a:cubicBezTo>
                    <a:pt x="4992" y="803"/>
                    <a:pt x="5132" y="308"/>
                    <a:pt x="4851" y="21"/>
                  </a:cubicBezTo>
                  <a:cubicBezTo>
                    <a:pt x="4824" y="1"/>
                    <a:pt x="4791" y="27"/>
                    <a:pt x="4804" y="5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8"/>
            <p:cNvSpPr/>
            <p:nvPr/>
          </p:nvSpPr>
          <p:spPr>
            <a:xfrm>
              <a:off x="1644624" y="3268257"/>
              <a:ext cx="85411" cy="157603"/>
            </a:xfrm>
            <a:custGeom>
              <a:avLst/>
              <a:gdLst/>
              <a:ahLst/>
              <a:cxnLst/>
              <a:rect l="l" t="t" r="r" b="b"/>
              <a:pathLst>
                <a:path w="2817" h="5198" extrusionOk="0">
                  <a:moveTo>
                    <a:pt x="419" y="0"/>
                  </a:moveTo>
                  <a:cubicBezTo>
                    <a:pt x="410" y="0"/>
                    <a:pt x="401" y="5"/>
                    <a:pt x="396" y="15"/>
                  </a:cubicBezTo>
                  <a:cubicBezTo>
                    <a:pt x="1" y="845"/>
                    <a:pt x="376" y="1962"/>
                    <a:pt x="717" y="2745"/>
                  </a:cubicBezTo>
                  <a:cubicBezTo>
                    <a:pt x="924" y="3206"/>
                    <a:pt x="1158" y="3648"/>
                    <a:pt x="1500" y="4023"/>
                  </a:cubicBezTo>
                  <a:cubicBezTo>
                    <a:pt x="1660" y="4203"/>
                    <a:pt x="1821" y="4371"/>
                    <a:pt x="2022" y="4511"/>
                  </a:cubicBezTo>
                  <a:cubicBezTo>
                    <a:pt x="2283" y="4699"/>
                    <a:pt x="2584" y="4859"/>
                    <a:pt x="2717" y="5167"/>
                  </a:cubicBezTo>
                  <a:cubicBezTo>
                    <a:pt x="2725" y="5188"/>
                    <a:pt x="2744" y="5198"/>
                    <a:pt x="2762" y="5198"/>
                  </a:cubicBezTo>
                  <a:cubicBezTo>
                    <a:pt x="2790" y="5198"/>
                    <a:pt x="2816" y="5176"/>
                    <a:pt x="2804" y="5140"/>
                  </a:cubicBezTo>
                  <a:cubicBezTo>
                    <a:pt x="2664" y="4752"/>
                    <a:pt x="2269" y="4591"/>
                    <a:pt x="1961" y="4351"/>
                  </a:cubicBezTo>
                  <a:cubicBezTo>
                    <a:pt x="1500" y="4003"/>
                    <a:pt x="1205" y="3481"/>
                    <a:pt x="951" y="2966"/>
                  </a:cubicBezTo>
                  <a:cubicBezTo>
                    <a:pt x="730" y="2511"/>
                    <a:pt x="550" y="2036"/>
                    <a:pt x="456" y="1541"/>
                  </a:cubicBezTo>
                  <a:cubicBezTo>
                    <a:pt x="362" y="1019"/>
                    <a:pt x="416" y="544"/>
                    <a:pt x="449" y="28"/>
                  </a:cubicBezTo>
                  <a:cubicBezTo>
                    <a:pt x="449" y="12"/>
                    <a:pt x="434" y="0"/>
                    <a:pt x="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8"/>
            <p:cNvSpPr/>
            <p:nvPr/>
          </p:nvSpPr>
          <p:spPr>
            <a:xfrm>
              <a:off x="1644624" y="3267893"/>
              <a:ext cx="85654" cy="158665"/>
            </a:xfrm>
            <a:custGeom>
              <a:avLst/>
              <a:gdLst/>
              <a:ahLst/>
              <a:cxnLst/>
              <a:rect l="l" t="t" r="r" b="b"/>
              <a:pathLst>
                <a:path w="2825" h="5233" fill="none" extrusionOk="0">
                  <a:moveTo>
                    <a:pt x="396" y="27"/>
                  </a:moveTo>
                  <a:cubicBezTo>
                    <a:pt x="1" y="857"/>
                    <a:pt x="376" y="1974"/>
                    <a:pt x="717" y="2757"/>
                  </a:cubicBezTo>
                  <a:cubicBezTo>
                    <a:pt x="924" y="3218"/>
                    <a:pt x="1158" y="3660"/>
                    <a:pt x="1500" y="4035"/>
                  </a:cubicBezTo>
                  <a:cubicBezTo>
                    <a:pt x="1660" y="4215"/>
                    <a:pt x="1821" y="4383"/>
                    <a:pt x="2022" y="4523"/>
                  </a:cubicBezTo>
                  <a:cubicBezTo>
                    <a:pt x="2283" y="4711"/>
                    <a:pt x="2584" y="4871"/>
                    <a:pt x="2717" y="5179"/>
                  </a:cubicBezTo>
                  <a:cubicBezTo>
                    <a:pt x="2737" y="5232"/>
                    <a:pt x="2824" y="5212"/>
                    <a:pt x="2804" y="5152"/>
                  </a:cubicBezTo>
                  <a:cubicBezTo>
                    <a:pt x="2664" y="4764"/>
                    <a:pt x="2269" y="4603"/>
                    <a:pt x="1961" y="4363"/>
                  </a:cubicBezTo>
                  <a:cubicBezTo>
                    <a:pt x="1500" y="4015"/>
                    <a:pt x="1205" y="3493"/>
                    <a:pt x="951" y="2978"/>
                  </a:cubicBezTo>
                  <a:cubicBezTo>
                    <a:pt x="730" y="2523"/>
                    <a:pt x="550" y="2048"/>
                    <a:pt x="456" y="1553"/>
                  </a:cubicBezTo>
                  <a:cubicBezTo>
                    <a:pt x="362" y="1031"/>
                    <a:pt x="416" y="556"/>
                    <a:pt x="449" y="40"/>
                  </a:cubicBezTo>
                  <a:cubicBezTo>
                    <a:pt x="449" y="14"/>
                    <a:pt x="409" y="0"/>
                    <a:pt x="396" y="27"/>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8"/>
            <p:cNvSpPr/>
            <p:nvPr/>
          </p:nvSpPr>
          <p:spPr>
            <a:xfrm>
              <a:off x="1656266" y="3255765"/>
              <a:ext cx="65067" cy="32442"/>
            </a:xfrm>
            <a:custGeom>
              <a:avLst/>
              <a:gdLst/>
              <a:ahLst/>
              <a:cxnLst/>
              <a:rect l="l" t="t" r="r" b="b"/>
              <a:pathLst>
                <a:path w="2146" h="1070" extrusionOk="0">
                  <a:moveTo>
                    <a:pt x="1357" y="0"/>
                  </a:moveTo>
                  <a:cubicBezTo>
                    <a:pt x="1335" y="0"/>
                    <a:pt x="1314" y="10"/>
                    <a:pt x="1303" y="32"/>
                  </a:cubicBezTo>
                  <a:cubicBezTo>
                    <a:pt x="1237" y="190"/>
                    <a:pt x="1055" y="896"/>
                    <a:pt x="853" y="896"/>
                  </a:cubicBezTo>
                  <a:cubicBezTo>
                    <a:pt x="849" y="896"/>
                    <a:pt x="845" y="896"/>
                    <a:pt x="841" y="895"/>
                  </a:cubicBezTo>
                  <a:cubicBezTo>
                    <a:pt x="728" y="882"/>
                    <a:pt x="554" y="708"/>
                    <a:pt x="453" y="641"/>
                  </a:cubicBezTo>
                  <a:cubicBezTo>
                    <a:pt x="313" y="554"/>
                    <a:pt x="192" y="461"/>
                    <a:pt x="39" y="407"/>
                  </a:cubicBezTo>
                  <a:cubicBezTo>
                    <a:pt x="36" y="406"/>
                    <a:pt x="34" y="406"/>
                    <a:pt x="32" y="406"/>
                  </a:cubicBezTo>
                  <a:cubicBezTo>
                    <a:pt x="10" y="406"/>
                    <a:pt x="0" y="436"/>
                    <a:pt x="18" y="454"/>
                  </a:cubicBezTo>
                  <a:cubicBezTo>
                    <a:pt x="146" y="594"/>
                    <a:pt x="326" y="688"/>
                    <a:pt x="487" y="795"/>
                  </a:cubicBezTo>
                  <a:cubicBezTo>
                    <a:pt x="621" y="882"/>
                    <a:pt x="774" y="1023"/>
                    <a:pt x="935" y="1069"/>
                  </a:cubicBezTo>
                  <a:cubicBezTo>
                    <a:pt x="948" y="1069"/>
                    <a:pt x="975" y="1069"/>
                    <a:pt x="982" y="1049"/>
                  </a:cubicBezTo>
                  <a:cubicBezTo>
                    <a:pt x="1082" y="936"/>
                    <a:pt x="1122" y="775"/>
                    <a:pt x="1183" y="641"/>
                  </a:cubicBezTo>
                  <a:cubicBezTo>
                    <a:pt x="1251" y="486"/>
                    <a:pt x="1315" y="327"/>
                    <a:pt x="1383" y="171"/>
                  </a:cubicBezTo>
                  <a:lnTo>
                    <a:pt x="1383" y="171"/>
                  </a:lnTo>
                  <a:cubicBezTo>
                    <a:pt x="1601" y="385"/>
                    <a:pt x="1816" y="607"/>
                    <a:pt x="2059" y="795"/>
                  </a:cubicBezTo>
                  <a:cubicBezTo>
                    <a:pt x="2069" y="802"/>
                    <a:pt x="2080" y="806"/>
                    <a:pt x="2089" y="806"/>
                  </a:cubicBezTo>
                  <a:cubicBezTo>
                    <a:pt x="2123" y="806"/>
                    <a:pt x="2145" y="766"/>
                    <a:pt x="2119" y="735"/>
                  </a:cubicBezTo>
                  <a:cubicBezTo>
                    <a:pt x="1905" y="474"/>
                    <a:pt x="1651" y="246"/>
                    <a:pt x="1403" y="19"/>
                  </a:cubicBezTo>
                  <a:cubicBezTo>
                    <a:pt x="1391" y="7"/>
                    <a:pt x="1374" y="0"/>
                    <a:pt x="1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8"/>
            <p:cNvSpPr/>
            <p:nvPr/>
          </p:nvSpPr>
          <p:spPr>
            <a:xfrm>
              <a:off x="1656206" y="3255522"/>
              <a:ext cx="65340" cy="32685"/>
            </a:xfrm>
            <a:custGeom>
              <a:avLst/>
              <a:gdLst/>
              <a:ahLst/>
              <a:cxnLst/>
              <a:rect l="l" t="t" r="r" b="b"/>
              <a:pathLst>
                <a:path w="2155" h="1078" fill="none" extrusionOk="0">
                  <a:moveTo>
                    <a:pt x="20" y="462"/>
                  </a:moveTo>
                  <a:cubicBezTo>
                    <a:pt x="148" y="602"/>
                    <a:pt x="328" y="696"/>
                    <a:pt x="489" y="803"/>
                  </a:cubicBezTo>
                  <a:cubicBezTo>
                    <a:pt x="623" y="890"/>
                    <a:pt x="776" y="1031"/>
                    <a:pt x="937" y="1077"/>
                  </a:cubicBezTo>
                  <a:cubicBezTo>
                    <a:pt x="950" y="1077"/>
                    <a:pt x="977" y="1077"/>
                    <a:pt x="984" y="1057"/>
                  </a:cubicBezTo>
                  <a:cubicBezTo>
                    <a:pt x="1084" y="944"/>
                    <a:pt x="1124" y="783"/>
                    <a:pt x="1185" y="649"/>
                  </a:cubicBezTo>
                  <a:cubicBezTo>
                    <a:pt x="1265" y="469"/>
                    <a:pt x="1338" y="281"/>
                    <a:pt x="1419" y="101"/>
                  </a:cubicBezTo>
                  <a:cubicBezTo>
                    <a:pt x="1385" y="107"/>
                    <a:pt x="1352" y="107"/>
                    <a:pt x="1318" y="114"/>
                  </a:cubicBezTo>
                  <a:cubicBezTo>
                    <a:pt x="1559" y="348"/>
                    <a:pt x="1793" y="596"/>
                    <a:pt x="2061" y="803"/>
                  </a:cubicBezTo>
                  <a:cubicBezTo>
                    <a:pt x="2108" y="837"/>
                    <a:pt x="2155" y="783"/>
                    <a:pt x="2121" y="743"/>
                  </a:cubicBezTo>
                  <a:cubicBezTo>
                    <a:pt x="1907" y="482"/>
                    <a:pt x="1653" y="254"/>
                    <a:pt x="1405" y="27"/>
                  </a:cubicBezTo>
                  <a:cubicBezTo>
                    <a:pt x="1379" y="0"/>
                    <a:pt x="1325" y="0"/>
                    <a:pt x="1305" y="40"/>
                  </a:cubicBezTo>
                  <a:cubicBezTo>
                    <a:pt x="1238" y="201"/>
                    <a:pt x="1051" y="930"/>
                    <a:pt x="843" y="903"/>
                  </a:cubicBezTo>
                  <a:cubicBezTo>
                    <a:pt x="730" y="890"/>
                    <a:pt x="556" y="716"/>
                    <a:pt x="455" y="649"/>
                  </a:cubicBezTo>
                  <a:cubicBezTo>
                    <a:pt x="315" y="562"/>
                    <a:pt x="194" y="469"/>
                    <a:pt x="41" y="415"/>
                  </a:cubicBezTo>
                  <a:cubicBezTo>
                    <a:pt x="14" y="408"/>
                    <a:pt x="0" y="442"/>
                    <a:pt x="20" y="462"/>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8"/>
            <p:cNvSpPr/>
            <p:nvPr/>
          </p:nvSpPr>
          <p:spPr>
            <a:xfrm>
              <a:off x="1718483" y="3247396"/>
              <a:ext cx="79499" cy="32564"/>
            </a:xfrm>
            <a:custGeom>
              <a:avLst/>
              <a:gdLst/>
              <a:ahLst/>
              <a:cxnLst/>
              <a:rect l="l" t="t" r="r" b="b"/>
              <a:pathLst>
                <a:path w="2622" h="1074" extrusionOk="0">
                  <a:moveTo>
                    <a:pt x="2038" y="0"/>
                  </a:moveTo>
                  <a:cubicBezTo>
                    <a:pt x="2014" y="0"/>
                    <a:pt x="1990" y="12"/>
                    <a:pt x="1974" y="34"/>
                  </a:cubicBezTo>
                  <a:cubicBezTo>
                    <a:pt x="1874" y="181"/>
                    <a:pt x="1760" y="328"/>
                    <a:pt x="1653" y="476"/>
                  </a:cubicBezTo>
                  <a:cubicBezTo>
                    <a:pt x="1599" y="542"/>
                    <a:pt x="1546" y="609"/>
                    <a:pt x="1486" y="676"/>
                  </a:cubicBezTo>
                  <a:cubicBezTo>
                    <a:pt x="1422" y="758"/>
                    <a:pt x="1398" y="814"/>
                    <a:pt x="1314" y="814"/>
                  </a:cubicBezTo>
                  <a:cubicBezTo>
                    <a:pt x="1301" y="814"/>
                    <a:pt x="1287" y="813"/>
                    <a:pt x="1272" y="810"/>
                  </a:cubicBezTo>
                  <a:cubicBezTo>
                    <a:pt x="1124" y="777"/>
                    <a:pt x="997" y="589"/>
                    <a:pt x="904" y="482"/>
                  </a:cubicBezTo>
                  <a:cubicBezTo>
                    <a:pt x="790" y="355"/>
                    <a:pt x="676" y="221"/>
                    <a:pt x="562" y="88"/>
                  </a:cubicBezTo>
                  <a:cubicBezTo>
                    <a:pt x="552" y="77"/>
                    <a:pt x="539" y="73"/>
                    <a:pt x="526" y="73"/>
                  </a:cubicBezTo>
                  <a:cubicBezTo>
                    <a:pt x="504" y="73"/>
                    <a:pt x="481" y="84"/>
                    <a:pt x="469" y="101"/>
                  </a:cubicBezTo>
                  <a:cubicBezTo>
                    <a:pt x="315" y="402"/>
                    <a:pt x="148" y="703"/>
                    <a:pt x="14" y="1011"/>
                  </a:cubicBezTo>
                  <a:cubicBezTo>
                    <a:pt x="0" y="1047"/>
                    <a:pt x="23" y="1073"/>
                    <a:pt x="49" y="1073"/>
                  </a:cubicBezTo>
                  <a:cubicBezTo>
                    <a:pt x="62" y="1073"/>
                    <a:pt x="76" y="1067"/>
                    <a:pt x="87" y="1051"/>
                  </a:cubicBezTo>
                  <a:cubicBezTo>
                    <a:pt x="253" y="787"/>
                    <a:pt x="391" y="512"/>
                    <a:pt x="537" y="235"/>
                  </a:cubicBezTo>
                  <a:lnTo>
                    <a:pt x="537" y="235"/>
                  </a:lnTo>
                  <a:cubicBezTo>
                    <a:pt x="632" y="342"/>
                    <a:pt x="730" y="448"/>
                    <a:pt x="837" y="549"/>
                  </a:cubicBezTo>
                  <a:cubicBezTo>
                    <a:pt x="977" y="690"/>
                    <a:pt x="1165" y="810"/>
                    <a:pt x="1278" y="971"/>
                  </a:cubicBezTo>
                  <a:cubicBezTo>
                    <a:pt x="1287" y="987"/>
                    <a:pt x="1305" y="999"/>
                    <a:pt x="1324" y="999"/>
                  </a:cubicBezTo>
                  <a:cubicBezTo>
                    <a:pt x="1336" y="999"/>
                    <a:pt x="1348" y="994"/>
                    <a:pt x="1359" y="984"/>
                  </a:cubicBezTo>
                  <a:cubicBezTo>
                    <a:pt x="1597" y="740"/>
                    <a:pt x="1819" y="480"/>
                    <a:pt x="2021" y="199"/>
                  </a:cubicBezTo>
                  <a:lnTo>
                    <a:pt x="2021" y="199"/>
                  </a:lnTo>
                  <a:cubicBezTo>
                    <a:pt x="2144" y="488"/>
                    <a:pt x="2306" y="738"/>
                    <a:pt x="2489" y="997"/>
                  </a:cubicBezTo>
                  <a:cubicBezTo>
                    <a:pt x="2504" y="1016"/>
                    <a:pt x="2523" y="1024"/>
                    <a:pt x="2540" y="1024"/>
                  </a:cubicBezTo>
                  <a:cubicBezTo>
                    <a:pt x="2584" y="1024"/>
                    <a:pt x="2621" y="974"/>
                    <a:pt x="2583" y="931"/>
                  </a:cubicBezTo>
                  <a:cubicBezTo>
                    <a:pt x="2369" y="670"/>
                    <a:pt x="2215" y="355"/>
                    <a:pt x="2101" y="47"/>
                  </a:cubicBezTo>
                  <a:cubicBezTo>
                    <a:pt x="2091" y="15"/>
                    <a:pt x="2065" y="0"/>
                    <a:pt x="2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8"/>
            <p:cNvSpPr/>
            <p:nvPr/>
          </p:nvSpPr>
          <p:spPr>
            <a:xfrm>
              <a:off x="1718271" y="3247002"/>
              <a:ext cx="80166" cy="33686"/>
            </a:xfrm>
            <a:custGeom>
              <a:avLst/>
              <a:gdLst/>
              <a:ahLst/>
              <a:cxnLst/>
              <a:rect l="l" t="t" r="r" b="b"/>
              <a:pathLst>
                <a:path w="2644" h="1111" fill="none" extrusionOk="0">
                  <a:moveTo>
                    <a:pt x="94" y="1064"/>
                  </a:moveTo>
                  <a:cubicBezTo>
                    <a:pt x="275" y="776"/>
                    <a:pt x="422" y="475"/>
                    <a:pt x="583" y="174"/>
                  </a:cubicBezTo>
                  <a:cubicBezTo>
                    <a:pt x="549" y="174"/>
                    <a:pt x="516" y="181"/>
                    <a:pt x="489" y="188"/>
                  </a:cubicBezTo>
                  <a:cubicBezTo>
                    <a:pt x="603" y="315"/>
                    <a:pt x="717" y="442"/>
                    <a:pt x="844" y="562"/>
                  </a:cubicBezTo>
                  <a:cubicBezTo>
                    <a:pt x="984" y="703"/>
                    <a:pt x="1172" y="823"/>
                    <a:pt x="1285" y="984"/>
                  </a:cubicBezTo>
                  <a:cubicBezTo>
                    <a:pt x="1299" y="1010"/>
                    <a:pt x="1339" y="1024"/>
                    <a:pt x="1366" y="997"/>
                  </a:cubicBezTo>
                  <a:cubicBezTo>
                    <a:pt x="1633" y="723"/>
                    <a:pt x="1881" y="428"/>
                    <a:pt x="2102" y="107"/>
                  </a:cubicBezTo>
                  <a:cubicBezTo>
                    <a:pt x="2061" y="107"/>
                    <a:pt x="2021" y="101"/>
                    <a:pt x="1981" y="94"/>
                  </a:cubicBezTo>
                  <a:cubicBezTo>
                    <a:pt x="2108" y="435"/>
                    <a:pt x="2289" y="716"/>
                    <a:pt x="2496" y="1010"/>
                  </a:cubicBezTo>
                  <a:cubicBezTo>
                    <a:pt x="2550" y="1077"/>
                    <a:pt x="2643" y="1004"/>
                    <a:pt x="2590" y="944"/>
                  </a:cubicBezTo>
                  <a:cubicBezTo>
                    <a:pt x="2376" y="683"/>
                    <a:pt x="2222" y="368"/>
                    <a:pt x="2108" y="60"/>
                  </a:cubicBezTo>
                  <a:cubicBezTo>
                    <a:pt x="2088" y="0"/>
                    <a:pt x="2015" y="0"/>
                    <a:pt x="1981" y="47"/>
                  </a:cubicBezTo>
                  <a:cubicBezTo>
                    <a:pt x="1881" y="194"/>
                    <a:pt x="1767" y="341"/>
                    <a:pt x="1660" y="489"/>
                  </a:cubicBezTo>
                  <a:cubicBezTo>
                    <a:pt x="1606" y="555"/>
                    <a:pt x="1553" y="622"/>
                    <a:pt x="1493" y="689"/>
                  </a:cubicBezTo>
                  <a:cubicBezTo>
                    <a:pt x="1419" y="783"/>
                    <a:pt x="1399" y="843"/>
                    <a:pt x="1279" y="823"/>
                  </a:cubicBezTo>
                  <a:cubicBezTo>
                    <a:pt x="1131" y="790"/>
                    <a:pt x="1004" y="602"/>
                    <a:pt x="911" y="495"/>
                  </a:cubicBezTo>
                  <a:cubicBezTo>
                    <a:pt x="797" y="368"/>
                    <a:pt x="683" y="234"/>
                    <a:pt x="569" y="101"/>
                  </a:cubicBezTo>
                  <a:cubicBezTo>
                    <a:pt x="543" y="74"/>
                    <a:pt x="496" y="87"/>
                    <a:pt x="476" y="114"/>
                  </a:cubicBezTo>
                  <a:cubicBezTo>
                    <a:pt x="322" y="415"/>
                    <a:pt x="155" y="716"/>
                    <a:pt x="21" y="1024"/>
                  </a:cubicBezTo>
                  <a:cubicBezTo>
                    <a:pt x="1" y="1077"/>
                    <a:pt x="61" y="1111"/>
                    <a:pt x="94" y="106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
            <p:cNvSpPr/>
            <p:nvPr/>
          </p:nvSpPr>
          <p:spPr>
            <a:xfrm>
              <a:off x="1794162" y="3262193"/>
              <a:ext cx="70009" cy="57184"/>
            </a:xfrm>
            <a:custGeom>
              <a:avLst/>
              <a:gdLst/>
              <a:ahLst/>
              <a:cxnLst/>
              <a:rect l="l" t="t" r="r" b="b"/>
              <a:pathLst>
                <a:path w="2309" h="1886" extrusionOk="0">
                  <a:moveTo>
                    <a:pt x="911" y="1"/>
                  </a:moveTo>
                  <a:cubicBezTo>
                    <a:pt x="900" y="1"/>
                    <a:pt x="888" y="3"/>
                    <a:pt x="876" y="8"/>
                  </a:cubicBezTo>
                  <a:cubicBezTo>
                    <a:pt x="595" y="148"/>
                    <a:pt x="321" y="302"/>
                    <a:pt x="40" y="456"/>
                  </a:cubicBezTo>
                  <a:cubicBezTo>
                    <a:pt x="0" y="484"/>
                    <a:pt x="28" y="542"/>
                    <a:pt x="70" y="542"/>
                  </a:cubicBezTo>
                  <a:cubicBezTo>
                    <a:pt x="78" y="542"/>
                    <a:pt x="86" y="540"/>
                    <a:pt x="94" y="536"/>
                  </a:cubicBezTo>
                  <a:cubicBezTo>
                    <a:pt x="355" y="405"/>
                    <a:pt x="623" y="274"/>
                    <a:pt x="885" y="149"/>
                  </a:cubicBezTo>
                  <a:lnTo>
                    <a:pt x="885" y="149"/>
                  </a:lnTo>
                  <a:cubicBezTo>
                    <a:pt x="971" y="321"/>
                    <a:pt x="1007" y="503"/>
                    <a:pt x="1044" y="690"/>
                  </a:cubicBezTo>
                  <a:cubicBezTo>
                    <a:pt x="1064" y="784"/>
                    <a:pt x="1050" y="978"/>
                    <a:pt x="1151" y="1038"/>
                  </a:cubicBezTo>
                  <a:cubicBezTo>
                    <a:pt x="1172" y="1050"/>
                    <a:pt x="1198" y="1055"/>
                    <a:pt x="1226" y="1055"/>
                  </a:cubicBezTo>
                  <a:cubicBezTo>
                    <a:pt x="1320" y="1055"/>
                    <a:pt x="1440" y="1000"/>
                    <a:pt x="1512" y="984"/>
                  </a:cubicBezTo>
                  <a:cubicBezTo>
                    <a:pt x="1732" y="925"/>
                    <a:pt x="1957" y="871"/>
                    <a:pt x="2178" y="813"/>
                  </a:cubicBezTo>
                  <a:lnTo>
                    <a:pt x="2178" y="813"/>
                  </a:lnTo>
                  <a:cubicBezTo>
                    <a:pt x="2142" y="1149"/>
                    <a:pt x="2107" y="1475"/>
                    <a:pt x="2027" y="1807"/>
                  </a:cubicBezTo>
                  <a:cubicBezTo>
                    <a:pt x="2015" y="1855"/>
                    <a:pt x="2054" y="1886"/>
                    <a:pt x="2093" y="1886"/>
                  </a:cubicBezTo>
                  <a:cubicBezTo>
                    <a:pt x="2119" y="1886"/>
                    <a:pt x="2146" y="1870"/>
                    <a:pt x="2154" y="1834"/>
                  </a:cubicBezTo>
                  <a:cubicBezTo>
                    <a:pt x="2241" y="1480"/>
                    <a:pt x="2308" y="1105"/>
                    <a:pt x="2308" y="737"/>
                  </a:cubicBezTo>
                  <a:cubicBezTo>
                    <a:pt x="2303" y="704"/>
                    <a:pt x="2279" y="680"/>
                    <a:pt x="2249" y="680"/>
                  </a:cubicBezTo>
                  <a:cubicBezTo>
                    <a:pt x="2242" y="680"/>
                    <a:pt x="2235" y="681"/>
                    <a:pt x="2228" y="683"/>
                  </a:cubicBezTo>
                  <a:cubicBezTo>
                    <a:pt x="2047" y="730"/>
                    <a:pt x="1860" y="777"/>
                    <a:pt x="1679" y="817"/>
                  </a:cubicBezTo>
                  <a:cubicBezTo>
                    <a:pt x="1599" y="844"/>
                    <a:pt x="1512" y="871"/>
                    <a:pt x="1425" y="884"/>
                  </a:cubicBezTo>
                  <a:cubicBezTo>
                    <a:pt x="1385" y="899"/>
                    <a:pt x="1345" y="907"/>
                    <a:pt x="1305" y="907"/>
                  </a:cubicBezTo>
                  <a:cubicBezTo>
                    <a:pt x="1291" y="907"/>
                    <a:pt x="1278" y="906"/>
                    <a:pt x="1265" y="904"/>
                  </a:cubicBezTo>
                  <a:cubicBezTo>
                    <a:pt x="1252" y="908"/>
                    <a:pt x="1240" y="910"/>
                    <a:pt x="1230" y="910"/>
                  </a:cubicBezTo>
                  <a:cubicBezTo>
                    <a:pt x="1189" y="910"/>
                    <a:pt x="1173" y="877"/>
                    <a:pt x="1184" y="817"/>
                  </a:cubicBezTo>
                  <a:cubicBezTo>
                    <a:pt x="1131" y="703"/>
                    <a:pt x="1144" y="543"/>
                    <a:pt x="1117" y="416"/>
                  </a:cubicBezTo>
                  <a:cubicBezTo>
                    <a:pt x="1091" y="282"/>
                    <a:pt x="1037" y="155"/>
                    <a:pt x="963" y="28"/>
                  </a:cubicBezTo>
                  <a:cubicBezTo>
                    <a:pt x="955" y="10"/>
                    <a:pt x="934"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8"/>
            <p:cNvSpPr/>
            <p:nvPr/>
          </p:nvSpPr>
          <p:spPr>
            <a:xfrm>
              <a:off x="1793950" y="3262011"/>
              <a:ext cx="70221" cy="58457"/>
            </a:xfrm>
            <a:custGeom>
              <a:avLst/>
              <a:gdLst/>
              <a:ahLst/>
              <a:cxnLst/>
              <a:rect l="l" t="t" r="r" b="b"/>
              <a:pathLst>
                <a:path w="2316" h="1928" fill="none" extrusionOk="0">
                  <a:moveTo>
                    <a:pt x="101" y="542"/>
                  </a:moveTo>
                  <a:cubicBezTo>
                    <a:pt x="382" y="402"/>
                    <a:pt x="669" y="261"/>
                    <a:pt x="950" y="127"/>
                  </a:cubicBezTo>
                  <a:cubicBezTo>
                    <a:pt x="924" y="114"/>
                    <a:pt x="890" y="107"/>
                    <a:pt x="863" y="101"/>
                  </a:cubicBezTo>
                  <a:cubicBezTo>
                    <a:pt x="970" y="288"/>
                    <a:pt x="1011" y="489"/>
                    <a:pt x="1051" y="696"/>
                  </a:cubicBezTo>
                  <a:cubicBezTo>
                    <a:pt x="1071" y="790"/>
                    <a:pt x="1057" y="984"/>
                    <a:pt x="1158" y="1044"/>
                  </a:cubicBezTo>
                  <a:cubicBezTo>
                    <a:pt x="1251" y="1098"/>
                    <a:pt x="1425" y="1011"/>
                    <a:pt x="1519" y="990"/>
                  </a:cubicBezTo>
                  <a:cubicBezTo>
                    <a:pt x="1767" y="924"/>
                    <a:pt x="2021" y="863"/>
                    <a:pt x="2268" y="796"/>
                  </a:cubicBezTo>
                  <a:cubicBezTo>
                    <a:pt x="2248" y="776"/>
                    <a:pt x="2222" y="750"/>
                    <a:pt x="2195" y="730"/>
                  </a:cubicBezTo>
                  <a:cubicBezTo>
                    <a:pt x="2155" y="1098"/>
                    <a:pt x="2121" y="1452"/>
                    <a:pt x="2034" y="1813"/>
                  </a:cubicBezTo>
                  <a:cubicBezTo>
                    <a:pt x="2014" y="1894"/>
                    <a:pt x="2141" y="1927"/>
                    <a:pt x="2161" y="1840"/>
                  </a:cubicBezTo>
                  <a:cubicBezTo>
                    <a:pt x="2248" y="1486"/>
                    <a:pt x="2315" y="1111"/>
                    <a:pt x="2315" y="743"/>
                  </a:cubicBezTo>
                  <a:cubicBezTo>
                    <a:pt x="2309" y="703"/>
                    <a:pt x="2275" y="676"/>
                    <a:pt x="2235" y="689"/>
                  </a:cubicBezTo>
                  <a:cubicBezTo>
                    <a:pt x="2054" y="736"/>
                    <a:pt x="1867" y="783"/>
                    <a:pt x="1686" y="823"/>
                  </a:cubicBezTo>
                  <a:cubicBezTo>
                    <a:pt x="1606" y="850"/>
                    <a:pt x="1519" y="877"/>
                    <a:pt x="1432" y="890"/>
                  </a:cubicBezTo>
                  <a:cubicBezTo>
                    <a:pt x="1379" y="910"/>
                    <a:pt x="1325" y="917"/>
                    <a:pt x="1272" y="910"/>
                  </a:cubicBezTo>
                  <a:cubicBezTo>
                    <a:pt x="1205" y="930"/>
                    <a:pt x="1178" y="897"/>
                    <a:pt x="1191" y="823"/>
                  </a:cubicBezTo>
                  <a:cubicBezTo>
                    <a:pt x="1138" y="709"/>
                    <a:pt x="1151" y="549"/>
                    <a:pt x="1124" y="422"/>
                  </a:cubicBezTo>
                  <a:cubicBezTo>
                    <a:pt x="1098" y="288"/>
                    <a:pt x="1044" y="161"/>
                    <a:pt x="970" y="34"/>
                  </a:cubicBezTo>
                  <a:cubicBezTo>
                    <a:pt x="957" y="7"/>
                    <a:pt x="917" y="0"/>
                    <a:pt x="883" y="14"/>
                  </a:cubicBezTo>
                  <a:cubicBezTo>
                    <a:pt x="602" y="154"/>
                    <a:pt x="328" y="308"/>
                    <a:pt x="47" y="462"/>
                  </a:cubicBezTo>
                  <a:cubicBezTo>
                    <a:pt x="0" y="495"/>
                    <a:pt x="47" y="569"/>
                    <a:pt x="101" y="542"/>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8"/>
            <p:cNvSpPr/>
            <p:nvPr/>
          </p:nvSpPr>
          <p:spPr>
            <a:xfrm>
              <a:off x="1855802" y="3309856"/>
              <a:ext cx="70373" cy="41326"/>
            </a:xfrm>
            <a:custGeom>
              <a:avLst/>
              <a:gdLst/>
              <a:ahLst/>
              <a:cxnLst/>
              <a:rect l="l" t="t" r="r" b="b"/>
              <a:pathLst>
                <a:path w="2321" h="1363" extrusionOk="0">
                  <a:moveTo>
                    <a:pt x="1244" y="0"/>
                  </a:moveTo>
                  <a:cubicBezTo>
                    <a:pt x="1240" y="0"/>
                    <a:pt x="1236" y="1"/>
                    <a:pt x="1232" y="1"/>
                  </a:cubicBezTo>
                  <a:cubicBezTo>
                    <a:pt x="844" y="68"/>
                    <a:pt x="429" y="102"/>
                    <a:pt x="48" y="209"/>
                  </a:cubicBezTo>
                  <a:cubicBezTo>
                    <a:pt x="1" y="222"/>
                    <a:pt x="14" y="289"/>
                    <a:pt x="54" y="289"/>
                  </a:cubicBezTo>
                  <a:cubicBezTo>
                    <a:pt x="427" y="277"/>
                    <a:pt x="805" y="195"/>
                    <a:pt x="1167" y="135"/>
                  </a:cubicBezTo>
                  <a:lnTo>
                    <a:pt x="1167" y="135"/>
                  </a:lnTo>
                  <a:cubicBezTo>
                    <a:pt x="1064" y="509"/>
                    <a:pt x="971" y="894"/>
                    <a:pt x="877" y="1272"/>
                  </a:cubicBezTo>
                  <a:cubicBezTo>
                    <a:pt x="866" y="1325"/>
                    <a:pt x="905" y="1362"/>
                    <a:pt x="950" y="1362"/>
                  </a:cubicBezTo>
                  <a:cubicBezTo>
                    <a:pt x="957" y="1362"/>
                    <a:pt x="964" y="1361"/>
                    <a:pt x="971" y="1359"/>
                  </a:cubicBezTo>
                  <a:cubicBezTo>
                    <a:pt x="1393" y="1272"/>
                    <a:pt x="1814" y="1219"/>
                    <a:pt x="2236" y="1152"/>
                  </a:cubicBezTo>
                  <a:cubicBezTo>
                    <a:pt x="2321" y="1139"/>
                    <a:pt x="2297" y="1005"/>
                    <a:pt x="2221" y="1005"/>
                  </a:cubicBezTo>
                  <a:cubicBezTo>
                    <a:pt x="2219" y="1005"/>
                    <a:pt x="2217" y="1005"/>
                    <a:pt x="2216" y="1005"/>
                  </a:cubicBezTo>
                  <a:cubicBezTo>
                    <a:pt x="1828" y="1035"/>
                    <a:pt x="1436" y="1109"/>
                    <a:pt x="1053" y="1192"/>
                  </a:cubicBezTo>
                  <a:lnTo>
                    <a:pt x="1053" y="1192"/>
                  </a:lnTo>
                  <a:cubicBezTo>
                    <a:pt x="1143" y="822"/>
                    <a:pt x="1233" y="451"/>
                    <a:pt x="1312" y="75"/>
                  </a:cubicBezTo>
                  <a:cubicBezTo>
                    <a:pt x="1318" y="32"/>
                    <a:pt x="1285" y="0"/>
                    <a:pt x="12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8"/>
            <p:cNvSpPr/>
            <p:nvPr/>
          </p:nvSpPr>
          <p:spPr>
            <a:xfrm>
              <a:off x="1855802" y="3309674"/>
              <a:ext cx="70433" cy="41811"/>
            </a:xfrm>
            <a:custGeom>
              <a:avLst/>
              <a:gdLst/>
              <a:ahLst/>
              <a:cxnLst/>
              <a:rect l="l" t="t" r="r" b="b"/>
              <a:pathLst>
                <a:path w="2323" h="1379" fill="none" extrusionOk="0">
                  <a:moveTo>
                    <a:pt x="54" y="295"/>
                  </a:moveTo>
                  <a:cubicBezTo>
                    <a:pt x="456" y="282"/>
                    <a:pt x="864" y="188"/>
                    <a:pt x="1252" y="128"/>
                  </a:cubicBezTo>
                  <a:cubicBezTo>
                    <a:pt x="1232" y="101"/>
                    <a:pt x="1212" y="74"/>
                    <a:pt x="1192" y="54"/>
                  </a:cubicBezTo>
                  <a:cubicBezTo>
                    <a:pt x="1078" y="456"/>
                    <a:pt x="978" y="870"/>
                    <a:pt x="877" y="1278"/>
                  </a:cubicBezTo>
                  <a:cubicBezTo>
                    <a:pt x="864" y="1339"/>
                    <a:pt x="918" y="1379"/>
                    <a:pt x="971" y="1365"/>
                  </a:cubicBezTo>
                  <a:cubicBezTo>
                    <a:pt x="1393" y="1278"/>
                    <a:pt x="1814" y="1225"/>
                    <a:pt x="2236" y="1158"/>
                  </a:cubicBezTo>
                  <a:cubicBezTo>
                    <a:pt x="2323" y="1145"/>
                    <a:pt x="2296" y="1004"/>
                    <a:pt x="2216" y="1011"/>
                  </a:cubicBezTo>
                  <a:cubicBezTo>
                    <a:pt x="1787" y="1044"/>
                    <a:pt x="1352" y="1131"/>
                    <a:pt x="931" y="1225"/>
                  </a:cubicBezTo>
                  <a:cubicBezTo>
                    <a:pt x="964" y="1258"/>
                    <a:pt x="991" y="1285"/>
                    <a:pt x="1025" y="1312"/>
                  </a:cubicBezTo>
                  <a:cubicBezTo>
                    <a:pt x="1125" y="904"/>
                    <a:pt x="1225" y="496"/>
                    <a:pt x="1312" y="81"/>
                  </a:cubicBezTo>
                  <a:cubicBezTo>
                    <a:pt x="1319" y="34"/>
                    <a:pt x="1279" y="1"/>
                    <a:pt x="1232" y="7"/>
                  </a:cubicBezTo>
                  <a:cubicBezTo>
                    <a:pt x="844" y="74"/>
                    <a:pt x="429" y="108"/>
                    <a:pt x="48" y="215"/>
                  </a:cubicBezTo>
                  <a:cubicBezTo>
                    <a:pt x="1" y="228"/>
                    <a:pt x="14" y="295"/>
                    <a:pt x="54" y="295"/>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8"/>
            <p:cNvSpPr/>
            <p:nvPr/>
          </p:nvSpPr>
          <p:spPr>
            <a:xfrm>
              <a:off x="1790372" y="3340176"/>
              <a:ext cx="136288" cy="102876"/>
            </a:xfrm>
            <a:custGeom>
              <a:avLst/>
              <a:gdLst/>
              <a:ahLst/>
              <a:cxnLst/>
              <a:rect l="l" t="t" r="r" b="b"/>
              <a:pathLst>
                <a:path w="4495" h="3393" extrusionOk="0">
                  <a:moveTo>
                    <a:pt x="4437" y="0"/>
                  </a:moveTo>
                  <a:cubicBezTo>
                    <a:pt x="4415" y="0"/>
                    <a:pt x="4392" y="13"/>
                    <a:pt x="4380" y="38"/>
                  </a:cubicBezTo>
                  <a:cubicBezTo>
                    <a:pt x="4019" y="995"/>
                    <a:pt x="3437" y="1785"/>
                    <a:pt x="2540" y="2320"/>
                  </a:cubicBezTo>
                  <a:cubicBezTo>
                    <a:pt x="2112" y="2574"/>
                    <a:pt x="1650" y="2735"/>
                    <a:pt x="1169" y="2862"/>
                  </a:cubicBezTo>
                  <a:cubicBezTo>
                    <a:pt x="794" y="2969"/>
                    <a:pt x="306" y="3056"/>
                    <a:pt x="18" y="3337"/>
                  </a:cubicBezTo>
                  <a:cubicBezTo>
                    <a:pt x="0" y="3354"/>
                    <a:pt x="14" y="3393"/>
                    <a:pt x="40" y="3393"/>
                  </a:cubicBezTo>
                  <a:cubicBezTo>
                    <a:pt x="43" y="3393"/>
                    <a:pt x="47" y="3392"/>
                    <a:pt x="51" y="3390"/>
                  </a:cubicBezTo>
                  <a:cubicBezTo>
                    <a:pt x="279" y="3297"/>
                    <a:pt x="486" y="3170"/>
                    <a:pt x="727" y="3096"/>
                  </a:cubicBezTo>
                  <a:cubicBezTo>
                    <a:pt x="981" y="3016"/>
                    <a:pt x="1242" y="2955"/>
                    <a:pt x="1497" y="2875"/>
                  </a:cubicBezTo>
                  <a:cubicBezTo>
                    <a:pt x="1958" y="2728"/>
                    <a:pt x="2400" y="2521"/>
                    <a:pt x="2808" y="2253"/>
                  </a:cubicBezTo>
                  <a:cubicBezTo>
                    <a:pt x="3564" y="1744"/>
                    <a:pt x="4273" y="975"/>
                    <a:pt x="4487" y="65"/>
                  </a:cubicBezTo>
                  <a:cubicBezTo>
                    <a:pt x="4495" y="23"/>
                    <a:pt x="4467" y="0"/>
                    <a:pt x="4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8"/>
            <p:cNvSpPr/>
            <p:nvPr/>
          </p:nvSpPr>
          <p:spPr>
            <a:xfrm>
              <a:off x="1790281" y="3339509"/>
              <a:ext cx="136561" cy="103876"/>
            </a:xfrm>
            <a:custGeom>
              <a:avLst/>
              <a:gdLst/>
              <a:ahLst/>
              <a:cxnLst/>
              <a:rect l="l" t="t" r="r" b="b"/>
              <a:pathLst>
                <a:path w="4504" h="3426" fill="none" extrusionOk="0">
                  <a:moveTo>
                    <a:pt x="4383" y="60"/>
                  </a:moveTo>
                  <a:cubicBezTo>
                    <a:pt x="4022" y="1017"/>
                    <a:pt x="3440" y="1807"/>
                    <a:pt x="2543" y="2342"/>
                  </a:cubicBezTo>
                  <a:cubicBezTo>
                    <a:pt x="2115" y="2596"/>
                    <a:pt x="1653" y="2757"/>
                    <a:pt x="1172" y="2884"/>
                  </a:cubicBezTo>
                  <a:cubicBezTo>
                    <a:pt x="797" y="2991"/>
                    <a:pt x="309" y="3078"/>
                    <a:pt x="21" y="3359"/>
                  </a:cubicBezTo>
                  <a:cubicBezTo>
                    <a:pt x="1" y="3379"/>
                    <a:pt x="21" y="3426"/>
                    <a:pt x="54" y="3412"/>
                  </a:cubicBezTo>
                  <a:cubicBezTo>
                    <a:pt x="282" y="3319"/>
                    <a:pt x="489" y="3192"/>
                    <a:pt x="730" y="3118"/>
                  </a:cubicBezTo>
                  <a:cubicBezTo>
                    <a:pt x="984" y="3038"/>
                    <a:pt x="1245" y="2977"/>
                    <a:pt x="1500" y="2897"/>
                  </a:cubicBezTo>
                  <a:cubicBezTo>
                    <a:pt x="1961" y="2750"/>
                    <a:pt x="2403" y="2543"/>
                    <a:pt x="2811" y="2275"/>
                  </a:cubicBezTo>
                  <a:cubicBezTo>
                    <a:pt x="3567" y="1766"/>
                    <a:pt x="4276" y="997"/>
                    <a:pt x="4490" y="87"/>
                  </a:cubicBezTo>
                  <a:cubicBezTo>
                    <a:pt x="4504" y="13"/>
                    <a:pt x="4410" y="0"/>
                    <a:pt x="4383" y="6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8"/>
            <p:cNvSpPr/>
            <p:nvPr/>
          </p:nvSpPr>
          <p:spPr>
            <a:xfrm>
              <a:off x="1778517" y="3485378"/>
              <a:ext cx="5063" cy="11613"/>
            </a:xfrm>
            <a:custGeom>
              <a:avLst/>
              <a:gdLst/>
              <a:ahLst/>
              <a:cxnLst/>
              <a:rect l="l" t="t" r="r" b="b"/>
              <a:pathLst>
                <a:path w="167" h="383" extrusionOk="0">
                  <a:moveTo>
                    <a:pt x="27" y="1"/>
                  </a:moveTo>
                  <a:cubicBezTo>
                    <a:pt x="20" y="1"/>
                    <a:pt x="14" y="5"/>
                    <a:pt x="14" y="13"/>
                  </a:cubicBezTo>
                  <a:cubicBezTo>
                    <a:pt x="1" y="140"/>
                    <a:pt x="28" y="294"/>
                    <a:pt x="135" y="381"/>
                  </a:cubicBezTo>
                  <a:cubicBezTo>
                    <a:pt x="137" y="382"/>
                    <a:pt x="140" y="383"/>
                    <a:pt x="142" y="383"/>
                  </a:cubicBezTo>
                  <a:cubicBezTo>
                    <a:pt x="154" y="383"/>
                    <a:pt x="167" y="372"/>
                    <a:pt x="161" y="361"/>
                  </a:cubicBezTo>
                  <a:cubicBezTo>
                    <a:pt x="94" y="254"/>
                    <a:pt x="41" y="147"/>
                    <a:pt x="48" y="20"/>
                  </a:cubicBezTo>
                  <a:cubicBezTo>
                    <a:pt x="48" y="8"/>
                    <a:pt x="36" y="1"/>
                    <a:pt x="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8"/>
            <p:cNvSpPr/>
            <p:nvPr/>
          </p:nvSpPr>
          <p:spPr>
            <a:xfrm>
              <a:off x="1778517" y="3485135"/>
              <a:ext cx="5124" cy="12007"/>
            </a:xfrm>
            <a:custGeom>
              <a:avLst/>
              <a:gdLst/>
              <a:ahLst/>
              <a:cxnLst/>
              <a:rect l="l" t="t" r="r" b="b"/>
              <a:pathLst>
                <a:path w="169" h="396" fill="none" extrusionOk="0">
                  <a:moveTo>
                    <a:pt x="14" y="21"/>
                  </a:moveTo>
                  <a:cubicBezTo>
                    <a:pt x="1" y="148"/>
                    <a:pt x="28" y="302"/>
                    <a:pt x="135" y="389"/>
                  </a:cubicBezTo>
                  <a:cubicBezTo>
                    <a:pt x="148" y="396"/>
                    <a:pt x="168" y="382"/>
                    <a:pt x="161" y="369"/>
                  </a:cubicBezTo>
                  <a:cubicBezTo>
                    <a:pt x="94" y="262"/>
                    <a:pt x="41" y="155"/>
                    <a:pt x="48" y="28"/>
                  </a:cubicBezTo>
                  <a:cubicBezTo>
                    <a:pt x="48" y="8"/>
                    <a:pt x="14" y="1"/>
                    <a:pt x="14"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
            <p:cNvSpPr/>
            <p:nvPr/>
          </p:nvSpPr>
          <p:spPr>
            <a:xfrm>
              <a:off x="1796496" y="3504085"/>
              <a:ext cx="5882" cy="8702"/>
            </a:xfrm>
            <a:custGeom>
              <a:avLst/>
              <a:gdLst/>
              <a:ahLst/>
              <a:cxnLst/>
              <a:rect l="l" t="t" r="r" b="b"/>
              <a:pathLst>
                <a:path w="194" h="287" extrusionOk="0">
                  <a:moveTo>
                    <a:pt x="33" y="0"/>
                  </a:moveTo>
                  <a:cubicBezTo>
                    <a:pt x="18" y="0"/>
                    <a:pt x="1" y="19"/>
                    <a:pt x="10" y="38"/>
                  </a:cubicBezTo>
                  <a:cubicBezTo>
                    <a:pt x="50" y="119"/>
                    <a:pt x="90" y="192"/>
                    <a:pt x="130" y="272"/>
                  </a:cubicBezTo>
                  <a:cubicBezTo>
                    <a:pt x="136" y="283"/>
                    <a:pt x="145" y="287"/>
                    <a:pt x="153" y="287"/>
                  </a:cubicBezTo>
                  <a:cubicBezTo>
                    <a:pt x="173" y="287"/>
                    <a:pt x="193" y="264"/>
                    <a:pt x="184" y="246"/>
                  </a:cubicBezTo>
                  <a:cubicBezTo>
                    <a:pt x="137" y="165"/>
                    <a:pt x="97" y="85"/>
                    <a:pt x="50" y="12"/>
                  </a:cubicBezTo>
                  <a:cubicBezTo>
                    <a:pt x="46" y="4"/>
                    <a:pt x="40"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
            <p:cNvSpPr/>
            <p:nvPr/>
          </p:nvSpPr>
          <p:spPr>
            <a:xfrm>
              <a:off x="1796375" y="3503600"/>
              <a:ext cx="6125" cy="9763"/>
            </a:xfrm>
            <a:custGeom>
              <a:avLst/>
              <a:gdLst/>
              <a:ahLst/>
              <a:cxnLst/>
              <a:rect l="l" t="t" r="r" b="b"/>
              <a:pathLst>
                <a:path w="202" h="322" fill="none" extrusionOk="0">
                  <a:moveTo>
                    <a:pt x="188" y="262"/>
                  </a:moveTo>
                  <a:cubicBezTo>
                    <a:pt x="141" y="181"/>
                    <a:pt x="101" y="101"/>
                    <a:pt x="54" y="28"/>
                  </a:cubicBezTo>
                  <a:cubicBezTo>
                    <a:pt x="41" y="1"/>
                    <a:pt x="1" y="28"/>
                    <a:pt x="14" y="54"/>
                  </a:cubicBezTo>
                  <a:cubicBezTo>
                    <a:pt x="54" y="135"/>
                    <a:pt x="94" y="208"/>
                    <a:pt x="134" y="288"/>
                  </a:cubicBezTo>
                  <a:cubicBezTo>
                    <a:pt x="154" y="322"/>
                    <a:pt x="201" y="288"/>
                    <a:pt x="188" y="262"/>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
            <p:cNvSpPr/>
            <p:nvPr/>
          </p:nvSpPr>
          <p:spPr>
            <a:xfrm>
              <a:off x="1812414" y="3402847"/>
              <a:ext cx="24862" cy="13765"/>
            </a:xfrm>
            <a:custGeom>
              <a:avLst/>
              <a:gdLst/>
              <a:ahLst/>
              <a:cxnLst/>
              <a:rect l="l" t="t" r="r" b="b"/>
              <a:pathLst>
                <a:path w="820" h="454" extrusionOk="0">
                  <a:moveTo>
                    <a:pt x="777" y="0"/>
                  </a:moveTo>
                  <a:cubicBezTo>
                    <a:pt x="772" y="0"/>
                    <a:pt x="767" y="2"/>
                    <a:pt x="763" y="5"/>
                  </a:cubicBezTo>
                  <a:cubicBezTo>
                    <a:pt x="529" y="173"/>
                    <a:pt x="268" y="266"/>
                    <a:pt x="27" y="407"/>
                  </a:cubicBezTo>
                  <a:cubicBezTo>
                    <a:pt x="0" y="420"/>
                    <a:pt x="14" y="454"/>
                    <a:pt x="40" y="454"/>
                  </a:cubicBezTo>
                  <a:cubicBezTo>
                    <a:pt x="328" y="433"/>
                    <a:pt x="596" y="253"/>
                    <a:pt x="803" y="59"/>
                  </a:cubicBezTo>
                  <a:cubicBezTo>
                    <a:pt x="820" y="37"/>
                    <a:pt x="799"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
            <p:cNvSpPr/>
            <p:nvPr/>
          </p:nvSpPr>
          <p:spPr>
            <a:xfrm>
              <a:off x="1812414" y="3402392"/>
              <a:ext cx="24984" cy="14220"/>
            </a:xfrm>
            <a:custGeom>
              <a:avLst/>
              <a:gdLst/>
              <a:ahLst/>
              <a:cxnLst/>
              <a:rect l="l" t="t" r="r" b="b"/>
              <a:pathLst>
                <a:path w="824" h="469" fill="none" extrusionOk="0">
                  <a:moveTo>
                    <a:pt x="763" y="20"/>
                  </a:moveTo>
                  <a:cubicBezTo>
                    <a:pt x="529" y="188"/>
                    <a:pt x="268" y="281"/>
                    <a:pt x="27" y="422"/>
                  </a:cubicBezTo>
                  <a:cubicBezTo>
                    <a:pt x="0" y="435"/>
                    <a:pt x="14" y="469"/>
                    <a:pt x="40" y="469"/>
                  </a:cubicBezTo>
                  <a:cubicBezTo>
                    <a:pt x="328" y="448"/>
                    <a:pt x="596" y="268"/>
                    <a:pt x="803" y="74"/>
                  </a:cubicBezTo>
                  <a:cubicBezTo>
                    <a:pt x="823" y="47"/>
                    <a:pt x="790" y="0"/>
                    <a:pt x="763" y="2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8"/>
            <p:cNvSpPr/>
            <p:nvPr/>
          </p:nvSpPr>
          <p:spPr>
            <a:xfrm>
              <a:off x="1822541" y="3419189"/>
              <a:ext cx="4639" cy="1880"/>
            </a:xfrm>
            <a:custGeom>
              <a:avLst/>
              <a:gdLst/>
              <a:ahLst/>
              <a:cxnLst/>
              <a:rect l="l" t="t" r="r" b="b"/>
              <a:pathLst>
                <a:path w="153" h="62" extrusionOk="0">
                  <a:moveTo>
                    <a:pt x="121" y="1"/>
                  </a:moveTo>
                  <a:cubicBezTo>
                    <a:pt x="119" y="1"/>
                    <a:pt x="117" y="1"/>
                    <a:pt x="114" y="2"/>
                  </a:cubicBezTo>
                  <a:cubicBezTo>
                    <a:pt x="81" y="8"/>
                    <a:pt x="54" y="22"/>
                    <a:pt x="21" y="35"/>
                  </a:cubicBezTo>
                  <a:cubicBezTo>
                    <a:pt x="1" y="42"/>
                    <a:pt x="7" y="62"/>
                    <a:pt x="27" y="62"/>
                  </a:cubicBezTo>
                  <a:cubicBezTo>
                    <a:pt x="61" y="55"/>
                    <a:pt x="94" y="48"/>
                    <a:pt x="128" y="35"/>
                  </a:cubicBezTo>
                  <a:cubicBezTo>
                    <a:pt x="152" y="29"/>
                    <a:pt x="143"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8"/>
            <p:cNvSpPr/>
            <p:nvPr/>
          </p:nvSpPr>
          <p:spPr>
            <a:xfrm>
              <a:off x="1822541" y="3419008"/>
              <a:ext cx="4700" cy="2062"/>
            </a:xfrm>
            <a:custGeom>
              <a:avLst/>
              <a:gdLst/>
              <a:ahLst/>
              <a:cxnLst/>
              <a:rect l="l" t="t" r="r" b="b"/>
              <a:pathLst>
                <a:path w="155" h="68" fill="none" extrusionOk="0">
                  <a:moveTo>
                    <a:pt x="114" y="8"/>
                  </a:moveTo>
                  <a:cubicBezTo>
                    <a:pt x="81" y="14"/>
                    <a:pt x="54" y="28"/>
                    <a:pt x="21" y="41"/>
                  </a:cubicBezTo>
                  <a:cubicBezTo>
                    <a:pt x="1" y="48"/>
                    <a:pt x="7" y="68"/>
                    <a:pt x="27" y="68"/>
                  </a:cubicBezTo>
                  <a:cubicBezTo>
                    <a:pt x="61" y="61"/>
                    <a:pt x="94" y="54"/>
                    <a:pt x="128" y="41"/>
                  </a:cubicBezTo>
                  <a:cubicBezTo>
                    <a:pt x="155" y="34"/>
                    <a:pt x="141" y="1"/>
                    <a:pt x="114" y="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8"/>
            <p:cNvSpPr/>
            <p:nvPr/>
          </p:nvSpPr>
          <p:spPr>
            <a:xfrm>
              <a:off x="1667758" y="3306520"/>
              <a:ext cx="21254" cy="37142"/>
            </a:xfrm>
            <a:custGeom>
              <a:avLst/>
              <a:gdLst/>
              <a:ahLst/>
              <a:cxnLst/>
              <a:rect l="l" t="t" r="r" b="b"/>
              <a:pathLst>
                <a:path w="701" h="1225" extrusionOk="0">
                  <a:moveTo>
                    <a:pt x="76" y="1"/>
                  </a:moveTo>
                  <a:cubicBezTo>
                    <a:pt x="65" y="1"/>
                    <a:pt x="54" y="6"/>
                    <a:pt x="54" y="18"/>
                  </a:cubicBezTo>
                  <a:cubicBezTo>
                    <a:pt x="1" y="466"/>
                    <a:pt x="208" y="1048"/>
                    <a:pt x="656" y="1222"/>
                  </a:cubicBezTo>
                  <a:cubicBezTo>
                    <a:pt x="660" y="1224"/>
                    <a:pt x="664" y="1225"/>
                    <a:pt x="667" y="1225"/>
                  </a:cubicBezTo>
                  <a:cubicBezTo>
                    <a:pt x="688" y="1225"/>
                    <a:pt x="700" y="1192"/>
                    <a:pt x="683" y="1175"/>
                  </a:cubicBezTo>
                  <a:cubicBezTo>
                    <a:pt x="523" y="1021"/>
                    <a:pt x="362" y="901"/>
                    <a:pt x="255" y="700"/>
                  </a:cubicBezTo>
                  <a:cubicBezTo>
                    <a:pt x="148" y="486"/>
                    <a:pt x="94" y="258"/>
                    <a:pt x="108" y="24"/>
                  </a:cubicBezTo>
                  <a:cubicBezTo>
                    <a:pt x="108" y="9"/>
                    <a:pt x="91" y="1"/>
                    <a:pt x="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
            <p:cNvSpPr/>
            <p:nvPr/>
          </p:nvSpPr>
          <p:spPr>
            <a:xfrm>
              <a:off x="1667758" y="3306217"/>
              <a:ext cx="21345" cy="37779"/>
            </a:xfrm>
            <a:custGeom>
              <a:avLst/>
              <a:gdLst/>
              <a:ahLst/>
              <a:cxnLst/>
              <a:rect l="l" t="t" r="r" b="b"/>
              <a:pathLst>
                <a:path w="704" h="1246" fill="none" extrusionOk="0">
                  <a:moveTo>
                    <a:pt x="54" y="28"/>
                  </a:moveTo>
                  <a:cubicBezTo>
                    <a:pt x="1" y="476"/>
                    <a:pt x="208" y="1058"/>
                    <a:pt x="656" y="1232"/>
                  </a:cubicBezTo>
                  <a:cubicBezTo>
                    <a:pt x="683" y="1245"/>
                    <a:pt x="703" y="1205"/>
                    <a:pt x="683" y="1185"/>
                  </a:cubicBezTo>
                  <a:cubicBezTo>
                    <a:pt x="523" y="1031"/>
                    <a:pt x="362" y="911"/>
                    <a:pt x="255" y="710"/>
                  </a:cubicBezTo>
                  <a:cubicBezTo>
                    <a:pt x="148" y="496"/>
                    <a:pt x="94" y="268"/>
                    <a:pt x="108" y="34"/>
                  </a:cubicBezTo>
                  <a:cubicBezTo>
                    <a:pt x="108" y="8"/>
                    <a:pt x="54" y="1"/>
                    <a:pt x="54" y="2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8"/>
            <p:cNvSpPr/>
            <p:nvPr/>
          </p:nvSpPr>
          <p:spPr>
            <a:xfrm>
              <a:off x="1673003" y="3340236"/>
              <a:ext cx="7823" cy="11461"/>
            </a:xfrm>
            <a:custGeom>
              <a:avLst/>
              <a:gdLst/>
              <a:ahLst/>
              <a:cxnLst/>
              <a:rect l="l" t="t" r="r" b="b"/>
              <a:pathLst>
                <a:path w="258" h="378" extrusionOk="0">
                  <a:moveTo>
                    <a:pt x="53" y="0"/>
                  </a:moveTo>
                  <a:cubicBezTo>
                    <a:pt x="28" y="0"/>
                    <a:pt x="0" y="23"/>
                    <a:pt x="8" y="56"/>
                  </a:cubicBezTo>
                  <a:cubicBezTo>
                    <a:pt x="42" y="170"/>
                    <a:pt x="95" y="297"/>
                    <a:pt x="196" y="371"/>
                  </a:cubicBezTo>
                  <a:cubicBezTo>
                    <a:pt x="202" y="376"/>
                    <a:pt x="209" y="378"/>
                    <a:pt x="216" y="378"/>
                  </a:cubicBezTo>
                  <a:cubicBezTo>
                    <a:pt x="238" y="378"/>
                    <a:pt x="258" y="356"/>
                    <a:pt x="243" y="331"/>
                  </a:cubicBezTo>
                  <a:cubicBezTo>
                    <a:pt x="182" y="237"/>
                    <a:pt x="122" y="143"/>
                    <a:pt x="89" y="30"/>
                  </a:cubicBezTo>
                  <a:cubicBezTo>
                    <a:pt x="84" y="9"/>
                    <a:pt x="69" y="0"/>
                    <a:pt x="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
            <p:cNvSpPr/>
            <p:nvPr/>
          </p:nvSpPr>
          <p:spPr>
            <a:xfrm>
              <a:off x="1672821" y="3339509"/>
              <a:ext cx="8156" cy="12583"/>
            </a:xfrm>
            <a:custGeom>
              <a:avLst/>
              <a:gdLst/>
              <a:ahLst/>
              <a:cxnLst/>
              <a:rect l="l" t="t" r="r" b="b"/>
              <a:pathLst>
                <a:path w="269" h="415" fill="none" extrusionOk="0">
                  <a:moveTo>
                    <a:pt x="14" y="80"/>
                  </a:moveTo>
                  <a:cubicBezTo>
                    <a:pt x="48" y="194"/>
                    <a:pt x="101" y="321"/>
                    <a:pt x="202" y="395"/>
                  </a:cubicBezTo>
                  <a:cubicBezTo>
                    <a:pt x="228" y="415"/>
                    <a:pt x="269" y="388"/>
                    <a:pt x="249" y="355"/>
                  </a:cubicBezTo>
                  <a:cubicBezTo>
                    <a:pt x="188" y="261"/>
                    <a:pt x="128" y="167"/>
                    <a:pt x="95" y="54"/>
                  </a:cubicBezTo>
                  <a:cubicBezTo>
                    <a:pt x="81" y="0"/>
                    <a:pt x="1" y="27"/>
                    <a:pt x="14" y="8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
            <p:cNvSpPr/>
            <p:nvPr/>
          </p:nvSpPr>
          <p:spPr>
            <a:xfrm>
              <a:off x="1642016" y="3514697"/>
              <a:ext cx="15918" cy="6398"/>
            </a:xfrm>
            <a:custGeom>
              <a:avLst/>
              <a:gdLst/>
              <a:ahLst/>
              <a:cxnLst/>
              <a:rect l="l" t="t" r="r" b="b"/>
              <a:pathLst>
                <a:path w="525" h="211" extrusionOk="0">
                  <a:moveTo>
                    <a:pt x="499" y="0"/>
                  </a:moveTo>
                  <a:cubicBezTo>
                    <a:pt x="496" y="0"/>
                    <a:pt x="492" y="1"/>
                    <a:pt x="488" y="3"/>
                  </a:cubicBezTo>
                  <a:cubicBezTo>
                    <a:pt x="335" y="50"/>
                    <a:pt x="154" y="83"/>
                    <a:pt x="20" y="170"/>
                  </a:cubicBezTo>
                  <a:cubicBezTo>
                    <a:pt x="0" y="177"/>
                    <a:pt x="7" y="210"/>
                    <a:pt x="33" y="210"/>
                  </a:cubicBezTo>
                  <a:cubicBezTo>
                    <a:pt x="194" y="190"/>
                    <a:pt x="355" y="103"/>
                    <a:pt x="502" y="36"/>
                  </a:cubicBezTo>
                  <a:cubicBezTo>
                    <a:pt x="525" y="30"/>
                    <a:pt x="518"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
            <p:cNvSpPr/>
            <p:nvPr/>
          </p:nvSpPr>
          <p:spPr>
            <a:xfrm>
              <a:off x="1642016" y="3514364"/>
              <a:ext cx="16039" cy="6731"/>
            </a:xfrm>
            <a:custGeom>
              <a:avLst/>
              <a:gdLst/>
              <a:ahLst/>
              <a:cxnLst/>
              <a:rect l="l" t="t" r="r" b="b"/>
              <a:pathLst>
                <a:path w="529" h="222" fill="none" extrusionOk="0">
                  <a:moveTo>
                    <a:pt x="488" y="14"/>
                  </a:moveTo>
                  <a:cubicBezTo>
                    <a:pt x="335" y="61"/>
                    <a:pt x="154" y="94"/>
                    <a:pt x="20" y="181"/>
                  </a:cubicBezTo>
                  <a:cubicBezTo>
                    <a:pt x="0" y="188"/>
                    <a:pt x="7" y="221"/>
                    <a:pt x="33" y="221"/>
                  </a:cubicBezTo>
                  <a:cubicBezTo>
                    <a:pt x="194" y="201"/>
                    <a:pt x="355" y="114"/>
                    <a:pt x="502" y="47"/>
                  </a:cubicBezTo>
                  <a:cubicBezTo>
                    <a:pt x="529" y="41"/>
                    <a:pt x="515" y="0"/>
                    <a:pt x="488"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
            <p:cNvSpPr/>
            <p:nvPr/>
          </p:nvSpPr>
          <p:spPr>
            <a:xfrm>
              <a:off x="1640591" y="3522975"/>
              <a:ext cx="9035" cy="3426"/>
            </a:xfrm>
            <a:custGeom>
              <a:avLst/>
              <a:gdLst/>
              <a:ahLst/>
              <a:cxnLst/>
              <a:rect l="l" t="t" r="r" b="b"/>
              <a:pathLst>
                <a:path w="298" h="113" extrusionOk="0">
                  <a:moveTo>
                    <a:pt x="266" y="0"/>
                  </a:moveTo>
                  <a:cubicBezTo>
                    <a:pt x="262" y="0"/>
                    <a:pt x="258" y="2"/>
                    <a:pt x="254" y="4"/>
                  </a:cubicBezTo>
                  <a:cubicBezTo>
                    <a:pt x="188" y="64"/>
                    <a:pt x="107" y="78"/>
                    <a:pt x="20" y="78"/>
                  </a:cubicBezTo>
                  <a:cubicBezTo>
                    <a:pt x="7" y="78"/>
                    <a:pt x="0" y="98"/>
                    <a:pt x="14" y="104"/>
                  </a:cubicBezTo>
                  <a:cubicBezTo>
                    <a:pt x="34" y="110"/>
                    <a:pt x="55" y="113"/>
                    <a:pt x="76" y="113"/>
                  </a:cubicBezTo>
                  <a:cubicBezTo>
                    <a:pt x="152" y="113"/>
                    <a:pt x="229" y="78"/>
                    <a:pt x="281" y="31"/>
                  </a:cubicBezTo>
                  <a:cubicBezTo>
                    <a:pt x="297" y="20"/>
                    <a:pt x="283"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
            <p:cNvSpPr/>
            <p:nvPr/>
          </p:nvSpPr>
          <p:spPr>
            <a:xfrm>
              <a:off x="1640591" y="3522672"/>
              <a:ext cx="9157" cy="4305"/>
            </a:xfrm>
            <a:custGeom>
              <a:avLst/>
              <a:gdLst/>
              <a:ahLst/>
              <a:cxnLst/>
              <a:rect l="l" t="t" r="r" b="b"/>
              <a:pathLst>
                <a:path w="302" h="142" fill="none" extrusionOk="0">
                  <a:moveTo>
                    <a:pt x="254" y="14"/>
                  </a:moveTo>
                  <a:cubicBezTo>
                    <a:pt x="188" y="74"/>
                    <a:pt x="107" y="88"/>
                    <a:pt x="20" y="88"/>
                  </a:cubicBezTo>
                  <a:cubicBezTo>
                    <a:pt x="7" y="88"/>
                    <a:pt x="0" y="108"/>
                    <a:pt x="14" y="114"/>
                  </a:cubicBezTo>
                  <a:cubicBezTo>
                    <a:pt x="107" y="141"/>
                    <a:pt x="214" y="101"/>
                    <a:pt x="281" y="41"/>
                  </a:cubicBezTo>
                  <a:cubicBezTo>
                    <a:pt x="301" y="27"/>
                    <a:pt x="275" y="1"/>
                    <a:pt x="254"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
            <p:cNvSpPr/>
            <p:nvPr/>
          </p:nvSpPr>
          <p:spPr>
            <a:xfrm>
              <a:off x="1712601" y="3590012"/>
              <a:ext cx="5549" cy="9945"/>
            </a:xfrm>
            <a:custGeom>
              <a:avLst/>
              <a:gdLst/>
              <a:ahLst/>
              <a:cxnLst/>
              <a:rect l="l" t="t" r="r" b="b"/>
              <a:pathLst>
                <a:path w="183" h="328" extrusionOk="0">
                  <a:moveTo>
                    <a:pt x="157" y="0"/>
                  </a:moveTo>
                  <a:cubicBezTo>
                    <a:pt x="152" y="0"/>
                    <a:pt x="146" y="3"/>
                    <a:pt x="141" y="8"/>
                  </a:cubicBezTo>
                  <a:cubicBezTo>
                    <a:pt x="61" y="81"/>
                    <a:pt x="0" y="208"/>
                    <a:pt x="47" y="315"/>
                  </a:cubicBezTo>
                  <a:cubicBezTo>
                    <a:pt x="50" y="324"/>
                    <a:pt x="56" y="328"/>
                    <a:pt x="63" y="328"/>
                  </a:cubicBezTo>
                  <a:cubicBezTo>
                    <a:pt x="72" y="328"/>
                    <a:pt x="81" y="320"/>
                    <a:pt x="81" y="309"/>
                  </a:cubicBezTo>
                  <a:cubicBezTo>
                    <a:pt x="81" y="202"/>
                    <a:pt x="87" y="115"/>
                    <a:pt x="168" y="28"/>
                  </a:cubicBezTo>
                  <a:cubicBezTo>
                    <a:pt x="183" y="18"/>
                    <a:pt x="172" y="0"/>
                    <a:pt x="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
            <p:cNvSpPr/>
            <p:nvPr/>
          </p:nvSpPr>
          <p:spPr>
            <a:xfrm>
              <a:off x="1712601" y="3589618"/>
              <a:ext cx="5700" cy="10582"/>
            </a:xfrm>
            <a:custGeom>
              <a:avLst/>
              <a:gdLst/>
              <a:ahLst/>
              <a:cxnLst/>
              <a:rect l="l" t="t" r="r" b="b"/>
              <a:pathLst>
                <a:path w="188" h="349" fill="none" extrusionOk="0">
                  <a:moveTo>
                    <a:pt x="141" y="21"/>
                  </a:moveTo>
                  <a:cubicBezTo>
                    <a:pt x="61" y="94"/>
                    <a:pt x="0" y="221"/>
                    <a:pt x="47" y="328"/>
                  </a:cubicBezTo>
                  <a:cubicBezTo>
                    <a:pt x="54" y="349"/>
                    <a:pt x="81" y="342"/>
                    <a:pt x="81" y="322"/>
                  </a:cubicBezTo>
                  <a:cubicBezTo>
                    <a:pt x="81" y="215"/>
                    <a:pt x="87" y="128"/>
                    <a:pt x="168" y="41"/>
                  </a:cubicBezTo>
                  <a:cubicBezTo>
                    <a:pt x="188" y="27"/>
                    <a:pt x="161" y="1"/>
                    <a:pt x="141"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8"/>
            <p:cNvSpPr/>
            <p:nvPr/>
          </p:nvSpPr>
          <p:spPr>
            <a:xfrm>
              <a:off x="1720848" y="3598017"/>
              <a:ext cx="4366" cy="7459"/>
            </a:xfrm>
            <a:custGeom>
              <a:avLst/>
              <a:gdLst/>
              <a:ahLst/>
              <a:cxnLst/>
              <a:rect l="l" t="t" r="r" b="b"/>
              <a:pathLst>
                <a:path w="144" h="246" extrusionOk="0">
                  <a:moveTo>
                    <a:pt x="66" y="0"/>
                  </a:moveTo>
                  <a:cubicBezTo>
                    <a:pt x="55" y="0"/>
                    <a:pt x="44" y="14"/>
                    <a:pt x="50" y="25"/>
                  </a:cubicBezTo>
                  <a:cubicBezTo>
                    <a:pt x="63" y="92"/>
                    <a:pt x="56" y="145"/>
                    <a:pt x="16" y="205"/>
                  </a:cubicBezTo>
                  <a:cubicBezTo>
                    <a:pt x="1" y="226"/>
                    <a:pt x="20" y="246"/>
                    <a:pt x="42" y="246"/>
                  </a:cubicBezTo>
                  <a:cubicBezTo>
                    <a:pt x="49" y="246"/>
                    <a:pt x="56" y="244"/>
                    <a:pt x="63" y="239"/>
                  </a:cubicBezTo>
                  <a:cubicBezTo>
                    <a:pt x="123" y="185"/>
                    <a:pt x="143" y="72"/>
                    <a:pt x="76" y="5"/>
                  </a:cubicBezTo>
                  <a:cubicBezTo>
                    <a:pt x="73" y="2"/>
                    <a:pt x="70" y="0"/>
                    <a:pt x="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8"/>
            <p:cNvSpPr/>
            <p:nvPr/>
          </p:nvSpPr>
          <p:spPr>
            <a:xfrm>
              <a:off x="1720696" y="3597744"/>
              <a:ext cx="4518" cy="8126"/>
            </a:xfrm>
            <a:custGeom>
              <a:avLst/>
              <a:gdLst/>
              <a:ahLst/>
              <a:cxnLst/>
              <a:rect l="l" t="t" r="r" b="b"/>
              <a:pathLst>
                <a:path w="149" h="268" fill="none" extrusionOk="0">
                  <a:moveTo>
                    <a:pt x="68" y="248"/>
                  </a:moveTo>
                  <a:cubicBezTo>
                    <a:pt x="128" y="194"/>
                    <a:pt x="148" y="81"/>
                    <a:pt x="81" y="14"/>
                  </a:cubicBezTo>
                  <a:cubicBezTo>
                    <a:pt x="68" y="0"/>
                    <a:pt x="48" y="20"/>
                    <a:pt x="55" y="34"/>
                  </a:cubicBezTo>
                  <a:cubicBezTo>
                    <a:pt x="68" y="101"/>
                    <a:pt x="61" y="154"/>
                    <a:pt x="21" y="214"/>
                  </a:cubicBezTo>
                  <a:cubicBezTo>
                    <a:pt x="1" y="241"/>
                    <a:pt x="41" y="268"/>
                    <a:pt x="68" y="24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
            <p:cNvSpPr/>
            <p:nvPr/>
          </p:nvSpPr>
          <p:spPr>
            <a:xfrm>
              <a:off x="1665544" y="3566939"/>
              <a:ext cx="6367" cy="5063"/>
            </a:xfrm>
            <a:custGeom>
              <a:avLst/>
              <a:gdLst/>
              <a:ahLst/>
              <a:cxnLst/>
              <a:rect l="l" t="t" r="r" b="b"/>
              <a:pathLst>
                <a:path w="210" h="167" extrusionOk="0">
                  <a:moveTo>
                    <a:pt x="178" y="0"/>
                  </a:moveTo>
                  <a:cubicBezTo>
                    <a:pt x="173" y="0"/>
                    <a:pt x="167" y="2"/>
                    <a:pt x="161" y="6"/>
                  </a:cubicBezTo>
                  <a:cubicBezTo>
                    <a:pt x="121" y="26"/>
                    <a:pt x="74" y="53"/>
                    <a:pt x="27" y="80"/>
                  </a:cubicBezTo>
                  <a:cubicBezTo>
                    <a:pt x="14" y="93"/>
                    <a:pt x="0" y="120"/>
                    <a:pt x="20" y="133"/>
                  </a:cubicBezTo>
                  <a:cubicBezTo>
                    <a:pt x="40" y="153"/>
                    <a:pt x="67" y="167"/>
                    <a:pt x="94" y="167"/>
                  </a:cubicBezTo>
                  <a:cubicBezTo>
                    <a:pt x="121" y="167"/>
                    <a:pt x="141" y="160"/>
                    <a:pt x="161" y="146"/>
                  </a:cubicBezTo>
                  <a:cubicBezTo>
                    <a:pt x="181" y="133"/>
                    <a:pt x="167" y="106"/>
                    <a:pt x="147" y="106"/>
                  </a:cubicBezTo>
                  <a:cubicBezTo>
                    <a:pt x="142" y="108"/>
                    <a:pt x="137" y="108"/>
                    <a:pt x="132" y="108"/>
                  </a:cubicBezTo>
                  <a:cubicBezTo>
                    <a:pt x="125" y="108"/>
                    <a:pt x="118" y="107"/>
                    <a:pt x="111" y="105"/>
                  </a:cubicBezTo>
                  <a:lnTo>
                    <a:pt x="111" y="105"/>
                  </a:lnTo>
                  <a:cubicBezTo>
                    <a:pt x="137" y="85"/>
                    <a:pt x="162" y="63"/>
                    <a:pt x="187" y="46"/>
                  </a:cubicBezTo>
                  <a:cubicBezTo>
                    <a:pt x="209" y="30"/>
                    <a:pt x="200"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
            <p:cNvSpPr/>
            <p:nvPr/>
          </p:nvSpPr>
          <p:spPr>
            <a:xfrm>
              <a:off x="1665544" y="3566484"/>
              <a:ext cx="6519" cy="5518"/>
            </a:xfrm>
            <a:custGeom>
              <a:avLst/>
              <a:gdLst/>
              <a:ahLst/>
              <a:cxnLst/>
              <a:rect l="l" t="t" r="r" b="b"/>
              <a:pathLst>
                <a:path w="215" h="182" fill="none" extrusionOk="0">
                  <a:moveTo>
                    <a:pt x="161" y="21"/>
                  </a:moveTo>
                  <a:cubicBezTo>
                    <a:pt x="121" y="41"/>
                    <a:pt x="74" y="68"/>
                    <a:pt x="27" y="95"/>
                  </a:cubicBezTo>
                  <a:cubicBezTo>
                    <a:pt x="14" y="108"/>
                    <a:pt x="0" y="135"/>
                    <a:pt x="20" y="148"/>
                  </a:cubicBezTo>
                  <a:cubicBezTo>
                    <a:pt x="40" y="168"/>
                    <a:pt x="67" y="182"/>
                    <a:pt x="94" y="182"/>
                  </a:cubicBezTo>
                  <a:cubicBezTo>
                    <a:pt x="121" y="182"/>
                    <a:pt x="141" y="175"/>
                    <a:pt x="161" y="161"/>
                  </a:cubicBezTo>
                  <a:cubicBezTo>
                    <a:pt x="181" y="148"/>
                    <a:pt x="167" y="121"/>
                    <a:pt x="147" y="121"/>
                  </a:cubicBezTo>
                  <a:cubicBezTo>
                    <a:pt x="121" y="128"/>
                    <a:pt x="87" y="115"/>
                    <a:pt x="67" y="101"/>
                  </a:cubicBezTo>
                  <a:lnTo>
                    <a:pt x="60" y="155"/>
                  </a:lnTo>
                  <a:cubicBezTo>
                    <a:pt x="107" y="128"/>
                    <a:pt x="147" y="88"/>
                    <a:pt x="187" y="61"/>
                  </a:cubicBezTo>
                  <a:cubicBezTo>
                    <a:pt x="214" y="41"/>
                    <a:pt x="194" y="1"/>
                    <a:pt x="161" y="2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
            <p:cNvSpPr/>
            <p:nvPr/>
          </p:nvSpPr>
          <p:spPr>
            <a:xfrm>
              <a:off x="1894006" y="3366978"/>
              <a:ext cx="9248" cy="6883"/>
            </a:xfrm>
            <a:custGeom>
              <a:avLst/>
              <a:gdLst/>
              <a:ahLst/>
              <a:cxnLst/>
              <a:rect l="l" t="t" r="r" b="b"/>
              <a:pathLst>
                <a:path w="305" h="227" extrusionOk="0">
                  <a:moveTo>
                    <a:pt x="282" y="1"/>
                  </a:moveTo>
                  <a:cubicBezTo>
                    <a:pt x="279" y="1"/>
                    <a:pt x="276" y="2"/>
                    <a:pt x="273" y="4"/>
                  </a:cubicBezTo>
                  <a:cubicBezTo>
                    <a:pt x="186" y="71"/>
                    <a:pt x="86" y="131"/>
                    <a:pt x="5" y="205"/>
                  </a:cubicBezTo>
                  <a:cubicBezTo>
                    <a:pt x="0" y="216"/>
                    <a:pt x="8" y="227"/>
                    <a:pt x="15" y="227"/>
                  </a:cubicBezTo>
                  <a:cubicBezTo>
                    <a:pt x="16" y="227"/>
                    <a:pt x="18" y="226"/>
                    <a:pt x="19" y="225"/>
                  </a:cubicBezTo>
                  <a:cubicBezTo>
                    <a:pt x="119" y="178"/>
                    <a:pt x="206" y="98"/>
                    <a:pt x="293" y="37"/>
                  </a:cubicBezTo>
                  <a:cubicBezTo>
                    <a:pt x="304" y="26"/>
                    <a:pt x="297"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8"/>
            <p:cNvSpPr/>
            <p:nvPr/>
          </p:nvSpPr>
          <p:spPr>
            <a:xfrm>
              <a:off x="1893945" y="3366675"/>
              <a:ext cx="9369" cy="7337"/>
            </a:xfrm>
            <a:custGeom>
              <a:avLst/>
              <a:gdLst/>
              <a:ahLst/>
              <a:cxnLst/>
              <a:rect l="l" t="t" r="r" b="b"/>
              <a:pathLst>
                <a:path w="309" h="242" fill="none" extrusionOk="0">
                  <a:moveTo>
                    <a:pt x="275" y="14"/>
                  </a:moveTo>
                  <a:cubicBezTo>
                    <a:pt x="188" y="81"/>
                    <a:pt x="88" y="141"/>
                    <a:pt x="7" y="215"/>
                  </a:cubicBezTo>
                  <a:cubicBezTo>
                    <a:pt x="1" y="228"/>
                    <a:pt x="14" y="242"/>
                    <a:pt x="21" y="235"/>
                  </a:cubicBezTo>
                  <a:cubicBezTo>
                    <a:pt x="121" y="188"/>
                    <a:pt x="208" y="108"/>
                    <a:pt x="295" y="47"/>
                  </a:cubicBezTo>
                  <a:cubicBezTo>
                    <a:pt x="309" y="34"/>
                    <a:pt x="295" y="1"/>
                    <a:pt x="275" y="1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
            <p:cNvSpPr/>
            <p:nvPr/>
          </p:nvSpPr>
          <p:spPr>
            <a:xfrm>
              <a:off x="1885637" y="3366736"/>
              <a:ext cx="8823" cy="3366"/>
            </a:xfrm>
            <a:custGeom>
              <a:avLst/>
              <a:gdLst/>
              <a:ahLst/>
              <a:cxnLst/>
              <a:rect l="l" t="t" r="r" b="b"/>
              <a:pathLst>
                <a:path w="291" h="111" extrusionOk="0">
                  <a:moveTo>
                    <a:pt x="255" y="0"/>
                  </a:moveTo>
                  <a:cubicBezTo>
                    <a:pt x="251" y="0"/>
                    <a:pt x="246" y="2"/>
                    <a:pt x="241" y="5"/>
                  </a:cubicBezTo>
                  <a:cubicBezTo>
                    <a:pt x="208" y="25"/>
                    <a:pt x="174" y="45"/>
                    <a:pt x="141" y="52"/>
                  </a:cubicBezTo>
                  <a:cubicBezTo>
                    <a:pt x="101" y="59"/>
                    <a:pt x="61" y="59"/>
                    <a:pt x="21" y="66"/>
                  </a:cubicBezTo>
                  <a:cubicBezTo>
                    <a:pt x="7" y="66"/>
                    <a:pt x="0" y="86"/>
                    <a:pt x="14" y="92"/>
                  </a:cubicBezTo>
                  <a:cubicBezTo>
                    <a:pt x="38" y="105"/>
                    <a:pt x="66" y="110"/>
                    <a:pt x="93" y="110"/>
                  </a:cubicBezTo>
                  <a:cubicBezTo>
                    <a:pt x="156" y="110"/>
                    <a:pt x="222" y="83"/>
                    <a:pt x="268" y="45"/>
                  </a:cubicBezTo>
                  <a:cubicBezTo>
                    <a:pt x="290" y="34"/>
                    <a:pt x="276"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
            <p:cNvSpPr/>
            <p:nvPr/>
          </p:nvSpPr>
          <p:spPr>
            <a:xfrm>
              <a:off x="1885637" y="3366281"/>
              <a:ext cx="8944" cy="4487"/>
            </a:xfrm>
            <a:custGeom>
              <a:avLst/>
              <a:gdLst/>
              <a:ahLst/>
              <a:cxnLst/>
              <a:rect l="l" t="t" r="r" b="b"/>
              <a:pathLst>
                <a:path w="295" h="148" fill="none" extrusionOk="0">
                  <a:moveTo>
                    <a:pt x="241" y="20"/>
                  </a:moveTo>
                  <a:cubicBezTo>
                    <a:pt x="208" y="40"/>
                    <a:pt x="174" y="60"/>
                    <a:pt x="141" y="67"/>
                  </a:cubicBezTo>
                  <a:cubicBezTo>
                    <a:pt x="101" y="74"/>
                    <a:pt x="61" y="74"/>
                    <a:pt x="21" y="81"/>
                  </a:cubicBezTo>
                  <a:cubicBezTo>
                    <a:pt x="7" y="81"/>
                    <a:pt x="0" y="101"/>
                    <a:pt x="14" y="107"/>
                  </a:cubicBezTo>
                  <a:cubicBezTo>
                    <a:pt x="94" y="147"/>
                    <a:pt x="201" y="114"/>
                    <a:pt x="268" y="60"/>
                  </a:cubicBezTo>
                  <a:cubicBezTo>
                    <a:pt x="295" y="47"/>
                    <a:pt x="268" y="0"/>
                    <a:pt x="241" y="20"/>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
            <p:cNvSpPr/>
            <p:nvPr/>
          </p:nvSpPr>
          <p:spPr>
            <a:xfrm>
              <a:off x="1813688" y="3283780"/>
              <a:ext cx="5245" cy="10885"/>
            </a:xfrm>
            <a:custGeom>
              <a:avLst/>
              <a:gdLst/>
              <a:ahLst/>
              <a:cxnLst/>
              <a:rect l="l" t="t" r="r" b="b"/>
              <a:pathLst>
                <a:path w="173" h="359" extrusionOk="0">
                  <a:moveTo>
                    <a:pt x="121" y="1"/>
                  </a:moveTo>
                  <a:cubicBezTo>
                    <a:pt x="101" y="1"/>
                    <a:pt x="79" y="15"/>
                    <a:pt x="79" y="38"/>
                  </a:cubicBezTo>
                  <a:cubicBezTo>
                    <a:pt x="85" y="92"/>
                    <a:pt x="79" y="139"/>
                    <a:pt x="65" y="192"/>
                  </a:cubicBezTo>
                  <a:cubicBezTo>
                    <a:pt x="52" y="239"/>
                    <a:pt x="18" y="272"/>
                    <a:pt x="5" y="326"/>
                  </a:cubicBezTo>
                  <a:cubicBezTo>
                    <a:pt x="0" y="346"/>
                    <a:pt x="17" y="358"/>
                    <a:pt x="34" y="358"/>
                  </a:cubicBezTo>
                  <a:cubicBezTo>
                    <a:pt x="40" y="358"/>
                    <a:pt x="46" y="356"/>
                    <a:pt x="52" y="353"/>
                  </a:cubicBezTo>
                  <a:cubicBezTo>
                    <a:pt x="159" y="299"/>
                    <a:pt x="172" y="132"/>
                    <a:pt x="152" y="25"/>
                  </a:cubicBezTo>
                  <a:cubicBezTo>
                    <a:pt x="149" y="8"/>
                    <a:pt x="136"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
            <p:cNvSpPr/>
            <p:nvPr/>
          </p:nvSpPr>
          <p:spPr>
            <a:xfrm>
              <a:off x="1813627" y="3283295"/>
              <a:ext cx="5306" cy="11613"/>
            </a:xfrm>
            <a:custGeom>
              <a:avLst/>
              <a:gdLst/>
              <a:ahLst/>
              <a:cxnLst/>
              <a:rect l="l" t="t" r="r" b="b"/>
              <a:pathLst>
                <a:path w="175" h="383" fill="none" extrusionOk="0">
                  <a:moveTo>
                    <a:pt x="81" y="54"/>
                  </a:moveTo>
                  <a:cubicBezTo>
                    <a:pt x="87" y="108"/>
                    <a:pt x="81" y="155"/>
                    <a:pt x="67" y="208"/>
                  </a:cubicBezTo>
                  <a:cubicBezTo>
                    <a:pt x="54" y="255"/>
                    <a:pt x="20" y="288"/>
                    <a:pt x="7" y="342"/>
                  </a:cubicBezTo>
                  <a:cubicBezTo>
                    <a:pt x="0" y="369"/>
                    <a:pt x="34" y="382"/>
                    <a:pt x="54" y="369"/>
                  </a:cubicBezTo>
                  <a:cubicBezTo>
                    <a:pt x="161" y="315"/>
                    <a:pt x="174" y="148"/>
                    <a:pt x="154" y="41"/>
                  </a:cubicBezTo>
                  <a:cubicBezTo>
                    <a:pt x="147" y="1"/>
                    <a:pt x="81" y="14"/>
                    <a:pt x="81" y="5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
            <p:cNvSpPr/>
            <p:nvPr/>
          </p:nvSpPr>
          <p:spPr>
            <a:xfrm>
              <a:off x="1807139" y="3285266"/>
              <a:ext cx="4093" cy="5549"/>
            </a:xfrm>
            <a:custGeom>
              <a:avLst/>
              <a:gdLst/>
              <a:ahLst/>
              <a:cxnLst/>
              <a:rect l="l" t="t" r="r" b="b"/>
              <a:pathLst>
                <a:path w="135" h="183" extrusionOk="0">
                  <a:moveTo>
                    <a:pt x="99" y="1"/>
                  </a:moveTo>
                  <a:cubicBezTo>
                    <a:pt x="90" y="1"/>
                    <a:pt x="80" y="5"/>
                    <a:pt x="74" y="16"/>
                  </a:cubicBezTo>
                  <a:cubicBezTo>
                    <a:pt x="60" y="36"/>
                    <a:pt x="47" y="63"/>
                    <a:pt x="34" y="90"/>
                  </a:cubicBezTo>
                  <a:cubicBezTo>
                    <a:pt x="20" y="110"/>
                    <a:pt x="7" y="130"/>
                    <a:pt x="0" y="157"/>
                  </a:cubicBezTo>
                  <a:cubicBezTo>
                    <a:pt x="0" y="171"/>
                    <a:pt x="14" y="182"/>
                    <a:pt x="27" y="182"/>
                  </a:cubicBezTo>
                  <a:cubicBezTo>
                    <a:pt x="32" y="182"/>
                    <a:pt x="37" y="180"/>
                    <a:pt x="40" y="177"/>
                  </a:cubicBezTo>
                  <a:cubicBezTo>
                    <a:pt x="60" y="163"/>
                    <a:pt x="67" y="137"/>
                    <a:pt x="80" y="116"/>
                  </a:cubicBezTo>
                  <a:cubicBezTo>
                    <a:pt x="94" y="90"/>
                    <a:pt x="107" y="70"/>
                    <a:pt x="121" y="43"/>
                  </a:cubicBezTo>
                  <a:cubicBezTo>
                    <a:pt x="134" y="20"/>
                    <a:pt x="117"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
            <p:cNvSpPr/>
            <p:nvPr/>
          </p:nvSpPr>
          <p:spPr>
            <a:xfrm>
              <a:off x="1807139" y="3284720"/>
              <a:ext cx="4275" cy="6337"/>
            </a:xfrm>
            <a:custGeom>
              <a:avLst/>
              <a:gdLst/>
              <a:ahLst/>
              <a:cxnLst/>
              <a:rect l="l" t="t" r="r" b="b"/>
              <a:pathLst>
                <a:path w="141" h="209" fill="none" extrusionOk="0">
                  <a:moveTo>
                    <a:pt x="74" y="34"/>
                  </a:moveTo>
                  <a:cubicBezTo>
                    <a:pt x="60" y="54"/>
                    <a:pt x="47" y="81"/>
                    <a:pt x="34" y="108"/>
                  </a:cubicBezTo>
                  <a:cubicBezTo>
                    <a:pt x="20" y="128"/>
                    <a:pt x="7" y="148"/>
                    <a:pt x="0" y="175"/>
                  </a:cubicBezTo>
                  <a:cubicBezTo>
                    <a:pt x="0" y="195"/>
                    <a:pt x="27" y="208"/>
                    <a:pt x="40" y="195"/>
                  </a:cubicBezTo>
                  <a:cubicBezTo>
                    <a:pt x="60" y="181"/>
                    <a:pt x="67" y="155"/>
                    <a:pt x="80" y="134"/>
                  </a:cubicBezTo>
                  <a:cubicBezTo>
                    <a:pt x="94" y="108"/>
                    <a:pt x="107" y="88"/>
                    <a:pt x="121" y="61"/>
                  </a:cubicBezTo>
                  <a:cubicBezTo>
                    <a:pt x="141" y="27"/>
                    <a:pt x="94" y="1"/>
                    <a:pt x="74" y="34"/>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
            <p:cNvSpPr/>
            <p:nvPr/>
          </p:nvSpPr>
          <p:spPr>
            <a:xfrm>
              <a:off x="1764115" y="3405333"/>
              <a:ext cx="6913" cy="6913"/>
            </a:xfrm>
            <a:custGeom>
              <a:avLst/>
              <a:gdLst/>
              <a:ahLst/>
              <a:cxnLst/>
              <a:rect l="l" t="t" r="r" b="b"/>
              <a:pathLst>
                <a:path w="228" h="228" extrusionOk="0">
                  <a:moveTo>
                    <a:pt x="123" y="0"/>
                  </a:moveTo>
                  <a:cubicBezTo>
                    <a:pt x="113" y="0"/>
                    <a:pt x="103" y="1"/>
                    <a:pt x="94" y="4"/>
                  </a:cubicBezTo>
                  <a:cubicBezTo>
                    <a:pt x="1" y="30"/>
                    <a:pt x="1" y="144"/>
                    <a:pt x="21" y="218"/>
                  </a:cubicBezTo>
                  <a:cubicBezTo>
                    <a:pt x="24" y="224"/>
                    <a:pt x="31" y="228"/>
                    <a:pt x="38" y="228"/>
                  </a:cubicBezTo>
                  <a:cubicBezTo>
                    <a:pt x="44" y="228"/>
                    <a:pt x="51" y="224"/>
                    <a:pt x="54" y="218"/>
                  </a:cubicBezTo>
                  <a:cubicBezTo>
                    <a:pt x="61" y="178"/>
                    <a:pt x="68" y="111"/>
                    <a:pt x="108" y="84"/>
                  </a:cubicBezTo>
                  <a:cubicBezTo>
                    <a:pt x="117" y="78"/>
                    <a:pt x="132" y="73"/>
                    <a:pt x="146" y="73"/>
                  </a:cubicBezTo>
                  <a:cubicBezTo>
                    <a:pt x="163" y="73"/>
                    <a:pt x="178" y="79"/>
                    <a:pt x="181" y="97"/>
                  </a:cubicBezTo>
                  <a:cubicBezTo>
                    <a:pt x="184" y="106"/>
                    <a:pt x="192" y="109"/>
                    <a:pt x="199" y="109"/>
                  </a:cubicBezTo>
                  <a:cubicBezTo>
                    <a:pt x="210" y="109"/>
                    <a:pt x="222" y="102"/>
                    <a:pt x="222" y="91"/>
                  </a:cubicBezTo>
                  <a:cubicBezTo>
                    <a:pt x="227" y="29"/>
                    <a:pt x="172" y="0"/>
                    <a:pt x="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8"/>
            <p:cNvSpPr/>
            <p:nvPr/>
          </p:nvSpPr>
          <p:spPr>
            <a:xfrm>
              <a:off x="1764115" y="3405030"/>
              <a:ext cx="6943" cy="7337"/>
            </a:xfrm>
            <a:custGeom>
              <a:avLst/>
              <a:gdLst/>
              <a:ahLst/>
              <a:cxnLst/>
              <a:rect l="l" t="t" r="r" b="b"/>
              <a:pathLst>
                <a:path w="229" h="242" fill="none" extrusionOk="0">
                  <a:moveTo>
                    <a:pt x="222" y="101"/>
                  </a:moveTo>
                  <a:cubicBezTo>
                    <a:pt x="228" y="27"/>
                    <a:pt x="148" y="0"/>
                    <a:pt x="94" y="14"/>
                  </a:cubicBezTo>
                  <a:cubicBezTo>
                    <a:pt x="1" y="40"/>
                    <a:pt x="1" y="154"/>
                    <a:pt x="21" y="228"/>
                  </a:cubicBezTo>
                  <a:cubicBezTo>
                    <a:pt x="28" y="241"/>
                    <a:pt x="48" y="241"/>
                    <a:pt x="54" y="228"/>
                  </a:cubicBezTo>
                  <a:cubicBezTo>
                    <a:pt x="61" y="188"/>
                    <a:pt x="68" y="121"/>
                    <a:pt x="108" y="94"/>
                  </a:cubicBezTo>
                  <a:cubicBezTo>
                    <a:pt x="128" y="80"/>
                    <a:pt x="175" y="74"/>
                    <a:pt x="181" y="107"/>
                  </a:cubicBezTo>
                  <a:cubicBezTo>
                    <a:pt x="188" y="127"/>
                    <a:pt x="222" y="121"/>
                    <a:pt x="222" y="10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8"/>
            <p:cNvSpPr/>
            <p:nvPr/>
          </p:nvSpPr>
          <p:spPr>
            <a:xfrm>
              <a:off x="1747287" y="3496900"/>
              <a:ext cx="6428" cy="4578"/>
            </a:xfrm>
            <a:custGeom>
              <a:avLst/>
              <a:gdLst/>
              <a:ahLst/>
              <a:cxnLst/>
              <a:rect l="l" t="t" r="r" b="b"/>
              <a:pathLst>
                <a:path w="212" h="151" extrusionOk="0">
                  <a:moveTo>
                    <a:pt x="46" y="0"/>
                  </a:moveTo>
                  <a:cubicBezTo>
                    <a:pt x="40" y="0"/>
                    <a:pt x="33" y="0"/>
                    <a:pt x="27" y="1"/>
                  </a:cubicBezTo>
                  <a:cubicBezTo>
                    <a:pt x="14" y="8"/>
                    <a:pt x="0" y="21"/>
                    <a:pt x="0" y="41"/>
                  </a:cubicBezTo>
                  <a:cubicBezTo>
                    <a:pt x="0" y="81"/>
                    <a:pt x="27" y="121"/>
                    <a:pt x="74" y="142"/>
                  </a:cubicBezTo>
                  <a:cubicBezTo>
                    <a:pt x="88" y="147"/>
                    <a:pt x="105" y="150"/>
                    <a:pt x="123" y="150"/>
                  </a:cubicBezTo>
                  <a:cubicBezTo>
                    <a:pt x="147" y="150"/>
                    <a:pt x="172" y="144"/>
                    <a:pt x="188" y="128"/>
                  </a:cubicBezTo>
                  <a:cubicBezTo>
                    <a:pt x="194" y="115"/>
                    <a:pt x="188" y="101"/>
                    <a:pt x="174" y="101"/>
                  </a:cubicBezTo>
                  <a:cubicBezTo>
                    <a:pt x="148" y="101"/>
                    <a:pt x="128" y="101"/>
                    <a:pt x="108" y="81"/>
                  </a:cubicBezTo>
                  <a:cubicBezTo>
                    <a:pt x="99" y="76"/>
                    <a:pt x="91" y="70"/>
                    <a:pt x="85" y="63"/>
                  </a:cubicBezTo>
                  <a:lnTo>
                    <a:pt x="85" y="63"/>
                  </a:lnTo>
                  <a:cubicBezTo>
                    <a:pt x="91" y="62"/>
                    <a:pt x="97" y="61"/>
                    <a:pt x="103" y="61"/>
                  </a:cubicBezTo>
                  <a:cubicBezTo>
                    <a:pt x="127" y="61"/>
                    <a:pt x="151" y="71"/>
                    <a:pt x="174" y="95"/>
                  </a:cubicBezTo>
                  <a:cubicBezTo>
                    <a:pt x="180" y="100"/>
                    <a:pt x="185" y="102"/>
                    <a:pt x="189" y="102"/>
                  </a:cubicBezTo>
                  <a:cubicBezTo>
                    <a:pt x="203" y="102"/>
                    <a:pt x="211" y="85"/>
                    <a:pt x="201" y="75"/>
                  </a:cubicBezTo>
                  <a:cubicBezTo>
                    <a:pt x="165" y="26"/>
                    <a:pt x="102"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
            <p:cNvSpPr/>
            <p:nvPr/>
          </p:nvSpPr>
          <p:spPr>
            <a:xfrm>
              <a:off x="1747287" y="3496718"/>
              <a:ext cx="6519" cy="4882"/>
            </a:xfrm>
            <a:custGeom>
              <a:avLst/>
              <a:gdLst/>
              <a:ahLst/>
              <a:cxnLst/>
              <a:rect l="l" t="t" r="r" b="b"/>
              <a:pathLst>
                <a:path w="215" h="161" fill="none" extrusionOk="0">
                  <a:moveTo>
                    <a:pt x="201" y="81"/>
                  </a:moveTo>
                  <a:cubicBezTo>
                    <a:pt x="161" y="27"/>
                    <a:pt x="87" y="0"/>
                    <a:pt x="27" y="7"/>
                  </a:cubicBezTo>
                  <a:cubicBezTo>
                    <a:pt x="14" y="14"/>
                    <a:pt x="0" y="27"/>
                    <a:pt x="0" y="47"/>
                  </a:cubicBezTo>
                  <a:cubicBezTo>
                    <a:pt x="0" y="87"/>
                    <a:pt x="27" y="127"/>
                    <a:pt x="74" y="148"/>
                  </a:cubicBezTo>
                  <a:cubicBezTo>
                    <a:pt x="108" y="161"/>
                    <a:pt x="161" y="161"/>
                    <a:pt x="188" y="134"/>
                  </a:cubicBezTo>
                  <a:cubicBezTo>
                    <a:pt x="194" y="121"/>
                    <a:pt x="188" y="107"/>
                    <a:pt x="174" y="107"/>
                  </a:cubicBezTo>
                  <a:cubicBezTo>
                    <a:pt x="148" y="107"/>
                    <a:pt x="128" y="107"/>
                    <a:pt x="108" y="87"/>
                  </a:cubicBezTo>
                  <a:cubicBezTo>
                    <a:pt x="87" y="74"/>
                    <a:pt x="74" y="61"/>
                    <a:pt x="67" y="34"/>
                  </a:cubicBezTo>
                  <a:cubicBezTo>
                    <a:pt x="61" y="47"/>
                    <a:pt x="54" y="61"/>
                    <a:pt x="47" y="81"/>
                  </a:cubicBezTo>
                  <a:cubicBezTo>
                    <a:pt x="94" y="61"/>
                    <a:pt x="134" y="61"/>
                    <a:pt x="174" y="101"/>
                  </a:cubicBezTo>
                  <a:cubicBezTo>
                    <a:pt x="194" y="121"/>
                    <a:pt x="215" y="94"/>
                    <a:pt x="201" y="8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
            <p:cNvSpPr/>
            <p:nvPr/>
          </p:nvSpPr>
          <p:spPr>
            <a:xfrm>
              <a:off x="1736978" y="3487955"/>
              <a:ext cx="6610" cy="5215"/>
            </a:xfrm>
            <a:custGeom>
              <a:avLst/>
              <a:gdLst/>
              <a:ahLst/>
              <a:cxnLst/>
              <a:rect l="l" t="t" r="r" b="b"/>
              <a:pathLst>
                <a:path w="218" h="172" extrusionOk="0">
                  <a:moveTo>
                    <a:pt x="56" y="1"/>
                  </a:moveTo>
                  <a:cubicBezTo>
                    <a:pt x="22" y="1"/>
                    <a:pt x="1" y="31"/>
                    <a:pt x="19" y="62"/>
                  </a:cubicBezTo>
                  <a:cubicBezTo>
                    <a:pt x="39" y="95"/>
                    <a:pt x="59" y="142"/>
                    <a:pt x="93" y="162"/>
                  </a:cubicBezTo>
                  <a:cubicBezTo>
                    <a:pt x="99" y="166"/>
                    <a:pt x="104" y="168"/>
                    <a:pt x="108" y="168"/>
                  </a:cubicBezTo>
                  <a:cubicBezTo>
                    <a:pt x="120" y="168"/>
                    <a:pt x="128" y="157"/>
                    <a:pt x="133" y="142"/>
                  </a:cubicBezTo>
                  <a:cubicBezTo>
                    <a:pt x="133" y="133"/>
                    <a:pt x="132" y="123"/>
                    <a:pt x="129" y="112"/>
                  </a:cubicBezTo>
                  <a:lnTo>
                    <a:pt x="129" y="112"/>
                  </a:lnTo>
                  <a:cubicBezTo>
                    <a:pt x="145" y="124"/>
                    <a:pt x="160" y="141"/>
                    <a:pt x="173" y="162"/>
                  </a:cubicBezTo>
                  <a:cubicBezTo>
                    <a:pt x="175" y="169"/>
                    <a:pt x="181" y="172"/>
                    <a:pt x="188" y="172"/>
                  </a:cubicBezTo>
                  <a:cubicBezTo>
                    <a:pt x="201" y="172"/>
                    <a:pt x="218" y="160"/>
                    <a:pt x="213" y="142"/>
                  </a:cubicBezTo>
                  <a:cubicBezTo>
                    <a:pt x="193" y="75"/>
                    <a:pt x="133" y="8"/>
                    <a:pt x="66" y="2"/>
                  </a:cubicBezTo>
                  <a:cubicBezTo>
                    <a:pt x="63" y="1"/>
                    <a:pt x="59" y="1"/>
                    <a:pt x="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
            <p:cNvSpPr/>
            <p:nvPr/>
          </p:nvSpPr>
          <p:spPr>
            <a:xfrm>
              <a:off x="1736948" y="3487773"/>
              <a:ext cx="6731" cy="5730"/>
            </a:xfrm>
            <a:custGeom>
              <a:avLst/>
              <a:gdLst/>
              <a:ahLst/>
              <a:cxnLst/>
              <a:rect l="l" t="t" r="r" b="b"/>
              <a:pathLst>
                <a:path w="222" h="189" fill="none" extrusionOk="0">
                  <a:moveTo>
                    <a:pt x="214" y="148"/>
                  </a:moveTo>
                  <a:cubicBezTo>
                    <a:pt x="194" y="81"/>
                    <a:pt x="134" y="14"/>
                    <a:pt x="67" y="8"/>
                  </a:cubicBezTo>
                  <a:cubicBezTo>
                    <a:pt x="27" y="1"/>
                    <a:pt x="0" y="34"/>
                    <a:pt x="20" y="68"/>
                  </a:cubicBezTo>
                  <a:cubicBezTo>
                    <a:pt x="40" y="101"/>
                    <a:pt x="60" y="148"/>
                    <a:pt x="94" y="168"/>
                  </a:cubicBezTo>
                  <a:cubicBezTo>
                    <a:pt x="114" y="182"/>
                    <a:pt x="127" y="168"/>
                    <a:pt x="134" y="148"/>
                  </a:cubicBezTo>
                  <a:cubicBezTo>
                    <a:pt x="134" y="108"/>
                    <a:pt x="107" y="61"/>
                    <a:pt x="87" y="21"/>
                  </a:cubicBezTo>
                  <a:cubicBezTo>
                    <a:pt x="74" y="41"/>
                    <a:pt x="60" y="68"/>
                    <a:pt x="47" y="88"/>
                  </a:cubicBezTo>
                  <a:cubicBezTo>
                    <a:pt x="101" y="95"/>
                    <a:pt x="141" y="115"/>
                    <a:pt x="174" y="168"/>
                  </a:cubicBezTo>
                  <a:cubicBezTo>
                    <a:pt x="181" y="188"/>
                    <a:pt x="221" y="175"/>
                    <a:pt x="214" y="148"/>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8"/>
            <p:cNvSpPr/>
            <p:nvPr/>
          </p:nvSpPr>
          <p:spPr>
            <a:xfrm>
              <a:off x="1736129" y="3498931"/>
              <a:ext cx="4639" cy="4518"/>
            </a:xfrm>
            <a:custGeom>
              <a:avLst/>
              <a:gdLst/>
              <a:ahLst/>
              <a:cxnLst/>
              <a:rect l="l" t="t" r="r" b="b"/>
              <a:pathLst>
                <a:path w="153" h="149" extrusionOk="0">
                  <a:moveTo>
                    <a:pt x="94" y="1"/>
                  </a:moveTo>
                  <a:cubicBezTo>
                    <a:pt x="41" y="1"/>
                    <a:pt x="0" y="54"/>
                    <a:pt x="21" y="101"/>
                  </a:cubicBezTo>
                  <a:cubicBezTo>
                    <a:pt x="33" y="133"/>
                    <a:pt x="61" y="148"/>
                    <a:pt x="89" y="148"/>
                  </a:cubicBezTo>
                  <a:cubicBezTo>
                    <a:pt x="109" y="148"/>
                    <a:pt x="127" y="142"/>
                    <a:pt x="141" y="128"/>
                  </a:cubicBezTo>
                  <a:cubicBezTo>
                    <a:pt x="153" y="111"/>
                    <a:pt x="139" y="93"/>
                    <a:pt x="122" y="93"/>
                  </a:cubicBezTo>
                  <a:cubicBezTo>
                    <a:pt x="120" y="93"/>
                    <a:pt x="117" y="94"/>
                    <a:pt x="114" y="95"/>
                  </a:cubicBezTo>
                  <a:cubicBezTo>
                    <a:pt x="109" y="100"/>
                    <a:pt x="102" y="102"/>
                    <a:pt x="95" y="102"/>
                  </a:cubicBezTo>
                  <a:cubicBezTo>
                    <a:pt x="83" y="102"/>
                    <a:pt x="72" y="96"/>
                    <a:pt x="67" y="88"/>
                  </a:cubicBezTo>
                  <a:cubicBezTo>
                    <a:pt x="54" y="68"/>
                    <a:pt x="81" y="48"/>
                    <a:pt x="94" y="48"/>
                  </a:cubicBezTo>
                  <a:cubicBezTo>
                    <a:pt x="128" y="48"/>
                    <a:pt x="12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
            <p:cNvSpPr/>
            <p:nvPr/>
          </p:nvSpPr>
          <p:spPr>
            <a:xfrm>
              <a:off x="1736129" y="3498931"/>
              <a:ext cx="4700" cy="4912"/>
            </a:xfrm>
            <a:custGeom>
              <a:avLst/>
              <a:gdLst/>
              <a:ahLst/>
              <a:cxnLst/>
              <a:rect l="l" t="t" r="r" b="b"/>
              <a:pathLst>
                <a:path w="155" h="162" fill="none" extrusionOk="0">
                  <a:moveTo>
                    <a:pt x="94" y="1"/>
                  </a:moveTo>
                  <a:cubicBezTo>
                    <a:pt x="41" y="1"/>
                    <a:pt x="0" y="54"/>
                    <a:pt x="21" y="101"/>
                  </a:cubicBezTo>
                  <a:cubicBezTo>
                    <a:pt x="41" y="155"/>
                    <a:pt x="108" y="161"/>
                    <a:pt x="141" y="128"/>
                  </a:cubicBezTo>
                  <a:cubicBezTo>
                    <a:pt x="154" y="108"/>
                    <a:pt x="134" y="88"/>
                    <a:pt x="114" y="95"/>
                  </a:cubicBezTo>
                  <a:cubicBezTo>
                    <a:pt x="101" y="108"/>
                    <a:pt x="74" y="101"/>
                    <a:pt x="67" y="88"/>
                  </a:cubicBezTo>
                  <a:cubicBezTo>
                    <a:pt x="54" y="68"/>
                    <a:pt x="81" y="48"/>
                    <a:pt x="94" y="48"/>
                  </a:cubicBezTo>
                  <a:cubicBezTo>
                    <a:pt x="128" y="48"/>
                    <a:pt x="128" y="1"/>
                    <a:pt x="94" y="1"/>
                  </a:cubicBezTo>
                  <a:close/>
                </a:path>
              </a:pathLst>
            </a:custGeom>
            <a:solidFill>
              <a:schemeClr val="lt1"/>
            </a:solidFill>
            <a:ln w="325" cap="flat" cmpd="sng">
              <a:solidFill>
                <a:srgbClr val="1C1C1C"/>
              </a:solidFill>
              <a:prstDash val="solid"/>
              <a:miter lim="669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8"/>
          <p:cNvGrpSpPr/>
          <p:nvPr/>
        </p:nvGrpSpPr>
        <p:grpSpPr>
          <a:xfrm rot="757700">
            <a:off x="8054614" y="-586643"/>
            <a:ext cx="1865235" cy="1658253"/>
            <a:chOff x="5205933" y="1253480"/>
            <a:chExt cx="340221" cy="302472"/>
          </a:xfrm>
        </p:grpSpPr>
        <p:sp>
          <p:nvSpPr>
            <p:cNvPr id="1628" name="Google Shape;1628;p8"/>
            <p:cNvSpPr/>
            <p:nvPr/>
          </p:nvSpPr>
          <p:spPr>
            <a:xfrm>
              <a:off x="5205933" y="1253480"/>
              <a:ext cx="340221" cy="302472"/>
            </a:xfrm>
            <a:custGeom>
              <a:avLst/>
              <a:gdLst/>
              <a:ahLst/>
              <a:cxnLst/>
              <a:rect l="l" t="t" r="r" b="b"/>
              <a:pathLst>
                <a:path w="11221" h="9976" extrusionOk="0">
                  <a:moveTo>
                    <a:pt x="8377" y="7607"/>
                  </a:moveTo>
                  <a:cubicBezTo>
                    <a:pt x="8371" y="7514"/>
                    <a:pt x="8364" y="7413"/>
                    <a:pt x="8371" y="7313"/>
                  </a:cubicBezTo>
                  <a:cubicBezTo>
                    <a:pt x="8384" y="7313"/>
                    <a:pt x="8397" y="7306"/>
                    <a:pt x="8411" y="7306"/>
                  </a:cubicBezTo>
                  <a:cubicBezTo>
                    <a:pt x="8645" y="7259"/>
                    <a:pt x="8826" y="7105"/>
                    <a:pt x="8939" y="6891"/>
                  </a:cubicBezTo>
                  <a:cubicBezTo>
                    <a:pt x="9046" y="6691"/>
                    <a:pt x="9100" y="6430"/>
                    <a:pt x="9080" y="6155"/>
                  </a:cubicBezTo>
                  <a:cubicBezTo>
                    <a:pt x="9073" y="6068"/>
                    <a:pt x="9066" y="5988"/>
                    <a:pt x="9046" y="5901"/>
                  </a:cubicBezTo>
                  <a:cubicBezTo>
                    <a:pt x="8966" y="5513"/>
                    <a:pt x="8518" y="5025"/>
                    <a:pt x="7681" y="4704"/>
                  </a:cubicBezTo>
                  <a:cubicBezTo>
                    <a:pt x="7053" y="4463"/>
                    <a:pt x="6196" y="4315"/>
                    <a:pt x="5099" y="4362"/>
                  </a:cubicBezTo>
                  <a:cubicBezTo>
                    <a:pt x="4590" y="4382"/>
                    <a:pt x="4162" y="4456"/>
                    <a:pt x="3808" y="4550"/>
                  </a:cubicBezTo>
                  <a:cubicBezTo>
                    <a:pt x="3172" y="4730"/>
                    <a:pt x="2764" y="5005"/>
                    <a:pt x="2510" y="5299"/>
                  </a:cubicBezTo>
                  <a:cubicBezTo>
                    <a:pt x="2255" y="5600"/>
                    <a:pt x="2168" y="5921"/>
                    <a:pt x="2182" y="6175"/>
                  </a:cubicBezTo>
                  <a:cubicBezTo>
                    <a:pt x="2182" y="6242"/>
                    <a:pt x="2195" y="6309"/>
                    <a:pt x="2208" y="6363"/>
                  </a:cubicBezTo>
                  <a:cubicBezTo>
                    <a:pt x="2349" y="6878"/>
                    <a:pt x="2971" y="7326"/>
                    <a:pt x="3132" y="7440"/>
                  </a:cubicBezTo>
                  <a:cubicBezTo>
                    <a:pt x="3132" y="7587"/>
                    <a:pt x="3112" y="7728"/>
                    <a:pt x="3098" y="7861"/>
                  </a:cubicBezTo>
                  <a:lnTo>
                    <a:pt x="3092" y="7908"/>
                  </a:lnTo>
                  <a:cubicBezTo>
                    <a:pt x="3058" y="7902"/>
                    <a:pt x="3018" y="7888"/>
                    <a:pt x="2985" y="7882"/>
                  </a:cubicBezTo>
                  <a:cubicBezTo>
                    <a:pt x="2122" y="7601"/>
                    <a:pt x="1352" y="6985"/>
                    <a:pt x="870" y="6196"/>
                  </a:cubicBezTo>
                  <a:cubicBezTo>
                    <a:pt x="382" y="5406"/>
                    <a:pt x="175" y="4443"/>
                    <a:pt x="435" y="3446"/>
                  </a:cubicBezTo>
                  <a:cubicBezTo>
                    <a:pt x="456" y="3379"/>
                    <a:pt x="476" y="3312"/>
                    <a:pt x="496" y="3245"/>
                  </a:cubicBezTo>
                  <a:cubicBezTo>
                    <a:pt x="904" y="1987"/>
                    <a:pt x="2195" y="1057"/>
                    <a:pt x="3741" y="582"/>
                  </a:cubicBezTo>
                  <a:cubicBezTo>
                    <a:pt x="4684" y="288"/>
                    <a:pt x="5728" y="167"/>
                    <a:pt x="6718" y="241"/>
                  </a:cubicBezTo>
                  <a:cubicBezTo>
                    <a:pt x="7701" y="314"/>
                    <a:pt x="8638" y="589"/>
                    <a:pt x="9381" y="1091"/>
                  </a:cubicBezTo>
                  <a:cubicBezTo>
                    <a:pt x="10284" y="1693"/>
                    <a:pt x="10906" y="2636"/>
                    <a:pt x="10993" y="3968"/>
                  </a:cubicBezTo>
                  <a:cubicBezTo>
                    <a:pt x="11054" y="4904"/>
                    <a:pt x="10806" y="5828"/>
                    <a:pt x="10304" y="6510"/>
                  </a:cubicBezTo>
                  <a:cubicBezTo>
                    <a:pt x="9856" y="7112"/>
                    <a:pt x="9200" y="7527"/>
                    <a:pt x="8377" y="7607"/>
                  </a:cubicBezTo>
                  <a:close/>
                  <a:moveTo>
                    <a:pt x="3072" y="8082"/>
                  </a:moveTo>
                  <a:cubicBezTo>
                    <a:pt x="3025" y="8069"/>
                    <a:pt x="2978" y="8056"/>
                    <a:pt x="2931" y="8035"/>
                  </a:cubicBezTo>
                  <a:cubicBezTo>
                    <a:pt x="2035" y="7748"/>
                    <a:pt x="1232" y="7105"/>
                    <a:pt x="723" y="6282"/>
                  </a:cubicBezTo>
                  <a:cubicBezTo>
                    <a:pt x="215" y="5460"/>
                    <a:pt x="1" y="4449"/>
                    <a:pt x="275" y="3406"/>
                  </a:cubicBezTo>
                  <a:cubicBezTo>
                    <a:pt x="295" y="3332"/>
                    <a:pt x="315" y="3265"/>
                    <a:pt x="335" y="3191"/>
                  </a:cubicBezTo>
                  <a:cubicBezTo>
                    <a:pt x="763" y="1880"/>
                    <a:pt x="2101" y="917"/>
                    <a:pt x="3694" y="422"/>
                  </a:cubicBezTo>
                  <a:cubicBezTo>
                    <a:pt x="4657" y="120"/>
                    <a:pt x="5714" y="0"/>
                    <a:pt x="6725" y="74"/>
                  </a:cubicBezTo>
                  <a:cubicBezTo>
                    <a:pt x="7742" y="154"/>
                    <a:pt x="8705" y="435"/>
                    <a:pt x="9475" y="950"/>
                  </a:cubicBezTo>
                  <a:cubicBezTo>
                    <a:pt x="10425" y="1586"/>
                    <a:pt x="11074" y="2569"/>
                    <a:pt x="11161" y="3954"/>
                  </a:cubicBezTo>
                  <a:cubicBezTo>
                    <a:pt x="11221" y="4931"/>
                    <a:pt x="10967" y="5894"/>
                    <a:pt x="10438" y="6610"/>
                  </a:cubicBezTo>
                  <a:cubicBezTo>
                    <a:pt x="9963" y="7246"/>
                    <a:pt x="9267" y="7688"/>
                    <a:pt x="8391" y="7775"/>
                  </a:cubicBezTo>
                  <a:cubicBezTo>
                    <a:pt x="8397" y="7801"/>
                    <a:pt x="8397" y="7835"/>
                    <a:pt x="8404" y="7861"/>
                  </a:cubicBezTo>
                  <a:cubicBezTo>
                    <a:pt x="8458" y="8303"/>
                    <a:pt x="8504" y="8704"/>
                    <a:pt x="8023" y="9233"/>
                  </a:cubicBezTo>
                  <a:cubicBezTo>
                    <a:pt x="7340" y="9976"/>
                    <a:pt x="5848" y="9895"/>
                    <a:pt x="5748" y="9889"/>
                  </a:cubicBezTo>
                  <a:cubicBezTo>
                    <a:pt x="5647" y="9895"/>
                    <a:pt x="4155" y="9976"/>
                    <a:pt x="3480" y="9233"/>
                  </a:cubicBezTo>
                  <a:cubicBezTo>
                    <a:pt x="3078" y="8798"/>
                    <a:pt x="3045" y="8444"/>
                    <a:pt x="3072" y="8082"/>
                  </a:cubicBezTo>
                  <a:close/>
                  <a:moveTo>
                    <a:pt x="2851" y="6711"/>
                  </a:moveTo>
                  <a:cubicBezTo>
                    <a:pt x="2811" y="6731"/>
                    <a:pt x="2764" y="6704"/>
                    <a:pt x="2744" y="6664"/>
                  </a:cubicBezTo>
                  <a:cubicBezTo>
                    <a:pt x="2730" y="6617"/>
                    <a:pt x="2750" y="6570"/>
                    <a:pt x="2797" y="6557"/>
                  </a:cubicBezTo>
                  <a:cubicBezTo>
                    <a:pt x="2797" y="6557"/>
                    <a:pt x="3192" y="6410"/>
                    <a:pt x="3286" y="7226"/>
                  </a:cubicBezTo>
                  <a:cubicBezTo>
                    <a:pt x="3312" y="7467"/>
                    <a:pt x="3286" y="7681"/>
                    <a:pt x="3266" y="7882"/>
                  </a:cubicBezTo>
                  <a:cubicBezTo>
                    <a:pt x="3212" y="8283"/>
                    <a:pt x="3172" y="8651"/>
                    <a:pt x="3600" y="9119"/>
                  </a:cubicBezTo>
                  <a:cubicBezTo>
                    <a:pt x="4236" y="9815"/>
                    <a:pt x="5688" y="9721"/>
                    <a:pt x="5741" y="9721"/>
                  </a:cubicBezTo>
                  <a:lnTo>
                    <a:pt x="5741" y="9721"/>
                  </a:lnTo>
                  <a:cubicBezTo>
                    <a:pt x="5748" y="9721"/>
                    <a:pt x="5748" y="9721"/>
                    <a:pt x="5748" y="9721"/>
                  </a:cubicBezTo>
                  <a:cubicBezTo>
                    <a:pt x="5755" y="9721"/>
                    <a:pt x="5755" y="9721"/>
                    <a:pt x="5755" y="9721"/>
                  </a:cubicBezTo>
                  <a:lnTo>
                    <a:pt x="5755" y="9721"/>
                  </a:lnTo>
                  <a:cubicBezTo>
                    <a:pt x="5808" y="9721"/>
                    <a:pt x="7260" y="9815"/>
                    <a:pt x="7896" y="9119"/>
                  </a:cubicBezTo>
                  <a:cubicBezTo>
                    <a:pt x="8330" y="8651"/>
                    <a:pt x="8284" y="8283"/>
                    <a:pt x="8237" y="7882"/>
                  </a:cubicBezTo>
                  <a:cubicBezTo>
                    <a:pt x="8210" y="7681"/>
                    <a:pt x="8183" y="7467"/>
                    <a:pt x="8210" y="7226"/>
                  </a:cubicBezTo>
                  <a:cubicBezTo>
                    <a:pt x="8310" y="6410"/>
                    <a:pt x="8705" y="6557"/>
                    <a:pt x="8705" y="6557"/>
                  </a:cubicBezTo>
                  <a:cubicBezTo>
                    <a:pt x="8745" y="6570"/>
                    <a:pt x="8772" y="6617"/>
                    <a:pt x="8752" y="6664"/>
                  </a:cubicBezTo>
                  <a:cubicBezTo>
                    <a:pt x="8739" y="6704"/>
                    <a:pt x="8692" y="6731"/>
                    <a:pt x="8645" y="6711"/>
                  </a:cubicBezTo>
                  <a:cubicBezTo>
                    <a:pt x="8645" y="6711"/>
                    <a:pt x="8478" y="6644"/>
                    <a:pt x="8397" y="7139"/>
                  </a:cubicBezTo>
                  <a:cubicBezTo>
                    <a:pt x="8565" y="7099"/>
                    <a:pt x="8698" y="6978"/>
                    <a:pt x="8792" y="6811"/>
                  </a:cubicBezTo>
                  <a:cubicBezTo>
                    <a:pt x="8886" y="6637"/>
                    <a:pt x="8926" y="6410"/>
                    <a:pt x="8913" y="6162"/>
                  </a:cubicBezTo>
                  <a:cubicBezTo>
                    <a:pt x="8913" y="6088"/>
                    <a:pt x="8899" y="6015"/>
                    <a:pt x="8886" y="5935"/>
                  </a:cubicBezTo>
                  <a:cubicBezTo>
                    <a:pt x="8812" y="5593"/>
                    <a:pt x="8404" y="5158"/>
                    <a:pt x="7621" y="4857"/>
                  </a:cubicBezTo>
                  <a:cubicBezTo>
                    <a:pt x="7012" y="4630"/>
                    <a:pt x="6176" y="4483"/>
                    <a:pt x="5106" y="4530"/>
                  </a:cubicBezTo>
                  <a:cubicBezTo>
                    <a:pt x="4610" y="4550"/>
                    <a:pt x="4196" y="4617"/>
                    <a:pt x="3854" y="4710"/>
                  </a:cubicBezTo>
                  <a:cubicBezTo>
                    <a:pt x="3252" y="4877"/>
                    <a:pt x="2871" y="5138"/>
                    <a:pt x="2643" y="5413"/>
                  </a:cubicBezTo>
                  <a:cubicBezTo>
                    <a:pt x="2416" y="5674"/>
                    <a:pt x="2336" y="5955"/>
                    <a:pt x="2349" y="6169"/>
                  </a:cubicBezTo>
                  <a:cubicBezTo>
                    <a:pt x="2349" y="6222"/>
                    <a:pt x="2356" y="6276"/>
                    <a:pt x="2369" y="6323"/>
                  </a:cubicBezTo>
                  <a:cubicBezTo>
                    <a:pt x="2476" y="6704"/>
                    <a:pt x="2891" y="7059"/>
                    <a:pt x="3118" y="7219"/>
                  </a:cubicBezTo>
                  <a:cubicBezTo>
                    <a:pt x="3045" y="6637"/>
                    <a:pt x="2851" y="6711"/>
                    <a:pt x="2851" y="671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8"/>
            <p:cNvSpPr/>
            <p:nvPr/>
          </p:nvSpPr>
          <p:spPr>
            <a:xfrm>
              <a:off x="5431514" y="1519205"/>
              <a:ext cx="6519" cy="10188"/>
            </a:xfrm>
            <a:custGeom>
              <a:avLst/>
              <a:gdLst/>
              <a:ahLst/>
              <a:cxnLst/>
              <a:rect l="l" t="t" r="r" b="b"/>
              <a:pathLst>
                <a:path w="215" h="336" extrusionOk="0">
                  <a:moveTo>
                    <a:pt x="74" y="222"/>
                  </a:moveTo>
                  <a:cubicBezTo>
                    <a:pt x="101" y="228"/>
                    <a:pt x="34" y="335"/>
                    <a:pt x="215" y="222"/>
                  </a:cubicBezTo>
                  <a:cubicBezTo>
                    <a:pt x="1" y="1"/>
                    <a:pt x="81" y="215"/>
                    <a:pt x="74" y="2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8"/>
            <p:cNvSpPr/>
            <p:nvPr/>
          </p:nvSpPr>
          <p:spPr>
            <a:xfrm>
              <a:off x="5398253" y="1404201"/>
              <a:ext cx="9369" cy="72647"/>
            </a:xfrm>
            <a:custGeom>
              <a:avLst/>
              <a:gdLst/>
              <a:ahLst/>
              <a:cxnLst/>
              <a:rect l="l" t="t" r="r" b="b"/>
              <a:pathLst>
                <a:path w="309" h="2396" extrusionOk="0">
                  <a:moveTo>
                    <a:pt x="74" y="0"/>
                  </a:moveTo>
                  <a:cubicBezTo>
                    <a:pt x="0" y="308"/>
                    <a:pt x="67" y="2188"/>
                    <a:pt x="181" y="2395"/>
                  </a:cubicBezTo>
                  <a:cubicBezTo>
                    <a:pt x="308" y="2101"/>
                    <a:pt x="161" y="268"/>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8"/>
            <p:cNvSpPr/>
            <p:nvPr/>
          </p:nvSpPr>
          <p:spPr>
            <a:xfrm>
              <a:off x="5370055" y="1498527"/>
              <a:ext cx="4700" cy="12613"/>
            </a:xfrm>
            <a:custGeom>
              <a:avLst/>
              <a:gdLst/>
              <a:ahLst/>
              <a:cxnLst/>
              <a:rect l="l" t="t" r="r" b="b"/>
              <a:pathLst>
                <a:path w="155" h="416" extrusionOk="0">
                  <a:moveTo>
                    <a:pt x="54" y="308"/>
                  </a:moveTo>
                  <a:cubicBezTo>
                    <a:pt x="94" y="281"/>
                    <a:pt x="114" y="415"/>
                    <a:pt x="141" y="154"/>
                  </a:cubicBezTo>
                  <a:cubicBezTo>
                    <a:pt x="154" y="0"/>
                    <a:pt x="107" y="54"/>
                    <a:pt x="101" y="47"/>
                  </a:cubicBezTo>
                  <a:cubicBezTo>
                    <a:pt x="7" y="161"/>
                    <a:pt x="0" y="174"/>
                    <a:pt x="54" y="3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8"/>
            <p:cNvSpPr/>
            <p:nvPr/>
          </p:nvSpPr>
          <p:spPr>
            <a:xfrm>
              <a:off x="5321149" y="1331767"/>
              <a:ext cx="5518" cy="8338"/>
            </a:xfrm>
            <a:custGeom>
              <a:avLst/>
              <a:gdLst/>
              <a:ahLst/>
              <a:cxnLst/>
              <a:rect l="l" t="t" r="r" b="b"/>
              <a:pathLst>
                <a:path w="182" h="275" extrusionOk="0">
                  <a:moveTo>
                    <a:pt x="61" y="275"/>
                  </a:moveTo>
                  <a:cubicBezTo>
                    <a:pt x="61" y="248"/>
                    <a:pt x="115" y="275"/>
                    <a:pt x="135" y="181"/>
                  </a:cubicBezTo>
                  <a:cubicBezTo>
                    <a:pt x="182" y="1"/>
                    <a:pt x="108" y="74"/>
                    <a:pt x="101" y="67"/>
                  </a:cubicBezTo>
                  <a:cubicBezTo>
                    <a:pt x="21" y="154"/>
                    <a:pt x="1" y="148"/>
                    <a:pt x="61" y="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8"/>
            <p:cNvSpPr/>
            <p:nvPr/>
          </p:nvSpPr>
          <p:spPr>
            <a:xfrm>
              <a:off x="5405348" y="1535032"/>
              <a:ext cx="11400" cy="4487"/>
            </a:xfrm>
            <a:custGeom>
              <a:avLst/>
              <a:gdLst/>
              <a:ahLst/>
              <a:cxnLst/>
              <a:rect l="l" t="t" r="r" b="b"/>
              <a:pathLst>
                <a:path w="376" h="148" extrusionOk="0">
                  <a:moveTo>
                    <a:pt x="0" y="67"/>
                  </a:moveTo>
                  <a:cubicBezTo>
                    <a:pt x="121" y="148"/>
                    <a:pt x="194" y="141"/>
                    <a:pt x="315" y="67"/>
                  </a:cubicBezTo>
                  <a:cubicBezTo>
                    <a:pt x="281" y="47"/>
                    <a:pt x="375" y="21"/>
                    <a:pt x="174" y="7"/>
                  </a:cubicBezTo>
                  <a:cubicBezTo>
                    <a:pt x="21" y="1"/>
                    <a:pt x="54" y="27"/>
                    <a:pt x="0"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8"/>
            <p:cNvSpPr/>
            <p:nvPr/>
          </p:nvSpPr>
          <p:spPr>
            <a:xfrm>
              <a:off x="5431120" y="1466054"/>
              <a:ext cx="3275" cy="10794"/>
            </a:xfrm>
            <a:custGeom>
              <a:avLst/>
              <a:gdLst/>
              <a:ahLst/>
              <a:cxnLst/>
              <a:rect l="l" t="t" r="r" b="b"/>
              <a:pathLst>
                <a:path w="108" h="356" extrusionOk="0">
                  <a:moveTo>
                    <a:pt x="20" y="355"/>
                  </a:moveTo>
                  <a:cubicBezTo>
                    <a:pt x="67" y="315"/>
                    <a:pt x="107" y="315"/>
                    <a:pt x="101" y="181"/>
                  </a:cubicBezTo>
                  <a:cubicBezTo>
                    <a:pt x="87" y="1"/>
                    <a:pt x="67" y="74"/>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8"/>
            <p:cNvSpPr/>
            <p:nvPr/>
          </p:nvSpPr>
          <p:spPr>
            <a:xfrm>
              <a:off x="5301077" y="1400532"/>
              <a:ext cx="30654" cy="81591"/>
            </a:xfrm>
            <a:custGeom>
              <a:avLst/>
              <a:gdLst/>
              <a:ahLst/>
              <a:cxnLst/>
              <a:rect l="l" t="t" r="r" b="b"/>
              <a:pathLst>
                <a:path w="1011" h="2691" extrusionOk="0">
                  <a:moveTo>
                    <a:pt x="0" y="141"/>
                  </a:moveTo>
                  <a:cubicBezTo>
                    <a:pt x="275" y="302"/>
                    <a:pt x="342" y="208"/>
                    <a:pt x="509" y="482"/>
                  </a:cubicBezTo>
                  <a:cubicBezTo>
                    <a:pt x="870" y="1091"/>
                    <a:pt x="710" y="2463"/>
                    <a:pt x="844" y="2690"/>
                  </a:cubicBezTo>
                  <a:cubicBezTo>
                    <a:pt x="1011" y="1928"/>
                    <a:pt x="930" y="1"/>
                    <a:pt x="0"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8"/>
            <p:cNvSpPr/>
            <p:nvPr/>
          </p:nvSpPr>
          <p:spPr>
            <a:xfrm>
              <a:off x="5428270" y="1260575"/>
              <a:ext cx="18707" cy="28016"/>
            </a:xfrm>
            <a:custGeom>
              <a:avLst/>
              <a:gdLst/>
              <a:ahLst/>
              <a:cxnLst/>
              <a:rect l="l" t="t" r="r" b="b"/>
              <a:pathLst>
                <a:path w="617" h="924" extrusionOk="0">
                  <a:moveTo>
                    <a:pt x="1" y="0"/>
                  </a:moveTo>
                  <a:lnTo>
                    <a:pt x="335" y="435"/>
                  </a:lnTo>
                  <a:cubicBezTo>
                    <a:pt x="462" y="616"/>
                    <a:pt x="429" y="790"/>
                    <a:pt x="522" y="923"/>
                  </a:cubicBezTo>
                  <a:cubicBezTo>
                    <a:pt x="616" y="442"/>
                    <a:pt x="275" y="13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
            <p:cNvSpPr/>
            <p:nvPr/>
          </p:nvSpPr>
          <p:spPr>
            <a:xfrm>
              <a:off x="5506768" y="1299506"/>
              <a:ext cx="12219" cy="44661"/>
            </a:xfrm>
            <a:custGeom>
              <a:avLst/>
              <a:gdLst/>
              <a:ahLst/>
              <a:cxnLst/>
              <a:rect l="l" t="t" r="r" b="b"/>
              <a:pathLst>
                <a:path w="403" h="1473" extrusionOk="0">
                  <a:moveTo>
                    <a:pt x="101" y="161"/>
                  </a:moveTo>
                  <a:cubicBezTo>
                    <a:pt x="7" y="1"/>
                    <a:pt x="74" y="108"/>
                    <a:pt x="1" y="48"/>
                  </a:cubicBezTo>
                  <a:cubicBezTo>
                    <a:pt x="34" y="288"/>
                    <a:pt x="155" y="462"/>
                    <a:pt x="195" y="710"/>
                  </a:cubicBezTo>
                  <a:cubicBezTo>
                    <a:pt x="228" y="984"/>
                    <a:pt x="148" y="1212"/>
                    <a:pt x="202" y="1473"/>
                  </a:cubicBezTo>
                  <a:cubicBezTo>
                    <a:pt x="402" y="1131"/>
                    <a:pt x="315" y="523"/>
                    <a:pt x="101"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
            <p:cNvSpPr/>
            <p:nvPr/>
          </p:nvSpPr>
          <p:spPr>
            <a:xfrm>
              <a:off x="5341251" y="1539095"/>
              <a:ext cx="47299" cy="4882"/>
            </a:xfrm>
            <a:custGeom>
              <a:avLst/>
              <a:gdLst/>
              <a:ahLst/>
              <a:cxnLst/>
              <a:rect l="l" t="t" r="r" b="b"/>
              <a:pathLst>
                <a:path w="1560" h="161" extrusionOk="0">
                  <a:moveTo>
                    <a:pt x="1559" y="20"/>
                  </a:moveTo>
                  <a:cubicBezTo>
                    <a:pt x="1305" y="0"/>
                    <a:pt x="1111" y="54"/>
                    <a:pt x="870" y="54"/>
                  </a:cubicBezTo>
                  <a:cubicBezTo>
                    <a:pt x="609" y="61"/>
                    <a:pt x="382" y="7"/>
                    <a:pt x="107" y="14"/>
                  </a:cubicBezTo>
                  <a:cubicBezTo>
                    <a:pt x="214" y="87"/>
                    <a:pt x="0" y="14"/>
                    <a:pt x="254" y="87"/>
                  </a:cubicBezTo>
                  <a:lnTo>
                    <a:pt x="823" y="161"/>
                  </a:lnTo>
                  <a:cubicBezTo>
                    <a:pt x="1051" y="161"/>
                    <a:pt x="1399" y="128"/>
                    <a:pt x="1559"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
            <p:cNvSpPr/>
            <p:nvPr/>
          </p:nvSpPr>
          <p:spPr>
            <a:xfrm>
              <a:off x="5297621" y="1424485"/>
              <a:ext cx="13007" cy="76710"/>
            </a:xfrm>
            <a:custGeom>
              <a:avLst/>
              <a:gdLst/>
              <a:ahLst/>
              <a:cxnLst/>
              <a:rect l="l" t="t" r="r" b="b"/>
              <a:pathLst>
                <a:path w="429" h="2530" extrusionOk="0">
                  <a:moveTo>
                    <a:pt x="201" y="2529"/>
                  </a:moveTo>
                  <a:cubicBezTo>
                    <a:pt x="375" y="1532"/>
                    <a:pt x="429" y="883"/>
                    <a:pt x="48" y="0"/>
                  </a:cubicBezTo>
                  <a:cubicBezTo>
                    <a:pt x="1" y="94"/>
                    <a:pt x="242" y="910"/>
                    <a:pt x="242" y="1184"/>
                  </a:cubicBezTo>
                  <a:cubicBezTo>
                    <a:pt x="248" y="1579"/>
                    <a:pt x="94" y="2141"/>
                    <a:pt x="168" y="24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
            <p:cNvSpPr/>
            <p:nvPr/>
          </p:nvSpPr>
          <p:spPr>
            <a:xfrm>
              <a:off x="5451798" y="1419392"/>
              <a:ext cx="17889" cy="15251"/>
            </a:xfrm>
            <a:custGeom>
              <a:avLst/>
              <a:gdLst/>
              <a:ahLst/>
              <a:cxnLst/>
              <a:rect l="l" t="t" r="r" b="b"/>
              <a:pathLst>
                <a:path w="590" h="503" extrusionOk="0">
                  <a:moveTo>
                    <a:pt x="168" y="503"/>
                  </a:moveTo>
                  <a:cubicBezTo>
                    <a:pt x="235" y="402"/>
                    <a:pt x="228" y="269"/>
                    <a:pt x="302" y="195"/>
                  </a:cubicBezTo>
                  <a:cubicBezTo>
                    <a:pt x="422" y="68"/>
                    <a:pt x="402" y="208"/>
                    <a:pt x="589" y="48"/>
                  </a:cubicBezTo>
                  <a:cubicBezTo>
                    <a:pt x="268" y="1"/>
                    <a:pt x="1" y="255"/>
                    <a:pt x="168" y="5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8"/>
            <p:cNvSpPr/>
            <p:nvPr/>
          </p:nvSpPr>
          <p:spPr>
            <a:xfrm>
              <a:off x="5441853" y="1299506"/>
              <a:ext cx="4305" cy="11794"/>
            </a:xfrm>
            <a:custGeom>
              <a:avLst/>
              <a:gdLst/>
              <a:ahLst/>
              <a:cxnLst/>
              <a:rect l="l" t="t" r="r" b="b"/>
              <a:pathLst>
                <a:path w="142" h="389" extrusionOk="0">
                  <a:moveTo>
                    <a:pt x="81" y="255"/>
                  </a:moveTo>
                  <a:cubicBezTo>
                    <a:pt x="128" y="141"/>
                    <a:pt x="141" y="208"/>
                    <a:pt x="81" y="74"/>
                  </a:cubicBezTo>
                  <a:cubicBezTo>
                    <a:pt x="21" y="128"/>
                    <a:pt x="48" y="1"/>
                    <a:pt x="28" y="161"/>
                  </a:cubicBezTo>
                  <a:cubicBezTo>
                    <a:pt x="1" y="389"/>
                    <a:pt x="14" y="175"/>
                    <a:pt x="81" y="2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8"/>
            <p:cNvSpPr/>
            <p:nvPr/>
          </p:nvSpPr>
          <p:spPr>
            <a:xfrm>
              <a:off x="5425632" y="1398926"/>
              <a:ext cx="10794" cy="57032"/>
            </a:xfrm>
            <a:custGeom>
              <a:avLst/>
              <a:gdLst/>
              <a:ahLst/>
              <a:cxnLst/>
              <a:rect l="l" t="t" r="r" b="b"/>
              <a:pathLst>
                <a:path w="356" h="1881" extrusionOk="0">
                  <a:moveTo>
                    <a:pt x="134" y="783"/>
                  </a:moveTo>
                  <a:cubicBezTo>
                    <a:pt x="134" y="596"/>
                    <a:pt x="141" y="301"/>
                    <a:pt x="241" y="141"/>
                  </a:cubicBezTo>
                  <a:lnTo>
                    <a:pt x="355" y="0"/>
                  </a:lnTo>
                  <a:cubicBezTo>
                    <a:pt x="161" y="40"/>
                    <a:pt x="121" y="107"/>
                    <a:pt x="67" y="335"/>
                  </a:cubicBezTo>
                  <a:cubicBezTo>
                    <a:pt x="1" y="629"/>
                    <a:pt x="27" y="1312"/>
                    <a:pt x="67" y="1613"/>
                  </a:cubicBezTo>
                  <a:cubicBezTo>
                    <a:pt x="74" y="1646"/>
                    <a:pt x="81" y="1693"/>
                    <a:pt x="94" y="1726"/>
                  </a:cubicBezTo>
                  <a:cubicBezTo>
                    <a:pt x="148" y="1880"/>
                    <a:pt x="74" y="1726"/>
                    <a:pt x="168" y="18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8"/>
            <p:cNvSpPr/>
            <p:nvPr/>
          </p:nvSpPr>
          <p:spPr>
            <a:xfrm>
              <a:off x="5242256" y="1307420"/>
              <a:ext cx="9157" cy="41811"/>
            </a:xfrm>
            <a:custGeom>
              <a:avLst/>
              <a:gdLst/>
              <a:ahLst/>
              <a:cxnLst/>
              <a:rect l="l" t="t" r="r" b="b"/>
              <a:pathLst>
                <a:path w="302" h="1379" extrusionOk="0">
                  <a:moveTo>
                    <a:pt x="228" y="1379"/>
                  </a:moveTo>
                  <a:cubicBezTo>
                    <a:pt x="174" y="1105"/>
                    <a:pt x="94" y="951"/>
                    <a:pt x="121" y="630"/>
                  </a:cubicBezTo>
                  <a:cubicBezTo>
                    <a:pt x="141" y="342"/>
                    <a:pt x="281" y="195"/>
                    <a:pt x="301" y="1"/>
                  </a:cubicBezTo>
                  <a:cubicBezTo>
                    <a:pt x="121" y="135"/>
                    <a:pt x="34" y="335"/>
                    <a:pt x="14" y="636"/>
                  </a:cubicBezTo>
                  <a:cubicBezTo>
                    <a:pt x="0" y="784"/>
                    <a:pt x="20" y="944"/>
                    <a:pt x="47" y="1078"/>
                  </a:cubicBezTo>
                  <a:cubicBezTo>
                    <a:pt x="121" y="1372"/>
                    <a:pt x="167" y="1339"/>
                    <a:pt x="228" y="1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8"/>
            <p:cNvSpPr/>
            <p:nvPr/>
          </p:nvSpPr>
          <p:spPr>
            <a:xfrm>
              <a:off x="5388308" y="1349837"/>
              <a:ext cx="9763" cy="4882"/>
            </a:xfrm>
            <a:custGeom>
              <a:avLst/>
              <a:gdLst/>
              <a:ahLst/>
              <a:cxnLst/>
              <a:rect l="l" t="t" r="r" b="b"/>
              <a:pathLst>
                <a:path w="322" h="161" extrusionOk="0">
                  <a:moveTo>
                    <a:pt x="154" y="134"/>
                  </a:moveTo>
                  <a:cubicBezTo>
                    <a:pt x="322" y="94"/>
                    <a:pt x="241" y="87"/>
                    <a:pt x="268" y="60"/>
                  </a:cubicBezTo>
                  <a:cubicBezTo>
                    <a:pt x="121" y="0"/>
                    <a:pt x="114" y="0"/>
                    <a:pt x="0" y="107"/>
                  </a:cubicBezTo>
                  <a:cubicBezTo>
                    <a:pt x="54" y="147"/>
                    <a:pt x="41" y="161"/>
                    <a:pt x="154" y="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8"/>
            <p:cNvSpPr/>
            <p:nvPr/>
          </p:nvSpPr>
          <p:spPr>
            <a:xfrm>
              <a:off x="5313236" y="1510079"/>
              <a:ext cx="116277" cy="18495"/>
            </a:xfrm>
            <a:custGeom>
              <a:avLst/>
              <a:gdLst/>
              <a:ahLst/>
              <a:cxnLst/>
              <a:rect l="l" t="t" r="r" b="b"/>
              <a:pathLst>
                <a:path w="3835" h="610" extrusionOk="0">
                  <a:moveTo>
                    <a:pt x="1" y="609"/>
                  </a:moveTo>
                  <a:lnTo>
                    <a:pt x="88" y="442"/>
                  </a:lnTo>
                  <a:cubicBezTo>
                    <a:pt x="877" y="1"/>
                    <a:pt x="2737" y="436"/>
                    <a:pt x="3594" y="523"/>
                  </a:cubicBezTo>
                  <a:cubicBezTo>
                    <a:pt x="3808" y="543"/>
                    <a:pt x="3795" y="496"/>
                    <a:pt x="3835" y="462"/>
                  </a:cubicBezTo>
                  <a:cubicBezTo>
                    <a:pt x="3072" y="342"/>
                    <a:pt x="2363" y="241"/>
                    <a:pt x="1560" y="168"/>
                  </a:cubicBezTo>
                  <a:cubicBezTo>
                    <a:pt x="1239" y="155"/>
                    <a:pt x="904" y="141"/>
                    <a:pt x="590" y="188"/>
                  </a:cubicBezTo>
                  <a:cubicBezTo>
                    <a:pt x="248" y="235"/>
                    <a:pt x="21" y="288"/>
                    <a:pt x="1" y="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8"/>
            <p:cNvSpPr/>
            <p:nvPr/>
          </p:nvSpPr>
          <p:spPr>
            <a:xfrm>
              <a:off x="5364780" y="1391831"/>
              <a:ext cx="7944" cy="91718"/>
            </a:xfrm>
            <a:custGeom>
              <a:avLst/>
              <a:gdLst/>
              <a:ahLst/>
              <a:cxnLst/>
              <a:rect l="l" t="t" r="r" b="b"/>
              <a:pathLst>
                <a:path w="262" h="3025" extrusionOk="0">
                  <a:moveTo>
                    <a:pt x="74" y="174"/>
                  </a:moveTo>
                  <a:cubicBezTo>
                    <a:pt x="0" y="522"/>
                    <a:pt x="154" y="2830"/>
                    <a:pt x="261" y="3024"/>
                  </a:cubicBezTo>
                  <a:lnTo>
                    <a:pt x="1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8"/>
            <p:cNvSpPr/>
            <p:nvPr/>
          </p:nvSpPr>
          <p:spPr>
            <a:xfrm>
              <a:off x="5465988" y="1373366"/>
              <a:ext cx="14250" cy="6701"/>
            </a:xfrm>
            <a:custGeom>
              <a:avLst/>
              <a:gdLst/>
              <a:ahLst/>
              <a:cxnLst/>
              <a:rect l="l" t="t" r="r" b="b"/>
              <a:pathLst>
                <a:path w="470" h="221" extrusionOk="0">
                  <a:moveTo>
                    <a:pt x="1" y="0"/>
                  </a:moveTo>
                  <a:cubicBezTo>
                    <a:pt x="28" y="27"/>
                    <a:pt x="8" y="134"/>
                    <a:pt x="162" y="167"/>
                  </a:cubicBezTo>
                  <a:cubicBezTo>
                    <a:pt x="469" y="221"/>
                    <a:pt x="315" y="134"/>
                    <a:pt x="35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8"/>
            <p:cNvSpPr/>
            <p:nvPr/>
          </p:nvSpPr>
          <p:spPr>
            <a:xfrm>
              <a:off x="5236162" y="1345350"/>
              <a:ext cx="135136" cy="96600"/>
            </a:xfrm>
            <a:custGeom>
              <a:avLst/>
              <a:gdLst/>
              <a:ahLst/>
              <a:cxnLst/>
              <a:rect l="l" t="t" r="r" b="b"/>
              <a:pathLst>
                <a:path w="4457" h="3186" extrusionOk="0">
                  <a:moveTo>
                    <a:pt x="161" y="3186"/>
                  </a:moveTo>
                  <a:cubicBezTo>
                    <a:pt x="469" y="2891"/>
                    <a:pt x="27" y="1981"/>
                    <a:pt x="1620" y="1038"/>
                  </a:cubicBezTo>
                  <a:cubicBezTo>
                    <a:pt x="2918" y="268"/>
                    <a:pt x="3720" y="483"/>
                    <a:pt x="4456" y="268"/>
                  </a:cubicBezTo>
                  <a:cubicBezTo>
                    <a:pt x="3138" y="1"/>
                    <a:pt x="0" y="1112"/>
                    <a:pt x="161" y="31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8"/>
            <p:cNvSpPr/>
            <p:nvPr/>
          </p:nvSpPr>
          <p:spPr>
            <a:xfrm>
              <a:off x="5485878" y="1384099"/>
              <a:ext cx="51362" cy="88292"/>
            </a:xfrm>
            <a:custGeom>
              <a:avLst/>
              <a:gdLst/>
              <a:ahLst/>
              <a:cxnLst/>
              <a:rect l="l" t="t" r="r" b="b"/>
              <a:pathLst>
                <a:path w="1694" h="2912" extrusionOk="0">
                  <a:moveTo>
                    <a:pt x="1" y="1"/>
                  </a:moveTo>
                  <a:cubicBezTo>
                    <a:pt x="268" y="396"/>
                    <a:pt x="636" y="697"/>
                    <a:pt x="850" y="1259"/>
                  </a:cubicBezTo>
                  <a:cubicBezTo>
                    <a:pt x="1212" y="2215"/>
                    <a:pt x="757" y="2550"/>
                    <a:pt x="717" y="2911"/>
                  </a:cubicBezTo>
                  <a:cubicBezTo>
                    <a:pt x="1693" y="1667"/>
                    <a:pt x="422" y="215"/>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8"/>
            <p:cNvSpPr/>
            <p:nvPr/>
          </p:nvSpPr>
          <p:spPr>
            <a:xfrm>
              <a:off x="5440428" y="1441313"/>
              <a:ext cx="8156" cy="69008"/>
            </a:xfrm>
            <a:custGeom>
              <a:avLst/>
              <a:gdLst/>
              <a:ahLst/>
              <a:cxnLst/>
              <a:rect l="l" t="t" r="r" b="b"/>
              <a:pathLst>
                <a:path w="269" h="2276" extrusionOk="0">
                  <a:moveTo>
                    <a:pt x="95" y="1"/>
                  </a:moveTo>
                  <a:cubicBezTo>
                    <a:pt x="1" y="536"/>
                    <a:pt x="95" y="1693"/>
                    <a:pt x="208" y="2208"/>
                  </a:cubicBezTo>
                  <a:cubicBezTo>
                    <a:pt x="242" y="2148"/>
                    <a:pt x="269" y="2275"/>
                    <a:pt x="235" y="1954"/>
                  </a:cubicBezTo>
                  <a:cubicBezTo>
                    <a:pt x="188" y="1452"/>
                    <a:pt x="208" y="134"/>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8"/>
            <p:cNvSpPr/>
            <p:nvPr/>
          </p:nvSpPr>
          <p:spPr>
            <a:xfrm>
              <a:off x="5320967" y="1267246"/>
              <a:ext cx="13401" cy="57456"/>
            </a:xfrm>
            <a:custGeom>
              <a:avLst/>
              <a:gdLst/>
              <a:ahLst/>
              <a:cxnLst/>
              <a:rect l="l" t="t" r="r" b="b"/>
              <a:pathLst>
                <a:path w="442" h="1895" extrusionOk="0">
                  <a:moveTo>
                    <a:pt x="167" y="1633"/>
                  </a:moveTo>
                  <a:cubicBezTo>
                    <a:pt x="201" y="1352"/>
                    <a:pt x="147" y="1025"/>
                    <a:pt x="188" y="710"/>
                  </a:cubicBezTo>
                  <a:cubicBezTo>
                    <a:pt x="241" y="322"/>
                    <a:pt x="328" y="289"/>
                    <a:pt x="442" y="8"/>
                  </a:cubicBezTo>
                  <a:cubicBezTo>
                    <a:pt x="281" y="75"/>
                    <a:pt x="361" y="1"/>
                    <a:pt x="261" y="175"/>
                  </a:cubicBezTo>
                  <a:cubicBezTo>
                    <a:pt x="241" y="208"/>
                    <a:pt x="188" y="302"/>
                    <a:pt x="167" y="356"/>
                  </a:cubicBezTo>
                  <a:cubicBezTo>
                    <a:pt x="34" y="697"/>
                    <a:pt x="0" y="1587"/>
                    <a:pt x="147" y="18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8"/>
            <p:cNvSpPr/>
            <p:nvPr/>
          </p:nvSpPr>
          <p:spPr>
            <a:xfrm>
              <a:off x="5325000" y="1493645"/>
              <a:ext cx="2880" cy="14038"/>
            </a:xfrm>
            <a:custGeom>
              <a:avLst/>
              <a:gdLst/>
              <a:ahLst/>
              <a:cxnLst/>
              <a:rect l="l" t="t" r="r" b="b"/>
              <a:pathLst>
                <a:path w="95" h="463" extrusionOk="0">
                  <a:moveTo>
                    <a:pt x="21" y="329"/>
                  </a:moveTo>
                  <a:cubicBezTo>
                    <a:pt x="75" y="275"/>
                    <a:pt x="95" y="462"/>
                    <a:pt x="95" y="188"/>
                  </a:cubicBezTo>
                  <a:cubicBezTo>
                    <a:pt x="95" y="1"/>
                    <a:pt x="28" y="68"/>
                    <a:pt x="1" y="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8"/>
            <p:cNvSpPr/>
            <p:nvPr/>
          </p:nvSpPr>
          <p:spPr>
            <a:xfrm>
              <a:off x="5247714" y="1363421"/>
              <a:ext cx="8156" cy="5912"/>
            </a:xfrm>
            <a:custGeom>
              <a:avLst/>
              <a:gdLst/>
              <a:ahLst/>
              <a:cxnLst/>
              <a:rect l="l" t="t" r="r" b="b"/>
              <a:pathLst>
                <a:path w="269" h="195" extrusionOk="0">
                  <a:moveTo>
                    <a:pt x="135" y="194"/>
                  </a:moveTo>
                  <a:cubicBezTo>
                    <a:pt x="268" y="0"/>
                    <a:pt x="148" y="67"/>
                    <a:pt x="135" y="47"/>
                  </a:cubicBezTo>
                  <a:cubicBezTo>
                    <a:pt x="108" y="81"/>
                    <a:pt x="1" y="27"/>
                    <a:pt x="135" y="1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8"/>
            <p:cNvSpPr/>
            <p:nvPr/>
          </p:nvSpPr>
          <p:spPr>
            <a:xfrm>
              <a:off x="5292557" y="1284922"/>
              <a:ext cx="18707" cy="44237"/>
            </a:xfrm>
            <a:custGeom>
              <a:avLst/>
              <a:gdLst/>
              <a:ahLst/>
              <a:cxnLst/>
              <a:rect l="l" t="t" r="r" b="b"/>
              <a:pathLst>
                <a:path w="617" h="1459" extrusionOk="0">
                  <a:moveTo>
                    <a:pt x="14" y="1459"/>
                  </a:moveTo>
                  <a:cubicBezTo>
                    <a:pt x="41" y="1439"/>
                    <a:pt x="74" y="1298"/>
                    <a:pt x="87" y="1271"/>
                  </a:cubicBezTo>
                  <a:cubicBezTo>
                    <a:pt x="141" y="1097"/>
                    <a:pt x="235" y="883"/>
                    <a:pt x="302" y="723"/>
                  </a:cubicBezTo>
                  <a:cubicBezTo>
                    <a:pt x="355" y="602"/>
                    <a:pt x="409" y="482"/>
                    <a:pt x="462" y="361"/>
                  </a:cubicBezTo>
                  <a:cubicBezTo>
                    <a:pt x="489" y="315"/>
                    <a:pt x="616" y="40"/>
                    <a:pt x="616" y="0"/>
                  </a:cubicBezTo>
                  <a:cubicBezTo>
                    <a:pt x="596" y="13"/>
                    <a:pt x="576" y="60"/>
                    <a:pt x="562" y="80"/>
                  </a:cubicBezTo>
                  <a:cubicBezTo>
                    <a:pt x="429" y="341"/>
                    <a:pt x="0" y="1291"/>
                    <a:pt x="14" y="14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8"/>
            <p:cNvSpPr/>
            <p:nvPr/>
          </p:nvSpPr>
          <p:spPr>
            <a:xfrm>
              <a:off x="5280793" y="1301144"/>
              <a:ext cx="6913" cy="18495"/>
            </a:xfrm>
            <a:custGeom>
              <a:avLst/>
              <a:gdLst/>
              <a:ahLst/>
              <a:cxnLst/>
              <a:rect l="l" t="t" r="r" b="b"/>
              <a:pathLst>
                <a:path w="228" h="610" extrusionOk="0">
                  <a:moveTo>
                    <a:pt x="215" y="0"/>
                  </a:moveTo>
                  <a:cubicBezTo>
                    <a:pt x="188" y="0"/>
                    <a:pt x="188" y="27"/>
                    <a:pt x="181" y="61"/>
                  </a:cubicBezTo>
                  <a:cubicBezTo>
                    <a:pt x="168" y="87"/>
                    <a:pt x="161" y="114"/>
                    <a:pt x="154" y="141"/>
                  </a:cubicBezTo>
                  <a:cubicBezTo>
                    <a:pt x="141" y="194"/>
                    <a:pt x="121" y="241"/>
                    <a:pt x="107" y="295"/>
                  </a:cubicBezTo>
                  <a:cubicBezTo>
                    <a:pt x="87" y="368"/>
                    <a:pt x="61" y="455"/>
                    <a:pt x="34" y="522"/>
                  </a:cubicBezTo>
                  <a:cubicBezTo>
                    <a:pt x="27" y="536"/>
                    <a:pt x="0" y="582"/>
                    <a:pt x="14" y="589"/>
                  </a:cubicBezTo>
                  <a:cubicBezTo>
                    <a:pt x="47" y="609"/>
                    <a:pt x="128" y="342"/>
                    <a:pt x="134" y="315"/>
                  </a:cubicBezTo>
                  <a:cubicBezTo>
                    <a:pt x="148" y="268"/>
                    <a:pt x="228" y="27"/>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8"/>
            <p:cNvSpPr/>
            <p:nvPr/>
          </p:nvSpPr>
          <p:spPr>
            <a:xfrm>
              <a:off x="5372693" y="1297081"/>
              <a:ext cx="5094" cy="20314"/>
            </a:xfrm>
            <a:custGeom>
              <a:avLst/>
              <a:gdLst/>
              <a:ahLst/>
              <a:cxnLst/>
              <a:rect l="l" t="t" r="r" b="b"/>
              <a:pathLst>
                <a:path w="168" h="670" extrusionOk="0">
                  <a:moveTo>
                    <a:pt x="54" y="308"/>
                  </a:moveTo>
                  <a:cubicBezTo>
                    <a:pt x="67" y="261"/>
                    <a:pt x="114" y="134"/>
                    <a:pt x="141" y="74"/>
                  </a:cubicBezTo>
                  <a:cubicBezTo>
                    <a:pt x="147" y="47"/>
                    <a:pt x="168" y="0"/>
                    <a:pt x="147" y="0"/>
                  </a:cubicBezTo>
                  <a:lnTo>
                    <a:pt x="27" y="281"/>
                  </a:lnTo>
                  <a:cubicBezTo>
                    <a:pt x="0" y="375"/>
                    <a:pt x="7" y="516"/>
                    <a:pt x="14" y="616"/>
                  </a:cubicBezTo>
                  <a:lnTo>
                    <a:pt x="20" y="649"/>
                  </a:lnTo>
                  <a:cubicBezTo>
                    <a:pt x="27" y="670"/>
                    <a:pt x="14" y="649"/>
                    <a:pt x="20" y="656"/>
                  </a:cubicBezTo>
                  <a:cubicBezTo>
                    <a:pt x="54" y="603"/>
                    <a:pt x="14" y="375"/>
                    <a:pt x="54" y="3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8"/>
            <p:cNvSpPr/>
            <p:nvPr/>
          </p:nvSpPr>
          <p:spPr>
            <a:xfrm>
              <a:off x="5261934" y="1302963"/>
              <a:ext cx="5306" cy="14220"/>
            </a:xfrm>
            <a:custGeom>
              <a:avLst/>
              <a:gdLst/>
              <a:ahLst/>
              <a:cxnLst/>
              <a:rect l="l" t="t" r="r" b="b"/>
              <a:pathLst>
                <a:path w="175" h="469" extrusionOk="0">
                  <a:moveTo>
                    <a:pt x="40" y="469"/>
                  </a:moveTo>
                  <a:cubicBezTo>
                    <a:pt x="60" y="449"/>
                    <a:pt x="60" y="389"/>
                    <a:pt x="67" y="348"/>
                  </a:cubicBezTo>
                  <a:cubicBezTo>
                    <a:pt x="94" y="261"/>
                    <a:pt x="174" y="67"/>
                    <a:pt x="174" y="1"/>
                  </a:cubicBezTo>
                  <a:cubicBezTo>
                    <a:pt x="147" y="14"/>
                    <a:pt x="134" y="81"/>
                    <a:pt x="121" y="108"/>
                  </a:cubicBezTo>
                  <a:cubicBezTo>
                    <a:pt x="107" y="148"/>
                    <a:pt x="94" y="181"/>
                    <a:pt x="80" y="221"/>
                  </a:cubicBezTo>
                  <a:cubicBezTo>
                    <a:pt x="67" y="261"/>
                    <a:pt x="0" y="442"/>
                    <a:pt x="40" y="4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8"/>
            <p:cNvSpPr/>
            <p:nvPr/>
          </p:nvSpPr>
          <p:spPr>
            <a:xfrm>
              <a:off x="5366811" y="1288955"/>
              <a:ext cx="2850" cy="14038"/>
            </a:xfrm>
            <a:custGeom>
              <a:avLst/>
              <a:gdLst/>
              <a:ahLst/>
              <a:cxnLst/>
              <a:rect l="l" t="t" r="r" b="b"/>
              <a:pathLst>
                <a:path w="94" h="463" extrusionOk="0">
                  <a:moveTo>
                    <a:pt x="0" y="275"/>
                  </a:moveTo>
                  <a:cubicBezTo>
                    <a:pt x="0" y="315"/>
                    <a:pt x="0" y="449"/>
                    <a:pt x="20" y="463"/>
                  </a:cubicBezTo>
                  <a:cubicBezTo>
                    <a:pt x="34" y="442"/>
                    <a:pt x="27" y="268"/>
                    <a:pt x="40" y="215"/>
                  </a:cubicBezTo>
                  <a:cubicBezTo>
                    <a:pt x="47" y="182"/>
                    <a:pt x="94" y="28"/>
                    <a:pt x="81" y="1"/>
                  </a:cubicBezTo>
                  <a:cubicBezTo>
                    <a:pt x="54" y="28"/>
                    <a:pt x="0" y="215"/>
                    <a:pt x="0" y="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8"/>
            <p:cNvSpPr/>
            <p:nvPr/>
          </p:nvSpPr>
          <p:spPr>
            <a:xfrm>
              <a:off x="5355835" y="1288955"/>
              <a:ext cx="5518" cy="12219"/>
            </a:xfrm>
            <a:custGeom>
              <a:avLst/>
              <a:gdLst/>
              <a:ahLst/>
              <a:cxnLst/>
              <a:rect l="l" t="t" r="r" b="b"/>
              <a:pathLst>
                <a:path w="182" h="403" extrusionOk="0">
                  <a:moveTo>
                    <a:pt x="48" y="402"/>
                  </a:moveTo>
                  <a:cubicBezTo>
                    <a:pt x="61" y="382"/>
                    <a:pt x="68" y="322"/>
                    <a:pt x="75" y="295"/>
                  </a:cubicBezTo>
                  <a:cubicBezTo>
                    <a:pt x="88" y="242"/>
                    <a:pt x="128" y="155"/>
                    <a:pt x="148" y="108"/>
                  </a:cubicBezTo>
                  <a:cubicBezTo>
                    <a:pt x="162" y="88"/>
                    <a:pt x="168" y="74"/>
                    <a:pt x="175" y="54"/>
                  </a:cubicBezTo>
                  <a:lnTo>
                    <a:pt x="182" y="1"/>
                  </a:lnTo>
                  <a:cubicBezTo>
                    <a:pt x="155" y="14"/>
                    <a:pt x="141" y="61"/>
                    <a:pt x="128" y="88"/>
                  </a:cubicBezTo>
                  <a:cubicBezTo>
                    <a:pt x="95" y="148"/>
                    <a:pt x="1" y="342"/>
                    <a:pt x="48" y="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8"/>
            <p:cNvSpPr/>
            <p:nvPr/>
          </p:nvSpPr>
          <p:spPr>
            <a:xfrm>
              <a:off x="5274517" y="1302963"/>
              <a:ext cx="2638" cy="12189"/>
            </a:xfrm>
            <a:custGeom>
              <a:avLst/>
              <a:gdLst/>
              <a:ahLst/>
              <a:cxnLst/>
              <a:rect l="l" t="t" r="r" b="b"/>
              <a:pathLst>
                <a:path w="87" h="402" extrusionOk="0">
                  <a:moveTo>
                    <a:pt x="27" y="402"/>
                  </a:moveTo>
                  <a:cubicBezTo>
                    <a:pt x="40" y="335"/>
                    <a:pt x="27" y="261"/>
                    <a:pt x="47" y="195"/>
                  </a:cubicBezTo>
                  <a:cubicBezTo>
                    <a:pt x="54" y="134"/>
                    <a:pt x="87" y="67"/>
                    <a:pt x="87" y="1"/>
                  </a:cubicBezTo>
                  <a:cubicBezTo>
                    <a:pt x="74" y="14"/>
                    <a:pt x="87" y="1"/>
                    <a:pt x="74" y="21"/>
                  </a:cubicBezTo>
                  <a:cubicBezTo>
                    <a:pt x="60" y="41"/>
                    <a:pt x="20" y="161"/>
                    <a:pt x="13" y="181"/>
                  </a:cubicBezTo>
                  <a:cubicBezTo>
                    <a:pt x="7" y="221"/>
                    <a:pt x="7" y="248"/>
                    <a:pt x="7" y="295"/>
                  </a:cubicBezTo>
                  <a:cubicBezTo>
                    <a:pt x="7" y="322"/>
                    <a:pt x="0" y="389"/>
                    <a:pt x="27" y="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8"/>
            <p:cNvSpPr/>
            <p:nvPr/>
          </p:nvSpPr>
          <p:spPr>
            <a:xfrm>
              <a:off x="5461349" y="1283073"/>
              <a:ext cx="8338" cy="9975"/>
            </a:xfrm>
            <a:custGeom>
              <a:avLst/>
              <a:gdLst/>
              <a:ahLst/>
              <a:cxnLst/>
              <a:rect l="l" t="t" r="r" b="b"/>
              <a:pathLst>
                <a:path w="275" h="329" extrusionOk="0">
                  <a:moveTo>
                    <a:pt x="7" y="322"/>
                  </a:moveTo>
                  <a:cubicBezTo>
                    <a:pt x="13" y="329"/>
                    <a:pt x="0" y="329"/>
                    <a:pt x="13" y="329"/>
                  </a:cubicBezTo>
                  <a:cubicBezTo>
                    <a:pt x="27" y="322"/>
                    <a:pt x="60" y="295"/>
                    <a:pt x="67" y="282"/>
                  </a:cubicBezTo>
                  <a:cubicBezTo>
                    <a:pt x="87" y="262"/>
                    <a:pt x="94" y="255"/>
                    <a:pt x="87" y="222"/>
                  </a:cubicBezTo>
                  <a:cubicBezTo>
                    <a:pt x="107" y="208"/>
                    <a:pt x="114" y="181"/>
                    <a:pt x="134" y="161"/>
                  </a:cubicBezTo>
                  <a:cubicBezTo>
                    <a:pt x="141" y="148"/>
                    <a:pt x="167" y="128"/>
                    <a:pt x="181" y="108"/>
                  </a:cubicBezTo>
                  <a:cubicBezTo>
                    <a:pt x="207" y="81"/>
                    <a:pt x="254" y="34"/>
                    <a:pt x="274" y="1"/>
                  </a:cubicBezTo>
                  <a:lnTo>
                    <a:pt x="261" y="1"/>
                  </a:lnTo>
                  <a:lnTo>
                    <a:pt x="187" y="68"/>
                  </a:lnTo>
                  <a:cubicBezTo>
                    <a:pt x="161" y="95"/>
                    <a:pt x="54" y="202"/>
                    <a:pt x="54" y="228"/>
                  </a:cubicBezTo>
                  <a:cubicBezTo>
                    <a:pt x="54" y="262"/>
                    <a:pt x="74" y="242"/>
                    <a:pt x="40" y="275"/>
                  </a:cubicBezTo>
                  <a:cubicBezTo>
                    <a:pt x="27" y="289"/>
                    <a:pt x="13" y="309"/>
                    <a:pt x="7" y="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8"/>
            <p:cNvSpPr/>
            <p:nvPr/>
          </p:nvSpPr>
          <p:spPr>
            <a:xfrm>
              <a:off x="5469444" y="1286923"/>
              <a:ext cx="4487" cy="12219"/>
            </a:xfrm>
            <a:custGeom>
              <a:avLst/>
              <a:gdLst/>
              <a:ahLst/>
              <a:cxnLst/>
              <a:rect l="l" t="t" r="r" b="b"/>
              <a:pathLst>
                <a:path w="148" h="403" extrusionOk="0">
                  <a:moveTo>
                    <a:pt x="14" y="335"/>
                  </a:moveTo>
                  <a:cubicBezTo>
                    <a:pt x="7" y="356"/>
                    <a:pt x="1" y="369"/>
                    <a:pt x="1" y="402"/>
                  </a:cubicBezTo>
                  <a:cubicBezTo>
                    <a:pt x="14" y="396"/>
                    <a:pt x="14" y="402"/>
                    <a:pt x="27" y="362"/>
                  </a:cubicBezTo>
                  <a:cubicBezTo>
                    <a:pt x="94" y="235"/>
                    <a:pt x="88" y="289"/>
                    <a:pt x="121" y="121"/>
                  </a:cubicBezTo>
                  <a:cubicBezTo>
                    <a:pt x="128" y="101"/>
                    <a:pt x="135" y="81"/>
                    <a:pt x="135" y="61"/>
                  </a:cubicBezTo>
                  <a:cubicBezTo>
                    <a:pt x="135" y="54"/>
                    <a:pt x="141" y="21"/>
                    <a:pt x="141" y="14"/>
                  </a:cubicBezTo>
                  <a:cubicBezTo>
                    <a:pt x="135" y="1"/>
                    <a:pt x="148" y="8"/>
                    <a:pt x="128" y="8"/>
                  </a:cubicBezTo>
                  <a:cubicBezTo>
                    <a:pt x="128" y="21"/>
                    <a:pt x="88" y="148"/>
                    <a:pt x="81" y="175"/>
                  </a:cubicBezTo>
                  <a:cubicBezTo>
                    <a:pt x="74" y="208"/>
                    <a:pt x="68" y="235"/>
                    <a:pt x="54" y="262"/>
                  </a:cubicBezTo>
                  <a:cubicBezTo>
                    <a:pt x="41" y="282"/>
                    <a:pt x="27" y="302"/>
                    <a:pt x="14" y="3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8"/>
            <p:cNvSpPr/>
            <p:nvPr/>
          </p:nvSpPr>
          <p:spPr>
            <a:xfrm>
              <a:off x="5461349" y="1292624"/>
              <a:ext cx="424" cy="637"/>
            </a:xfrm>
            <a:custGeom>
              <a:avLst/>
              <a:gdLst/>
              <a:ahLst/>
              <a:cxnLst/>
              <a:rect l="l" t="t" r="r" b="b"/>
              <a:pathLst>
                <a:path w="14" h="21" extrusionOk="0">
                  <a:moveTo>
                    <a:pt x="13" y="14"/>
                  </a:moveTo>
                  <a:cubicBezTo>
                    <a:pt x="0" y="14"/>
                    <a:pt x="13" y="14"/>
                    <a:pt x="7" y="7"/>
                  </a:cubicBezTo>
                  <a:cubicBezTo>
                    <a:pt x="7" y="14"/>
                    <a:pt x="0" y="0"/>
                    <a:pt x="7"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4"/>
        <p:cNvGrpSpPr/>
        <p:nvPr/>
      </p:nvGrpSpPr>
      <p:grpSpPr>
        <a:xfrm>
          <a:off x="0" y="0"/>
          <a:ext cx="0" cy="0"/>
          <a:chOff x="0" y="0"/>
          <a:chExt cx="0" cy="0"/>
        </a:xfrm>
      </p:grpSpPr>
      <p:sp>
        <p:nvSpPr>
          <p:cNvPr id="1665" name="Google Shape;1665;p9"/>
          <p:cNvSpPr txBox="1">
            <a:spLocks noGrp="1"/>
          </p:cNvSpPr>
          <p:nvPr>
            <p:ph type="title"/>
          </p:nvPr>
        </p:nvSpPr>
        <p:spPr>
          <a:xfrm>
            <a:off x="713100" y="2571750"/>
            <a:ext cx="3613800" cy="6891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66" name="Google Shape;1666;p9"/>
          <p:cNvSpPr txBox="1">
            <a:spLocks noGrp="1"/>
          </p:cNvSpPr>
          <p:nvPr>
            <p:ph type="subTitle" idx="1"/>
          </p:nvPr>
        </p:nvSpPr>
        <p:spPr>
          <a:xfrm>
            <a:off x="713100" y="3260700"/>
            <a:ext cx="3613800" cy="134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67" name="Google Shape;1667;p9"/>
          <p:cNvGrpSpPr/>
          <p:nvPr/>
        </p:nvGrpSpPr>
        <p:grpSpPr>
          <a:xfrm rot="-8284941">
            <a:off x="3460279" y="-782855"/>
            <a:ext cx="1496270" cy="2024016"/>
            <a:chOff x="6364174" y="1102165"/>
            <a:chExt cx="588936" cy="796658"/>
          </a:xfrm>
        </p:grpSpPr>
        <p:sp>
          <p:nvSpPr>
            <p:cNvPr id="1668" name="Google Shape;1668;p9"/>
            <p:cNvSpPr/>
            <p:nvPr/>
          </p:nvSpPr>
          <p:spPr>
            <a:xfrm>
              <a:off x="6364174" y="1102165"/>
              <a:ext cx="588936" cy="796658"/>
            </a:xfrm>
            <a:custGeom>
              <a:avLst/>
              <a:gdLst/>
              <a:ahLst/>
              <a:cxnLst/>
              <a:rect l="l" t="t" r="r" b="b"/>
              <a:pathLst>
                <a:path w="19424" h="26275" extrusionOk="0">
                  <a:moveTo>
                    <a:pt x="7133" y="5119"/>
                  </a:moveTo>
                  <a:cubicBezTo>
                    <a:pt x="7119" y="6129"/>
                    <a:pt x="6919" y="7159"/>
                    <a:pt x="6785" y="7741"/>
                  </a:cubicBezTo>
                  <a:cubicBezTo>
                    <a:pt x="6423" y="7828"/>
                    <a:pt x="6109" y="7601"/>
                    <a:pt x="6076" y="7567"/>
                  </a:cubicBezTo>
                  <a:cubicBezTo>
                    <a:pt x="6062" y="7554"/>
                    <a:pt x="6042" y="7547"/>
                    <a:pt x="6022" y="7547"/>
                  </a:cubicBezTo>
                  <a:cubicBezTo>
                    <a:pt x="5975" y="7547"/>
                    <a:pt x="5935" y="7581"/>
                    <a:pt x="5935" y="7628"/>
                  </a:cubicBezTo>
                  <a:cubicBezTo>
                    <a:pt x="5895" y="8337"/>
                    <a:pt x="4691" y="8564"/>
                    <a:pt x="4610" y="8578"/>
                  </a:cubicBezTo>
                  <a:cubicBezTo>
                    <a:pt x="4604" y="8578"/>
                    <a:pt x="4590" y="8578"/>
                    <a:pt x="4584" y="8584"/>
                  </a:cubicBezTo>
                  <a:cubicBezTo>
                    <a:pt x="4537" y="8604"/>
                    <a:pt x="4523" y="8658"/>
                    <a:pt x="4550" y="8698"/>
                  </a:cubicBezTo>
                  <a:cubicBezTo>
                    <a:pt x="4811" y="9180"/>
                    <a:pt x="4369" y="9655"/>
                    <a:pt x="4329" y="9695"/>
                  </a:cubicBezTo>
                  <a:cubicBezTo>
                    <a:pt x="4316" y="9708"/>
                    <a:pt x="4303" y="9728"/>
                    <a:pt x="4303" y="9749"/>
                  </a:cubicBezTo>
                  <a:cubicBezTo>
                    <a:pt x="4303" y="9795"/>
                    <a:pt x="4336" y="9836"/>
                    <a:pt x="4383" y="9836"/>
                  </a:cubicBezTo>
                  <a:cubicBezTo>
                    <a:pt x="5233" y="9896"/>
                    <a:pt x="4958" y="10819"/>
                    <a:pt x="4958" y="10826"/>
                  </a:cubicBezTo>
                  <a:cubicBezTo>
                    <a:pt x="4952" y="10853"/>
                    <a:pt x="4958" y="10879"/>
                    <a:pt x="4972" y="10899"/>
                  </a:cubicBezTo>
                  <a:cubicBezTo>
                    <a:pt x="5005" y="10933"/>
                    <a:pt x="5059" y="10939"/>
                    <a:pt x="5092" y="10913"/>
                  </a:cubicBezTo>
                  <a:cubicBezTo>
                    <a:pt x="6397" y="9856"/>
                    <a:pt x="9026" y="11281"/>
                    <a:pt x="9140" y="11341"/>
                  </a:cubicBezTo>
                  <a:cubicBezTo>
                    <a:pt x="9147" y="11348"/>
                    <a:pt x="9147" y="11348"/>
                    <a:pt x="9153" y="11348"/>
                  </a:cubicBezTo>
                  <a:cubicBezTo>
                    <a:pt x="9200" y="11368"/>
                    <a:pt x="9247" y="11341"/>
                    <a:pt x="9260" y="11301"/>
                  </a:cubicBezTo>
                  <a:cubicBezTo>
                    <a:pt x="9816" y="9755"/>
                    <a:pt x="12552" y="9300"/>
                    <a:pt x="12686" y="9280"/>
                  </a:cubicBezTo>
                  <a:cubicBezTo>
                    <a:pt x="12719" y="9274"/>
                    <a:pt x="12746" y="9253"/>
                    <a:pt x="12759" y="9213"/>
                  </a:cubicBezTo>
                  <a:cubicBezTo>
                    <a:pt x="12766" y="9173"/>
                    <a:pt x="12739" y="9126"/>
                    <a:pt x="12699" y="9113"/>
                  </a:cubicBezTo>
                  <a:cubicBezTo>
                    <a:pt x="11495" y="8792"/>
                    <a:pt x="11843" y="7393"/>
                    <a:pt x="11870" y="7300"/>
                  </a:cubicBezTo>
                  <a:cubicBezTo>
                    <a:pt x="11876" y="7280"/>
                    <a:pt x="11876" y="7253"/>
                    <a:pt x="11863" y="7226"/>
                  </a:cubicBezTo>
                  <a:cubicBezTo>
                    <a:pt x="11836" y="7193"/>
                    <a:pt x="11783" y="7179"/>
                    <a:pt x="11749" y="7206"/>
                  </a:cubicBezTo>
                  <a:cubicBezTo>
                    <a:pt x="10739" y="7855"/>
                    <a:pt x="9929" y="7541"/>
                    <a:pt x="9796" y="7480"/>
                  </a:cubicBezTo>
                  <a:cubicBezTo>
                    <a:pt x="9655" y="7286"/>
                    <a:pt x="9535" y="7025"/>
                    <a:pt x="9414" y="6684"/>
                  </a:cubicBezTo>
                  <a:cubicBezTo>
                    <a:pt x="9260" y="6216"/>
                    <a:pt x="9113" y="5574"/>
                    <a:pt x="8973" y="4690"/>
                  </a:cubicBezTo>
                  <a:cubicBezTo>
                    <a:pt x="9347" y="4570"/>
                    <a:pt x="11274" y="4021"/>
                    <a:pt x="12499" y="5433"/>
                  </a:cubicBezTo>
                  <a:cubicBezTo>
                    <a:pt x="12519" y="5460"/>
                    <a:pt x="12552" y="5467"/>
                    <a:pt x="12586" y="5453"/>
                  </a:cubicBezTo>
                  <a:lnTo>
                    <a:pt x="12586" y="5453"/>
                  </a:lnTo>
                  <a:cubicBezTo>
                    <a:pt x="12592" y="5453"/>
                    <a:pt x="15255" y="4543"/>
                    <a:pt x="16205" y="7059"/>
                  </a:cubicBezTo>
                  <a:cubicBezTo>
                    <a:pt x="16219" y="7092"/>
                    <a:pt x="16252" y="7112"/>
                    <a:pt x="16285" y="7112"/>
                  </a:cubicBezTo>
                  <a:cubicBezTo>
                    <a:pt x="16419" y="7112"/>
                    <a:pt x="19263" y="7213"/>
                    <a:pt x="19042" y="12806"/>
                  </a:cubicBezTo>
                  <a:cubicBezTo>
                    <a:pt x="18928" y="15663"/>
                    <a:pt x="18406" y="18098"/>
                    <a:pt x="17583" y="19958"/>
                  </a:cubicBezTo>
                  <a:cubicBezTo>
                    <a:pt x="16747" y="21845"/>
                    <a:pt x="15596" y="23143"/>
                    <a:pt x="14251" y="23678"/>
                  </a:cubicBezTo>
                  <a:cubicBezTo>
                    <a:pt x="11602" y="24729"/>
                    <a:pt x="10110" y="23250"/>
                    <a:pt x="10103" y="23244"/>
                  </a:cubicBezTo>
                  <a:cubicBezTo>
                    <a:pt x="10070" y="23217"/>
                    <a:pt x="10023" y="23217"/>
                    <a:pt x="9990" y="23244"/>
                  </a:cubicBezTo>
                  <a:cubicBezTo>
                    <a:pt x="9983" y="23250"/>
                    <a:pt x="6510" y="26274"/>
                    <a:pt x="3446" y="23029"/>
                  </a:cubicBezTo>
                  <a:cubicBezTo>
                    <a:pt x="3439" y="23016"/>
                    <a:pt x="3426" y="23009"/>
                    <a:pt x="3419" y="23009"/>
                  </a:cubicBezTo>
                  <a:cubicBezTo>
                    <a:pt x="3413" y="23003"/>
                    <a:pt x="1686" y="22307"/>
                    <a:pt x="997" y="19356"/>
                  </a:cubicBezTo>
                  <a:cubicBezTo>
                    <a:pt x="616" y="17710"/>
                    <a:pt x="288" y="15442"/>
                    <a:pt x="221" y="13569"/>
                  </a:cubicBezTo>
                  <a:cubicBezTo>
                    <a:pt x="168" y="12070"/>
                    <a:pt x="275" y="10826"/>
                    <a:pt x="656" y="10364"/>
                  </a:cubicBezTo>
                  <a:cubicBezTo>
                    <a:pt x="670" y="10344"/>
                    <a:pt x="676" y="10324"/>
                    <a:pt x="676" y="10304"/>
                  </a:cubicBezTo>
                  <a:lnTo>
                    <a:pt x="676" y="10304"/>
                  </a:lnTo>
                  <a:cubicBezTo>
                    <a:pt x="676" y="10297"/>
                    <a:pt x="475" y="7822"/>
                    <a:pt x="1947" y="7353"/>
                  </a:cubicBezTo>
                  <a:cubicBezTo>
                    <a:pt x="1967" y="7347"/>
                    <a:pt x="1988" y="7327"/>
                    <a:pt x="1994" y="7306"/>
                  </a:cubicBezTo>
                  <a:lnTo>
                    <a:pt x="1994" y="7306"/>
                  </a:lnTo>
                  <a:cubicBezTo>
                    <a:pt x="2001" y="7300"/>
                    <a:pt x="2811" y="5393"/>
                    <a:pt x="4737" y="5440"/>
                  </a:cubicBezTo>
                  <a:cubicBezTo>
                    <a:pt x="4757" y="5440"/>
                    <a:pt x="4784" y="5426"/>
                    <a:pt x="4798" y="5413"/>
                  </a:cubicBezTo>
                  <a:lnTo>
                    <a:pt x="4798" y="5413"/>
                  </a:lnTo>
                  <a:cubicBezTo>
                    <a:pt x="4804" y="5406"/>
                    <a:pt x="5661" y="4443"/>
                    <a:pt x="7133" y="5119"/>
                  </a:cubicBezTo>
                  <a:close/>
                  <a:moveTo>
                    <a:pt x="8953" y="4523"/>
                  </a:moveTo>
                  <a:cubicBezTo>
                    <a:pt x="9401" y="4383"/>
                    <a:pt x="11321" y="3874"/>
                    <a:pt x="12586" y="5279"/>
                  </a:cubicBezTo>
                  <a:cubicBezTo>
                    <a:pt x="12974" y="5165"/>
                    <a:pt x="15402" y="4557"/>
                    <a:pt x="16346" y="6945"/>
                  </a:cubicBezTo>
                  <a:cubicBezTo>
                    <a:pt x="16767" y="6979"/>
                    <a:pt x="19423" y="7387"/>
                    <a:pt x="19209" y="12813"/>
                  </a:cubicBezTo>
                  <a:cubicBezTo>
                    <a:pt x="19095" y="15697"/>
                    <a:pt x="18567" y="18145"/>
                    <a:pt x="17737" y="20025"/>
                  </a:cubicBezTo>
                  <a:cubicBezTo>
                    <a:pt x="16881" y="21959"/>
                    <a:pt x="15703" y="23277"/>
                    <a:pt x="14312" y="23832"/>
                  </a:cubicBezTo>
                  <a:cubicBezTo>
                    <a:pt x="11856" y="24802"/>
                    <a:pt x="10344" y="23678"/>
                    <a:pt x="10043" y="23417"/>
                  </a:cubicBezTo>
                  <a:cubicBezTo>
                    <a:pt x="9575" y="23792"/>
                    <a:pt x="6283" y="26254"/>
                    <a:pt x="3339" y="23157"/>
                  </a:cubicBezTo>
                  <a:cubicBezTo>
                    <a:pt x="3158" y="23076"/>
                    <a:pt x="1506" y="22267"/>
                    <a:pt x="837" y="19396"/>
                  </a:cubicBezTo>
                  <a:cubicBezTo>
                    <a:pt x="449" y="17737"/>
                    <a:pt x="121" y="15462"/>
                    <a:pt x="54" y="13576"/>
                  </a:cubicBezTo>
                  <a:cubicBezTo>
                    <a:pt x="0" y="12064"/>
                    <a:pt x="114" y="10799"/>
                    <a:pt x="509" y="10284"/>
                  </a:cubicBezTo>
                  <a:cubicBezTo>
                    <a:pt x="489" y="9989"/>
                    <a:pt x="402" y="7715"/>
                    <a:pt x="1860" y="7206"/>
                  </a:cubicBezTo>
                  <a:cubicBezTo>
                    <a:pt x="1981" y="6945"/>
                    <a:pt x="2844" y="5252"/>
                    <a:pt x="4704" y="5273"/>
                  </a:cubicBezTo>
                  <a:cubicBezTo>
                    <a:pt x="4865" y="5112"/>
                    <a:pt x="5741" y="4336"/>
                    <a:pt x="7139" y="4931"/>
                  </a:cubicBezTo>
                  <a:cubicBezTo>
                    <a:pt x="7133" y="4269"/>
                    <a:pt x="7046" y="3620"/>
                    <a:pt x="6805" y="3111"/>
                  </a:cubicBezTo>
                  <a:cubicBezTo>
                    <a:pt x="6042" y="1526"/>
                    <a:pt x="5233" y="3239"/>
                    <a:pt x="5233" y="3245"/>
                  </a:cubicBezTo>
                  <a:cubicBezTo>
                    <a:pt x="5219" y="3272"/>
                    <a:pt x="5192" y="3292"/>
                    <a:pt x="5166" y="3292"/>
                  </a:cubicBezTo>
                  <a:lnTo>
                    <a:pt x="5166" y="3292"/>
                  </a:lnTo>
                  <a:cubicBezTo>
                    <a:pt x="5159" y="3292"/>
                    <a:pt x="3506" y="3479"/>
                    <a:pt x="3118" y="1686"/>
                  </a:cubicBezTo>
                  <a:cubicBezTo>
                    <a:pt x="3005" y="1158"/>
                    <a:pt x="3386" y="689"/>
                    <a:pt x="3995" y="382"/>
                  </a:cubicBezTo>
                  <a:cubicBezTo>
                    <a:pt x="4329" y="214"/>
                    <a:pt x="4731" y="101"/>
                    <a:pt x="5159" y="54"/>
                  </a:cubicBezTo>
                  <a:cubicBezTo>
                    <a:pt x="5587" y="0"/>
                    <a:pt x="6042" y="20"/>
                    <a:pt x="6477" y="121"/>
                  </a:cubicBezTo>
                  <a:cubicBezTo>
                    <a:pt x="7574" y="382"/>
                    <a:pt x="8558" y="1171"/>
                    <a:pt x="8732" y="2777"/>
                  </a:cubicBezTo>
                  <a:cubicBezTo>
                    <a:pt x="8805" y="3446"/>
                    <a:pt x="8872" y="4021"/>
                    <a:pt x="8953" y="4523"/>
                  </a:cubicBezTo>
                  <a:close/>
                  <a:moveTo>
                    <a:pt x="6818" y="8277"/>
                  </a:moveTo>
                  <a:cubicBezTo>
                    <a:pt x="6805" y="8323"/>
                    <a:pt x="6758" y="8350"/>
                    <a:pt x="6718" y="8337"/>
                  </a:cubicBezTo>
                  <a:cubicBezTo>
                    <a:pt x="6671" y="8323"/>
                    <a:pt x="6644" y="8277"/>
                    <a:pt x="6658" y="8236"/>
                  </a:cubicBezTo>
                  <a:cubicBezTo>
                    <a:pt x="6658" y="8230"/>
                    <a:pt x="6691" y="8116"/>
                    <a:pt x="6738" y="7922"/>
                  </a:cubicBezTo>
                  <a:cubicBezTo>
                    <a:pt x="6464" y="7955"/>
                    <a:pt x="6216" y="7848"/>
                    <a:pt x="6082" y="7775"/>
                  </a:cubicBezTo>
                  <a:cubicBezTo>
                    <a:pt x="5935" y="8397"/>
                    <a:pt x="5052" y="8651"/>
                    <a:pt x="4744" y="8718"/>
                  </a:cubicBezTo>
                  <a:cubicBezTo>
                    <a:pt x="4898" y="9126"/>
                    <a:pt x="4684" y="9501"/>
                    <a:pt x="4550" y="9688"/>
                  </a:cubicBezTo>
                  <a:cubicBezTo>
                    <a:pt x="5166" y="9809"/>
                    <a:pt x="5192" y="10357"/>
                    <a:pt x="5159" y="10658"/>
                  </a:cubicBezTo>
                  <a:cubicBezTo>
                    <a:pt x="6470" y="9849"/>
                    <a:pt x="8685" y="10919"/>
                    <a:pt x="9140" y="11154"/>
                  </a:cubicBezTo>
                  <a:cubicBezTo>
                    <a:pt x="9675" y="9862"/>
                    <a:pt x="11622" y="9334"/>
                    <a:pt x="12365" y="9166"/>
                  </a:cubicBezTo>
                  <a:cubicBezTo>
                    <a:pt x="11555" y="8772"/>
                    <a:pt x="11602" y="7848"/>
                    <a:pt x="11669" y="7447"/>
                  </a:cubicBezTo>
                  <a:cubicBezTo>
                    <a:pt x="10946" y="7848"/>
                    <a:pt x="10324" y="7802"/>
                    <a:pt x="9983" y="7715"/>
                  </a:cubicBezTo>
                  <a:cubicBezTo>
                    <a:pt x="10083" y="7822"/>
                    <a:pt x="10190" y="7909"/>
                    <a:pt x="10304" y="7989"/>
                  </a:cubicBezTo>
                  <a:cubicBezTo>
                    <a:pt x="10337" y="8016"/>
                    <a:pt x="10351" y="8063"/>
                    <a:pt x="10324" y="8103"/>
                  </a:cubicBezTo>
                  <a:cubicBezTo>
                    <a:pt x="10297" y="8143"/>
                    <a:pt x="10244" y="8149"/>
                    <a:pt x="10210" y="8123"/>
                  </a:cubicBezTo>
                  <a:cubicBezTo>
                    <a:pt x="9836" y="7868"/>
                    <a:pt x="9528" y="7521"/>
                    <a:pt x="9260" y="6738"/>
                  </a:cubicBezTo>
                  <a:cubicBezTo>
                    <a:pt x="9093" y="6249"/>
                    <a:pt x="8939" y="5580"/>
                    <a:pt x="8799" y="4650"/>
                  </a:cubicBezTo>
                  <a:cubicBezTo>
                    <a:pt x="8799" y="4650"/>
                    <a:pt x="8799" y="4650"/>
                    <a:pt x="8799" y="4644"/>
                  </a:cubicBezTo>
                  <a:cubicBezTo>
                    <a:pt x="8718" y="4115"/>
                    <a:pt x="8638" y="3506"/>
                    <a:pt x="8564" y="2797"/>
                  </a:cubicBezTo>
                  <a:cubicBezTo>
                    <a:pt x="8404" y="1272"/>
                    <a:pt x="7474" y="529"/>
                    <a:pt x="6437" y="288"/>
                  </a:cubicBezTo>
                  <a:cubicBezTo>
                    <a:pt x="6022" y="188"/>
                    <a:pt x="5587" y="174"/>
                    <a:pt x="5179" y="221"/>
                  </a:cubicBezTo>
                  <a:cubicBezTo>
                    <a:pt x="4771" y="268"/>
                    <a:pt x="4383" y="375"/>
                    <a:pt x="4068" y="536"/>
                  </a:cubicBezTo>
                  <a:cubicBezTo>
                    <a:pt x="3526" y="803"/>
                    <a:pt x="3185" y="1205"/>
                    <a:pt x="3286" y="1653"/>
                  </a:cubicBezTo>
                  <a:cubicBezTo>
                    <a:pt x="3600" y="3132"/>
                    <a:pt x="4851" y="3145"/>
                    <a:pt x="5105" y="3132"/>
                  </a:cubicBezTo>
                  <a:cubicBezTo>
                    <a:pt x="5253" y="2844"/>
                    <a:pt x="6122" y="1305"/>
                    <a:pt x="6952" y="3038"/>
                  </a:cubicBezTo>
                  <a:cubicBezTo>
                    <a:pt x="7220" y="3600"/>
                    <a:pt x="7307" y="4322"/>
                    <a:pt x="7300" y="5052"/>
                  </a:cubicBezTo>
                  <a:cubicBezTo>
                    <a:pt x="7300" y="5058"/>
                    <a:pt x="7300" y="5065"/>
                    <a:pt x="7300" y="5079"/>
                  </a:cubicBezTo>
                  <a:cubicBezTo>
                    <a:pt x="7280" y="6664"/>
                    <a:pt x="6818" y="8270"/>
                    <a:pt x="6818" y="8277"/>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9"/>
            <p:cNvSpPr/>
            <p:nvPr/>
          </p:nvSpPr>
          <p:spPr>
            <a:xfrm>
              <a:off x="6790776" y="1361826"/>
              <a:ext cx="4700" cy="5700"/>
            </a:xfrm>
            <a:custGeom>
              <a:avLst/>
              <a:gdLst/>
              <a:ahLst/>
              <a:cxnLst/>
              <a:rect l="l" t="t" r="r" b="b"/>
              <a:pathLst>
                <a:path w="155" h="188" extrusionOk="0">
                  <a:moveTo>
                    <a:pt x="81" y="134"/>
                  </a:moveTo>
                  <a:cubicBezTo>
                    <a:pt x="148" y="94"/>
                    <a:pt x="115" y="188"/>
                    <a:pt x="141" y="81"/>
                  </a:cubicBezTo>
                  <a:cubicBezTo>
                    <a:pt x="155" y="7"/>
                    <a:pt x="141" y="47"/>
                    <a:pt x="121" y="0"/>
                  </a:cubicBezTo>
                  <a:cubicBezTo>
                    <a:pt x="61" y="47"/>
                    <a:pt x="1" y="34"/>
                    <a:pt x="81" y="1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9"/>
            <p:cNvSpPr/>
            <p:nvPr/>
          </p:nvSpPr>
          <p:spPr>
            <a:xfrm>
              <a:off x="6814305" y="1397331"/>
              <a:ext cx="4912" cy="7519"/>
            </a:xfrm>
            <a:custGeom>
              <a:avLst/>
              <a:gdLst/>
              <a:ahLst/>
              <a:cxnLst/>
              <a:rect l="l" t="t" r="r" b="b"/>
              <a:pathLst>
                <a:path w="162" h="248" extrusionOk="0">
                  <a:moveTo>
                    <a:pt x="162" y="248"/>
                  </a:moveTo>
                  <a:cubicBezTo>
                    <a:pt x="148" y="121"/>
                    <a:pt x="135" y="47"/>
                    <a:pt x="8" y="0"/>
                  </a:cubicBezTo>
                  <a:cubicBezTo>
                    <a:pt x="1" y="167"/>
                    <a:pt x="34" y="208"/>
                    <a:pt x="162" y="2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9"/>
            <p:cNvSpPr/>
            <p:nvPr/>
          </p:nvSpPr>
          <p:spPr>
            <a:xfrm>
              <a:off x="6583661" y="1137670"/>
              <a:ext cx="8368" cy="9157"/>
            </a:xfrm>
            <a:custGeom>
              <a:avLst/>
              <a:gdLst/>
              <a:ahLst/>
              <a:cxnLst/>
              <a:rect l="l" t="t" r="r" b="b"/>
              <a:pathLst>
                <a:path w="276" h="302" extrusionOk="0">
                  <a:moveTo>
                    <a:pt x="1" y="161"/>
                  </a:moveTo>
                  <a:cubicBezTo>
                    <a:pt x="161" y="214"/>
                    <a:pt x="141" y="254"/>
                    <a:pt x="275" y="301"/>
                  </a:cubicBezTo>
                  <a:cubicBezTo>
                    <a:pt x="268" y="221"/>
                    <a:pt x="262" y="174"/>
                    <a:pt x="195" y="127"/>
                  </a:cubicBezTo>
                  <a:cubicBezTo>
                    <a:pt x="1" y="0"/>
                    <a:pt x="7" y="154"/>
                    <a:pt x="1"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9"/>
            <p:cNvSpPr/>
            <p:nvPr/>
          </p:nvSpPr>
          <p:spPr>
            <a:xfrm>
              <a:off x="6468445" y="1480498"/>
              <a:ext cx="5518" cy="5488"/>
            </a:xfrm>
            <a:custGeom>
              <a:avLst/>
              <a:gdLst/>
              <a:ahLst/>
              <a:cxnLst/>
              <a:rect l="l" t="t" r="r" b="b"/>
              <a:pathLst>
                <a:path w="182" h="181" extrusionOk="0">
                  <a:moveTo>
                    <a:pt x="0" y="181"/>
                  </a:moveTo>
                  <a:cubicBezTo>
                    <a:pt x="168" y="161"/>
                    <a:pt x="148" y="154"/>
                    <a:pt x="181" y="0"/>
                  </a:cubicBezTo>
                  <a:cubicBezTo>
                    <a:pt x="41" y="47"/>
                    <a:pt x="47" y="34"/>
                    <a:pt x="0" y="1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9"/>
            <p:cNvSpPr/>
            <p:nvPr/>
          </p:nvSpPr>
          <p:spPr>
            <a:xfrm>
              <a:off x="6538029" y="1317589"/>
              <a:ext cx="5488" cy="13007"/>
            </a:xfrm>
            <a:custGeom>
              <a:avLst/>
              <a:gdLst/>
              <a:ahLst/>
              <a:cxnLst/>
              <a:rect l="l" t="t" r="r" b="b"/>
              <a:pathLst>
                <a:path w="181" h="429" extrusionOk="0">
                  <a:moveTo>
                    <a:pt x="67" y="288"/>
                  </a:moveTo>
                  <a:cubicBezTo>
                    <a:pt x="181" y="168"/>
                    <a:pt x="161" y="429"/>
                    <a:pt x="141" y="135"/>
                  </a:cubicBezTo>
                  <a:cubicBezTo>
                    <a:pt x="134" y="34"/>
                    <a:pt x="40" y="1"/>
                    <a:pt x="40" y="1"/>
                  </a:cubicBezTo>
                  <a:cubicBezTo>
                    <a:pt x="0" y="115"/>
                    <a:pt x="34" y="168"/>
                    <a:pt x="67" y="2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9"/>
            <p:cNvSpPr/>
            <p:nvPr/>
          </p:nvSpPr>
          <p:spPr>
            <a:xfrm>
              <a:off x="6606795" y="1168506"/>
              <a:ext cx="12007" cy="33898"/>
            </a:xfrm>
            <a:custGeom>
              <a:avLst/>
              <a:gdLst/>
              <a:ahLst/>
              <a:cxnLst/>
              <a:rect l="l" t="t" r="r" b="b"/>
              <a:pathLst>
                <a:path w="396" h="1118" extrusionOk="0">
                  <a:moveTo>
                    <a:pt x="362" y="1117"/>
                  </a:moveTo>
                  <a:cubicBezTo>
                    <a:pt x="395" y="669"/>
                    <a:pt x="342" y="127"/>
                    <a:pt x="0" y="0"/>
                  </a:cubicBezTo>
                  <a:cubicBezTo>
                    <a:pt x="74" y="167"/>
                    <a:pt x="174" y="268"/>
                    <a:pt x="228" y="482"/>
                  </a:cubicBezTo>
                  <a:cubicBezTo>
                    <a:pt x="322" y="823"/>
                    <a:pt x="221" y="923"/>
                    <a:pt x="362" y="1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9"/>
            <p:cNvSpPr/>
            <p:nvPr/>
          </p:nvSpPr>
          <p:spPr>
            <a:xfrm>
              <a:off x="6663584" y="1594714"/>
              <a:ext cx="27227" cy="222155"/>
            </a:xfrm>
            <a:custGeom>
              <a:avLst/>
              <a:gdLst/>
              <a:ahLst/>
              <a:cxnLst/>
              <a:rect l="l" t="t" r="r" b="b"/>
              <a:pathLst>
                <a:path w="898" h="7327" extrusionOk="0">
                  <a:moveTo>
                    <a:pt x="1" y="7326"/>
                  </a:moveTo>
                  <a:cubicBezTo>
                    <a:pt x="483" y="6570"/>
                    <a:pt x="764" y="4878"/>
                    <a:pt x="777" y="3954"/>
                  </a:cubicBezTo>
                  <a:cubicBezTo>
                    <a:pt x="797" y="2864"/>
                    <a:pt x="897" y="1506"/>
                    <a:pt x="757" y="428"/>
                  </a:cubicBezTo>
                  <a:cubicBezTo>
                    <a:pt x="730" y="228"/>
                    <a:pt x="737" y="127"/>
                    <a:pt x="623" y="0"/>
                  </a:cubicBezTo>
                  <a:cubicBezTo>
                    <a:pt x="610" y="335"/>
                    <a:pt x="690" y="609"/>
                    <a:pt x="717" y="937"/>
                  </a:cubicBezTo>
                  <a:cubicBezTo>
                    <a:pt x="770" y="1559"/>
                    <a:pt x="683" y="3205"/>
                    <a:pt x="677" y="3907"/>
                  </a:cubicBezTo>
                  <a:cubicBezTo>
                    <a:pt x="650" y="6022"/>
                    <a:pt x="54" y="6497"/>
                    <a:pt x="1" y="73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9"/>
            <p:cNvSpPr/>
            <p:nvPr/>
          </p:nvSpPr>
          <p:spPr>
            <a:xfrm>
              <a:off x="6703364" y="1374591"/>
              <a:ext cx="99025" cy="14857"/>
            </a:xfrm>
            <a:custGeom>
              <a:avLst/>
              <a:gdLst/>
              <a:ahLst/>
              <a:cxnLst/>
              <a:rect l="l" t="t" r="r" b="b"/>
              <a:pathLst>
                <a:path w="3266" h="490" extrusionOk="0">
                  <a:moveTo>
                    <a:pt x="0" y="195"/>
                  </a:moveTo>
                  <a:cubicBezTo>
                    <a:pt x="402" y="148"/>
                    <a:pt x="750" y="61"/>
                    <a:pt x="1111" y="262"/>
                  </a:cubicBezTo>
                  <a:cubicBezTo>
                    <a:pt x="1024" y="295"/>
                    <a:pt x="957" y="309"/>
                    <a:pt x="870" y="342"/>
                  </a:cubicBezTo>
                  <a:cubicBezTo>
                    <a:pt x="649" y="416"/>
                    <a:pt x="696" y="416"/>
                    <a:pt x="636" y="476"/>
                  </a:cubicBezTo>
                  <a:cubicBezTo>
                    <a:pt x="1097" y="416"/>
                    <a:pt x="1492" y="242"/>
                    <a:pt x="1994" y="202"/>
                  </a:cubicBezTo>
                  <a:cubicBezTo>
                    <a:pt x="2824" y="128"/>
                    <a:pt x="2864" y="409"/>
                    <a:pt x="3265" y="489"/>
                  </a:cubicBezTo>
                  <a:cubicBezTo>
                    <a:pt x="3198" y="362"/>
                    <a:pt x="2797" y="175"/>
                    <a:pt x="2636" y="135"/>
                  </a:cubicBezTo>
                  <a:cubicBezTo>
                    <a:pt x="2329" y="54"/>
                    <a:pt x="1987" y="81"/>
                    <a:pt x="1673" y="135"/>
                  </a:cubicBezTo>
                  <a:cubicBezTo>
                    <a:pt x="1097" y="235"/>
                    <a:pt x="1432" y="235"/>
                    <a:pt x="903" y="81"/>
                  </a:cubicBezTo>
                  <a:cubicBezTo>
                    <a:pt x="683" y="14"/>
                    <a:pt x="415" y="1"/>
                    <a:pt x="188" y="74"/>
                  </a:cubicBezTo>
                  <a:cubicBezTo>
                    <a:pt x="154" y="88"/>
                    <a:pt x="114" y="94"/>
                    <a:pt x="87" y="115"/>
                  </a:cubicBezTo>
                  <a:cubicBezTo>
                    <a:pt x="7" y="168"/>
                    <a:pt x="47" y="141"/>
                    <a:pt x="0"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9"/>
            <p:cNvSpPr/>
            <p:nvPr/>
          </p:nvSpPr>
          <p:spPr>
            <a:xfrm>
              <a:off x="6676773" y="1522067"/>
              <a:ext cx="4093" cy="13644"/>
            </a:xfrm>
            <a:custGeom>
              <a:avLst/>
              <a:gdLst/>
              <a:ahLst/>
              <a:cxnLst/>
              <a:rect l="l" t="t" r="r" b="b"/>
              <a:pathLst>
                <a:path w="135" h="450" extrusionOk="0">
                  <a:moveTo>
                    <a:pt x="68" y="329"/>
                  </a:moveTo>
                  <a:cubicBezTo>
                    <a:pt x="128" y="208"/>
                    <a:pt x="135" y="235"/>
                    <a:pt x="68" y="108"/>
                  </a:cubicBezTo>
                  <a:cubicBezTo>
                    <a:pt x="27" y="148"/>
                    <a:pt x="1" y="1"/>
                    <a:pt x="7" y="235"/>
                  </a:cubicBezTo>
                  <a:cubicBezTo>
                    <a:pt x="14" y="449"/>
                    <a:pt x="1" y="248"/>
                    <a:pt x="68" y="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9"/>
            <p:cNvSpPr/>
            <p:nvPr/>
          </p:nvSpPr>
          <p:spPr>
            <a:xfrm>
              <a:off x="6489729" y="1259769"/>
              <a:ext cx="46905" cy="49755"/>
            </a:xfrm>
            <a:custGeom>
              <a:avLst/>
              <a:gdLst/>
              <a:ahLst/>
              <a:cxnLst/>
              <a:rect l="l" t="t" r="r" b="b"/>
              <a:pathLst>
                <a:path w="1547" h="1641" extrusionOk="0">
                  <a:moveTo>
                    <a:pt x="1546" y="1640"/>
                  </a:moveTo>
                  <a:cubicBezTo>
                    <a:pt x="1473" y="737"/>
                    <a:pt x="1051" y="1"/>
                    <a:pt x="1" y="128"/>
                  </a:cubicBezTo>
                  <a:cubicBezTo>
                    <a:pt x="155" y="222"/>
                    <a:pt x="376" y="202"/>
                    <a:pt x="570" y="255"/>
                  </a:cubicBezTo>
                  <a:cubicBezTo>
                    <a:pt x="1219" y="422"/>
                    <a:pt x="1286" y="1065"/>
                    <a:pt x="1453" y="1486"/>
                  </a:cubicBezTo>
                  <a:cubicBezTo>
                    <a:pt x="1460" y="1493"/>
                    <a:pt x="1460" y="1506"/>
                    <a:pt x="1466"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9"/>
            <p:cNvSpPr/>
            <p:nvPr/>
          </p:nvSpPr>
          <p:spPr>
            <a:xfrm>
              <a:off x="6500493" y="1381898"/>
              <a:ext cx="44055" cy="14645"/>
            </a:xfrm>
            <a:custGeom>
              <a:avLst/>
              <a:gdLst/>
              <a:ahLst/>
              <a:cxnLst/>
              <a:rect l="l" t="t" r="r" b="b"/>
              <a:pathLst>
                <a:path w="1453" h="483" extrusionOk="0">
                  <a:moveTo>
                    <a:pt x="1" y="482"/>
                  </a:moveTo>
                  <a:cubicBezTo>
                    <a:pt x="188" y="429"/>
                    <a:pt x="1" y="375"/>
                    <a:pt x="596" y="221"/>
                  </a:cubicBezTo>
                  <a:cubicBezTo>
                    <a:pt x="1004" y="114"/>
                    <a:pt x="1064" y="168"/>
                    <a:pt x="1452" y="181"/>
                  </a:cubicBezTo>
                  <a:cubicBezTo>
                    <a:pt x="1292" y="1"/>
                    <a:pt x="917" y="34"/>
                    <a:pt x="650" y="94"/>
                  </a:cubicBezTo>
                  <a:cubicBezTo>
                    <a:pt x="422" y="148"/>
                    <a:pt x="14" y="242"/>
                    <a:pt x="1" y="4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9"/>
            <p:cNvSpPr/>
            <p:nvPr/>
          </p:nvSpPr>
          <p:spPr>
            <a:xfrm>
              <a:off x="6549793" y="1246792"/>
              <a:ext cx="142443" cy="163334"/>
            </a:xfrm>
            <a:custGeom>
              <a:avLst/>
              <a:gdLst/>
              <a:ahLst/>
              <a:cxnLst/>
              <a:rect l="l" t="t" r="r" b="b"/>
              <a:pathLst>
                <a:path w="4698" h="5387" extrusionOk="0">
                  <a:moveTo>
                    <a:pt x="1165" y="4912"/>
                  </a:moveTo>
                  <a:cubicBezTo>
                    <a:pt x="1098" y="4356"/>
                    <a:pt x="690" y="3814"/>
                    <a:pt x="94" y="4022"/>
                  </a:cubicBezTo>
                  <a:cubicBezTo>
                    <a:pt x="275" y="3560"/>
                    <a:pt x="582" y="3674"/>
                    <a:pt x="924" y="3420"/>
                  </a:cubicBezTo>
                  <a:cubicBezTo>
                    <a:pt x="884" y="3406"/>
                    <a:pt x="47" y="3400"/>
                    <a:pt x="0" y="4182"/>
                  </a:cubicBezTo>
                  <a:cubicBezTo>
                    <a:pt x="643" y="3868"/>
                    <a:pt x="991" y="4423"/>
                    <a:pt x="1104" y="4972"/>
                  </a:cubicBezTo>
                  <a:cubicBezTo>
                    <a:pt x="917" y="5039"/>
                    <a:pt x="964" y="4999"/>
                    <a:pt x="890" y="5146"/>
                  </a:cubicBezTo>
                  <a:cubicBezTo>
                    <a:pt x="1305" y="4992"/>
                    <a:pt x="1706" y="4811"/>
                    <a:pt x="2342" y="5112"/>
                  </a:cubicBezTo>
                  <a:lnTo>
                    <a:pt x="2590" y="5280"/>
                  </a:lnTo>
                  <a:cubicBezTo>
                    <a:pt x="2603" y="5286"/>
                    <a:pt x="2636" y="5320"/>
                    <a:pt x="2643" y="5333"/>
                  </a:cubicBezTo>
                  <a:lnTo>
                    <a:pt x="2697" y="5387"/>
                  </a:lnTo>
                  <a:cubicBezTo>
                    <a:pt x="2636" y="5126"/>
                    <a:pt x="2596" y="5219"/>
                    <a:pt x="2476" y="5039"/>
                  </a:cubicBezTo>
                  <a:cubicBezTo>
                    <a:pt x="3031" y="3962"/>
                    <a:pt x="4236" y="4865"/>
                    <a:pt x="4697" y="4731"/>
                  </a:cubicBezTo>
                  <a:cubicBezTo>
                    <a:pt x="4523" y="4617"/>
                    <a:pt x="4068" y="4504"/>
                    <a:pt x="3821" y="4470"/>
                  </a:cubicBezTo>
                  <a:cubicBezTo>
                    <a:pt x="3968" y="4156"/>
                    <a:pt x="4215" y="4169"/>
                    <a:pt x="4416" y="3888"/>
                  </a:cubicBezTo>
                  <a:cubicBezTo>
                    <a:pt x="4169" y="3935"/>
                    <a:pt x="3948" y="4122"/>
                    <a:pt x="3801" y="4316"/>
                  </a:cubicBezTo>
                  <a:cubicBezTo>
                    <a:pt x="3687" y="4470"/>
                    <a:pt x="3854" y="4450"/>
                    <a:pt x="3600" y="4423"/>
                  </a:cubicBezTo>
                  <a:cubicBezTo>
                    <a:pt x="3466" y="4376"/>
                    <a:pt x="3520" y="4336"/>
                    <a:pt x="3419" y="4035"/>
                  </a:cubicBezTo>
                  <a:lnTo>
                    <a:pt x="2402" y="924"/>
                  </a:lnTo>
                  <a:cubicBezTo>
                    <a:pt x="2295" y="1386"/>
                    <a:pt x="3259" y="3848"/>
                    <a:pt x="3446" y="4410"/>
                  </a:cubicBezTo>
                  <a:cubicBezTo>
                    <a:pt x="2717" y="4417"/>
                    <a:pt x="2710" y="4591"/>
                    <a:pt x="2382" y="5019"/>
                  </a:cubicBezTo>
                  <a:cubicBezTo>
                    <a:pt x="2081" y="4898"/>
                    <a:pt x="1921" y="4858"/>
                    <a:pt x="1559" y="4851"/>
                  </a:cubicBezTo>
                  <a:cubicBezTo>
                    <a:pt x="1760" y="4082"/>
                    <a:pt x="1680" y="3192"/>
                    <a:pt x="1633" y="2376"/>
                  </a:cubicBezTo>
                  <a:cubicBezTo>
                    <a:pt x="1606" y="1961"/>
                    <a:pt x="1559" y="215"/>
                    <a:pt x="1359" y="1"/>
                  </a:cubicBezTo>
                  <a:cubicBezTo>
                    <a:pt x="1305" y="315"/>
                    <a:pt x="1673" y="3279"/>
                    <a:pt x="1559" y="4544"/>
                  </a:cubicBezTo>
                  <a:cubicBezTo>
                    <a:pt x="1526" y="4938"/>
                    <a:pt x="1512" y="4845"/>
                    <a:pt x="1165" y="49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9"/>
            <p:cNvSpPr/>
            <p:nvPr/>
          </p:nvSpPr>
          <p:spPr>
            <a:xfrm>
              <a:off x="6462168" y="1106835"/>
              <a:ext cx="112790" cy="80954"/>
            </a:xfrm>
            <a:custGeom>
              <a:avLst/>
              <a:gdLst/>
              <a:ahLst/>
              <a:cxnLst/>
              <a:rect l="l" t="t" r="r" b="b"/>
              <a:pathLst>
                <a:path w="3720" h="2670" extrusionOk="0">
                  <a:moveTo>
                    <a:pt x="455" y="1238"/>
                  </a:moveTo>
                  <a:cubicBezTo>
                    <a:pt x="301" y="1198"/>
                    <a:pt x="167" y="1151"/>
                    <a:pt x="0" y="1184"/>
                  </a:cubicBezTo>
                  <a:cubicBezTo>
                    <a:pt x="13" y="1198"/>
                    <a:pt x="33" y="1191"/>
                    <a:pt x="40" y="1205"/>
                  </a:cubicBezTo>
                  <a:lnTo>
                    <a:pt x="301" y="1285"/>
                  </a:lnTo>
                  <a:cubicBezTo>
                    <a:pt x="502" y="1372"/>
                    <a:pt x="783" y="1706"/>
                    <a:pt x="910" y="1820"/>
                  </a:cubicBezTo>
                  <a:cubicBezTo>
                    <a:pt x="1044" y="1940"/>
                    <a:pt x="1137" y="2068"/>
                    <a:pt x="1251" y="2215"/>
                  </a:cubicBezTo>
                  <a:cubicBezTo>
                    <a:pt x="1352" y="2355"/>
                    <a:pt x="1472" y="2583"/>
                    <a:pt x="1572" y="2670"/>
                  </a:cubicBezTo>
                  <a:cubicBezTo>
                    <a:pt x="1532" y="2416"/>
                    <a:pt x="1251" y="2034"/>
                    <a:pt x="1124" y="1887"/>
                  </a:cubicBezTo>
                  <a:lnTo>
                    <a:pt x="462" y="1231"/>
                  </a:lnTo>
                  <a:cubicBezTo>
                    <a:pt x="749" y="1004"/>
                    <a:pt x="897" y="589"/>
                    <a:pt x="1907" y="475"/>
                  </a:cubicBezTo>
                  <a:cubicBezTo>
                    <a:pt x="2984" y="362"/>
                    <a:pt x="3365" y="770"/>
                    <a:pt x="3720" y="816"/>
                  </a:cubicBezTo>
                  <a:cubicBezTo>
                    <a:pt x="2569" y="0"/>
                    <a:pt x="810" y="321"/>
                    <a:pt x="455" y="12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9"/>
            <p:cNvSpPr/>
            <p:nvPr/>
          </p:nvSpPr>
          <p:spPr>
            <a:xfrm>
              <a:off x="6664190" y="1331385"/>
              <a:ext cx="41629" cy="27622"/>
            </a:xfrm>
            <a:custGeom>
              <a:avLst/>
              <a:gdLst/>
              <a:ahLst/>
              <a:cxnLst/>
              <a:rect l="l" t="t" r="r" b="b"/>
              <a:pathLst>
                <a:path w="1373" h="911" extrusionOk="0">
                  <a:moveTo>
                    <a:pt x="1" y="790"/>
                  </a:moveTo>
                  <a:cubicBezTo>
                    <a:pt x="168" y="723"/>
                    <a:pt x="657" y="161"/>
                    <a:pt x="1105" y="569"/>
                  </a:cubicBezTo>
                  <a:cubicBezTo>
                    <a:pt x="1205" y="663"/>
                    <a:pt x="1239" y="777"/>
                    <a:pt x="1279" y="817"/>
                  </a:cubicBezTo>
                  <a:cubicBezTo>
                    <a:pt x="1346" y="911"/>
                    <a:pt x="1285" y="844"/>
                    <a:pt x="1372" y="911"/>
                  </a:cubicBezTo>
                  <a:cubicBezTo>
                    <a:pt x="1158" y="1"/>
                    <a:pt x="222" y="302"/>
                    <a:pt x="1" y="7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9"/>
            <p:cNvSpPr/>
            <p:nvPr/>
          </p:nvSpPr>
          <p:spPr>
            <a:xfrm>
              <a:off x="6470688" y="1160592"/>
              <a:ext cx="22952" cy="26196"/>
            </a:xfrm>
            <a:custGeom>
              <a:avLst/>
              <a:gdLst/>
              <a:ahLst/>
              <a:cxnLst/>
              <a:rect l="l" t="t" r="r" b="b"/>
              <a:pathLst>
                <a:path w="757" h="864" extrusionOk="0">
                  <a:moveTo>
                    <a:pt x="756" y="863"/>
                  </a:moveTo>
                  <a:cubicBezTo>
                    <a:pt x="689" y="683"/>
                    <a:pt x="743" y="770"/>
                    <a:pt x="569" y="663"/>
                  </a:cubicBezTo>
                  <a:cubicBezTo>
                    <a:pt x="207" y="422"/>
                    <a:pt x="274" y="395"/>
                    <a:pt x="107" y="27"/>
                  </a:cubicBezTo>
                  <a:cubicBezTo>
                    <a:pt x="107" y="27"/>
                    <a:pt x="0" y="0"/>
                    <a:pt x="107" y="295"/>
                  </a:cubicBezTo>
                  <a:cubicBezTo>
                    <a:pt x="201" y="569"/>
                    <a:pt x="482" y="770"/>
                    <a:pt x="756" y="8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9"/>
            <p:cNvSpPr/>
            <p:nvPr/>
          </p:nvSpPr>
          <p:spPr>
            <a:xfrm>
              <a:off x="6844958" y="1427135"/>
              <a:ext cx="46481" cy="354441"/>
            </a:xfrm>
            <a:custGeom>
              <a:avLst/>
              <a:gdLst/>
              <a:ahLst/>
              <a:cxnLst/>
              <a:rect l="l" t="t" r="r" b="b"/>
              <a:pathLst>
                <a:path w="1533" h="11690" extrusionOk="0">
                  <a:moveTo>
                    <a:pt x="1044" y="3473"/>
                  </a:moveTo>
                  <a:cubicBezTo>
                    <a:pt x="1138" y="3634"/>
                    <a:pt x="1144" y="3781"/>
                    <a:pt x="1171" y="3982"/>
                  </a:cubicBezTo>
                  <a:cubicBezTo>
                    <a:pt x="1198" y="4162"/>
                    <a:pt x="1225" y="4330"/>
                    <a:pt x="1245" y="4517"/>
                  </a:cubicBezTo>
                  <a:cubicBezTo>
                    <a:pt x="1292" y="4871"/>
                    <a:pt x="1318" y="5246"/>
                    <a:pt x="1338" y="5614"/>
                  </a:cubicBezTo>
                  <a:cubicBezTo>
                    <a:pt x="1412" y="7039"/>
                    <a:pt x="1352" y="8605"/>
                    <a:pt x="1004" y="9990"/>
                  </a:cubicBezTo>
                  <a:cubicBezTo>
                    <a:pt x="723" y="11100"/>
                    <a:pt x="388" y="11207"/>
                    <a:pt x="275" y="11689"/>
                  </a:cubicBezTo>
                  <a:cubicBezTo>
                    <a:pt x="435" y="11616"/>
                    <a:pt x="529" y="11361"/>
                    <a:pt x="629" y="11174"/>
                  </a:cubicBezTo>
                  <a:cubicBezTo>
                    <a:pt x="1439" y="9669"/>
                    <a:pt x="1532" y="7421"/>
                    <a:pt x="1452" y="5755"/>
                  </a:cubicBezTo>
                  <a:cubicBezTo>
                    <a:pt x="1399" y="4724"/>
                    <a:pt x="1271" y="3594"/>
                    <a:pt x="984" y="2657"/>
                  </a:cubicBezTo>
                  <a:cubicBezTo>
                    <a:pt x="730" y="1834"/>
                    <a:pt x="428" y="636"/>
                    <a:pt x="40" y="21"/>
                  </a:cubicBezTo>
                  <a:cubicBezTo>
                    <a:pt x="7" y="81"/>
                    <a:pt x="0" y="1"/>
                    <a:pt x="27" y="114"/>
                  </a:cubicBezTo>
                  <a:cubicBezTo>
                    <a:pt x="47" y="175"/>
                    <a:pt x="228" y="469"/>
                    <a:pt x="321" y="783"/>
                  </a:cubicBezTo>
                  <a:cubicBezTo>
                    <a:pt x="482" y="1305"/>
                    <a:pt x="1104" y="3212"/>
                    <a:pt x="1044" y="34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9"/>
            <p:cNvSpPr/>
            <p:nvPr/>
          </p:nvSpPr>
          <p:spPr>
            <a:xfrm>
              <a:off x="6370875" y="1386779"/>
              <a:ext cx="97600" cy="43236"/>
            </a:xfrm>
            <a:custGeom>
              <a:avLst/>
              <a:gdLst/>
              <a:ahLst/>
              <a:cxnLst/>
              <a:rect l="l" t="t" r="r" b="b"/>
              <a:pathLst>
                <a:path w="3219" h="1426" extrusionOk="0">
                  <a:moveTo>
                    <a:pt x="221" y="1425"/>
                  </a:moveTo>
                  <a:cubicBezTo>
                    <a:pt x="435" y="997"/>
                    <a:pt x="388" y="743"/>
                    <a:pt x="1379" y="435"/>
                  </a:cubicBezTo>
                  <a:cubicBezTo>
                    <a:pt x="1660" y="341"/>
                    <a:pt x="1947" y="268"/>
                    <a:pt x="2262" y="214"/>
                  </a:cubicBezTo>
                  <a:lnTo>
                    <a:pt x="3218" y="54"/>
                  </a:lnTo>
                  <a:cubicBezTo>
                    <a:pt x="2663" y="0"/>
                    <a:pt x="1787" y="168"/>
                    <a:pt x="1292" y="348"/>
                  </a:cubicBezTo>
                  <a:cubicBezTo>
                    <a:pt x="903" y="482"/>
                    <a:pt x="0" y="957"/>
                    <a:pt x="221" y="14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9"/>
            <p:cNvSpPr/>
            <p:nvPr/>
          </p:nvSpPr>
          <p:spPr>
            <a:xfrm>
              <a:off x="6478784" y="1400363"/>
              <a:ext cx="62095" cy="69615"/>
            </a:xfrm>
            <a:custGeom>
              <a:avLst/>
              <a:gdLst/>
              <a:ahLst/>
              <a:cxnLst/>
              <a:rect l="l" t="t" r="r" b="b"/>
              <a:pathLst>
                <a:path w="2048" h="2296" extrusionOk="0">
                  <a:moveTo>
                    <a:pt x="1" y="2295"/>
                  </a:moveTo>
                  <a:cubicBezTo>
                    <a:pt x="81" y="2235"/>
                    <a:pt x="34" y="2289"/>
                    <a:pt x="94" y="2215"/>
                  </a:cubicBezTo>
                  <a:cubicBezTo>
                    <a:pt x="409" y="1847"/>
                    <a:pt x="824" y="1232"/>
                    <a:pt x="1412" y="971"/>
                  </a:cubicBezTo>
                  <a:cubicBezTo>
                    <a:pt x="1580" y="897"/>
                    <a:pt x="1519" y="850"/>
                    <a:pt x="1580" y="710"/>
                  </a:cubicBezTo>
                  <a:cubicBezTo>
                    <a:pt x="1680" y="449"/>
                    <a:pt x="1934" y="288"/>
                    <a:pt x="2048" y="1"/>
                  </a:cubicBezTo>
                  <a:cubicBezTo>
                    <a:pt x="1626" y="241"/>
                    <a:pt x="1493" y="770"/>
                    <a:pt x="1339" y="884"/>
                  </a:cubicBezTo>
                  <a:cubicBezTo>
                    <a:pt x="1024" y="1118"/>
                    <a:pt x="763" y="1258"/>
                    <a:pt x="449" y="1600"/>
                  </a:cubicBezTo>
                  <a:cubicBezTo>
                    <a:pt x="302" y="1767"/>
                    <a:pt x="81" y="2008"/>
                    <a:pt x="1" y="22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9"/>
            <p:cNvSpPr/>
            <p:nvPr/>
          </p:nvSpPr>
          <p:spPr>
            <a:xfrm>
              <a:off x="6799903" y="1315376"/>
              <a:ext cx="61701" cy="38779"/>
            </a:xfrm>
            <a:custGeom>
              <a:avLst/>
              <a:gdLst/>
              <a:ahLst/>
              <a:cxnLst/>
              <a:rect l="l" t="t" r="r" b="b"/>
              <a:pathLst>
                <a:path w="2035" h="1279" extrusionOk="0">
                  <a:moveTo>
                    <a:pt x="1" y="1278"/>
                  </a:moveTo>
                  <a:cubicBezTo>
                    <a:pt x="289" y="1004"/>
                    <a:pt x="329" y="689"/>
                    <a:pt x="1399" y="261"/>
                  </a:cubicBezTo>
                  <a:cubicBezTo>
                    <a:pt x="1500" y="221"/>
                    <a:pt x="1600" y="181"/>
                    <a:pt x="1707" y="161"/>
                  </a:cubicBezTo>
                  <a:cubicBezTo>
                    <a:pt x="1874" y="127"/>
                    <a:pt x="1914" y="154"/>
                    <a:pt x="2035" y="74"/>
                  </a:cubicBezTo>
                  <a:cubicBezTo>
                    <a:pt x="1386" y="0"/>
                    <a:pt x="141" y="642"/>
                    <a:pt x="1" y="12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9"/>
            <p:cNvSpPr/>
            <p:nvPr/>
          </p:nvSpPr>
          <p:spPr>
            <a:xfrm>
              <a:off x="6727074" y="1262407"/>
              <a:ext cx="32109" cy="43661"/>
            </a:xfrm>
            <a:custGeom>
              <a:avLst/>
              <a:gdLst/>
              <a:ahLst/>
              <a:cxnLst/>
              <a:rect l="l" t="t" r="r" b="b"/>
              <a:pathLst>
                <a:path w="1059" h="1440" extrusionOk="0">
                  <a:moveTo>
                    <a:pt x="1" y="1426"/>
                  </a:moveTo>
                  <a:cubicBezTo>
                    <a:pt x="88" y="1352"/>
                    <a:pt x="28" y="1439"/>
                    <a:pt x="95" y="1339"/>
                  </a:cubicBezTo>
                  <a:cubicBezTo>
                    <a:pt x="349" y="958"/>
                    <a:pt x="68" y="677"/>
                    <a:pt x="931" y="115"/>
                  </a:cubicBezTo>
                  <a:cubicBezTo>
                    <a:pt x="944" y="108"/>
                    <a:pt x="958" y="101"/>
                    <a:pt x="964" y="95"/>
                  </a:cubicBezTo>
                  <a:cubicBezTo>
                    <a:pt x="978" y="81"/>
                    <a:pt x="985" y="75"/>
                    <a:pt x="998" y="68"/>
                  </a:cubicBezTo>
                  <a:cubicBezTo>
                    <a:pt x="1005" y="61"/>
                    <a:pt x="1018" y="41"/>
                    <a:pt x="1025" y="34"/>
                  </a:cubicBezTo>
                  <a:cubicBezTo>
                    <a:pt x="1031" y="28"/>
                    <a:pt x="1045" y="14"/>
                    <a:pt x="1058" y="1"/>
                  </a:cubicBezTo>
                  <a:cubicBezTo>
                    <a:pt x="416" y="121"/>
                    <a:pt x="121" y="730"/>
                    <a:pt x="1" y="14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9"/>
            <p:cNvSpPr/>
            <p:nvPr/>
          </p:nvSpPr>
          <p:spPr>
            <a:xfrm>
              <a:off x="6506375" y="1357763"/>
              <a:ext cx="33504" cy="11582"/>
            </a:xfrm>
            <a:custGeom>
              <a:avLst/>
              <a:gdLst/>
              <a:ahLst/>
              <a:cxnLst/>
              <a:rect l="l" t="t" r="r" b="b"/>
              <a:pathLst>
                <a:path w="1105" h="382" extrusionOk="0">
                  <a:moveTo>
                    <a:pt x="1" y="221"/>
                  </a:moveTo>
                  <a:cubicBezTo>
                    <a:pt x="235" y="282"/>
                    <a:pt x="502" y="221"/>
                    <a:pt x="870" y="322"/>
                  </a:cubicBezTo>
                  <a:cubicBezTo>
                    <a:pt x="1105" y="382"/>
                    <a:pt x="1018" y="362"/>
                    <a:pt x="1091" y="308"/>
                  </a:cubicBezTo>
                  <a:cubicBezTo>
                    <a:pt x="931" y="241"/>
                    <a:pt x="181" y="1"/>
                    <a:pt x="1" y="2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9"/>
            <p:cNvSpPr/>
            <p:nvPr/>
          </p:nvSpPr>
          <p:spPr>
            <a:xfrm>
              <a:off x="6435790" y="1536469"/>
              <a:ext cx="38779" cy="272486"/>
            </a:xfrm>
            <a:custGeom>
              <a:avLst/>
              <a:gdLst/>
              <a:ahLst/>
              <a:cxnLst/>
              <a:rect l="l" t="t" r="r" b="b"/>
              <a:pathLst>
                <a:path w="1279" h="8987" extrusionOk="0">
                  <a:moveTo>
                    <a:pt x="1004" y="8652"/>
                  </a:moveTo>
                  <a:cubicBezTo>
                    <a:pt x="1138" y="8766"/>
                    <a:pt x="1131" y="8866"/>
                    <a:pt x="1278" y="8986"/>
                  </a:cubicBezTo>
                  <a:cubicBezTo>
                    <a:pt x="1278" y="8659"/>
                    <a:pt x="816" y="8030"/>
                    <a:pt x="602" y="7126"/>
                  </a:cubicBezTo>
                  <a:cubicBezTo>
                    <a:pt x="154" y="5179"/>
                    <a:pt x="107" y="2543"/>
                    <a:pt x="482" y="550"/>
                  </a:cubicBezTo>
                  <a:cubicBezTo>
                    <a:pt x="509" y="402"/>
                    <a:pt x="602" y="121"/>
                    <a:pt x="502" y="1"/>
                  </a:cubicBezTo>
                  <a:cubicBezTo>
                    <a:pt x="515" y="228"/>
                    <a:pt x="355" y="744"/>
                    <a:pt x="308" y="1018"/>
                  </a:cubicBezTo>
                  <a:cubicBezTo>
                    <a:pt x="0" y="2757"/>
                    <a:pt x="101" y="6156"/>
                    <a:pt x="683" y="7782"/>
                  </a:cubicBezTo>
                  <a:cubicBezTo>
                    <a:pt x="770" y="8023"/>
                    <a:pt x="984" y="8451"/>
                    <a:pt x="1004" y="8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9"/>
            <p:cNvSpPr/>
            <p:nvPr/>
          </p:nvSpPr>
          <p:spPr>
            <a:xfrm>
              <a:off x="6514288" y="1137064"/>
              <a:ext cx="107757" cy="189500"/>
            </a:xfrm>
            <a:custGeom>
              <a:avLst/>
              <a:gdLst/>
              <a:ahLst/>
              <a:cxnLst/>
              <a:rect l="l" t="t" r="r" b="b"/>
              <a:pathLst>
                <a:path w="3554" h="6250" extrusionOk="0">
                  <a:moveTo>
                    <a:pt x="1" y="723"/>
                  </a:moveTo>
                  <a:cubicBezTo>
                    <a:pt x="255" y="629"/>
                    <a:pt x="797" y="0"/>
                    <a:pt x="1794" y="616"/>
                  </a:cubicBezTo>
                  <a:cubicBezTo>
                    <a:pt x="2215" y="877"/>
                    <a:pt x="2643" y="1425"/>
                    <a:pt x="2804" y="2081"/>
                  </a:cubicBezTo>
                  <a:cubicBezTo>
                    <a:pt x="3025" y="2998"/>
                    <a:pt x="3112" y="4924"/>
                    <a:pt x="3520" y="6249"/>
                  </a:cubicBezTo>
                  <a:cubicBezTo>
                    <a:pt x="3553" y="5814"/>
                    <a:pt x="3279" y="4630"/>
                    <a:pt x="3192" y="4135"/>
                  </a:cubicBezTo>
                  <a:cubicBezTo>
                    <a:pt x="2971" y="2824"/>
                    <a:pt x="3138" y="1332"/>
                    <a:pt x="1834" y="529"/>
                  </a:cubicBezTo>
                  <a:cubicBezTo>
                    <a:pt x="1559" y="361"/>
                    <a:pt x="1218" y="234"/>
                    <a:pt x="823" y="274"/>
                  </a:cubicBezTo>
                  <a:cubicBezTo>
                    <a:pt x="522" y="308"/>
                    <a:pt x="148" y="462"/>
                    <a:pt x="1" y="7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9"/>
            <p:cNvSpPr/>
            <p:nvPr/>
          </p:nvSpPr>
          <p:spPr>
            <a:xfrm>
              <a:off x="6634780" y="1419646"/>
              <a:ext cx="42236" cy="93537"/>
            </a:xfrm>
            <a:custGeom>
              <a:avLst/>
              <a:gdLst/>
              <a:ahLst/>
              <a:cxnLst/>
              <a:rect l="l" t="t" r="r" b="b"/>
              <a:pathLst>
                <a:path w="1393" h="3085" extrusionOk="0">
                  <a:moveTo>
                    <a:pt x="242" y="763"/>
                  </a:moveTo>
                  <a:lnTo>
                    <a:pt x="88" y="743"/>
                  </a:lnTo>
                  <a:cubicBezTo>
                    <a:pt x="583" y="1151"/>
                    <a:pt x="944" y="1700"/>
                    <a:pt x="1158" y="2349"/>
                  </a:cubicBezTo>
                  <a:cubicBezTo>
                    <a:pt x="1279" y="2710"/>
                    <a:pt x="1252" y="2917"/>
                    <a:pt x="1366" y="3085"/>
                  </a:cubicBezTo>
                  <a:cubicBezTo>
                    <a:pt x="1392" y="2456"/>
                    <a:pt x="1065" y="1700"/>
                    <a:pt x="710" y="1231"/>
                  </a:cubicBezTo>
                  <a:cubicBezTo>
                    <a:pt x="576" y="1064"/>
                    <a:pt x="442" y="957"/>
                    <a:pt x="302" y="810"/>
                  </a:cubicBezTo>
                  <a:cubicBezTo>
                    <a:pt x="349" y="622"/>
                    <a:pt x="395" y="515"/>
                    <a:pt x="275" y="335"/>
                  </a:cubicBezTo>
                  <a:cubicBezTo>
                    <a:pt x="222" y="254"/>
                    <a:pt x="88" y="34"/>
                    <a:pt x="1" y="0"/>
                  </a:cubicBezTo>
                  <a:cubicBezTo>
                    <a:pt x="48" y="375"/>
                    <a:pt x="268" y="295"/>
                    <a:pt x="242" y="7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9"/>
            <p:cNvSpPr/>
            <p:nvPr/>
          </p:nvSpPr>
          <p:spPr>
            <a:xfrm>
              <a:off x="6409017" y="1315770"/>
              <a:ext cx="89262" cy="33716"/>
            </a:xfrm>
            <a:custGeom>
              <a:avLst/>
              <a:gdLst/>
              <a:ahLst/>
              <a:cxnLst/>
              <a:rect l="l" t="t" r="r" b="b"/>
              <a:pathLst>
                <a:path w="2944" h="1112" extrusionOk="0">
                  <a:moveTo>
                    <a:pt x="0" y="496"/>
                  </a:moveTo>
                  <a:cubicBezTo>
                    <a:pt x="294" y="482"/>
                    <a:pt x="642" y="61"/>
                    <a:pt x="1613" y="161"/>
                  </a:cubicBezTo>
                  <a:cubicBezTo>
                    <a:pt x="2275" y="235"/>
                    <a:pt x="2650" y="489"/>
                    <a:pt x="2777" y="1071"/>
                  </a:cubicBezTo>
                  <a:cubicBezTo>
                    <a:pt x="2790" y="1051"/>
                    <a:pt x="2944" y="1111"/>
                    <a:pt x="2743" y="690"/>
                  </a:cubicBezTo>
                  <a:cubicBezTo>
                    <a:pt x="2569" y="322"/>
                    <a:pt x="2121" y="128"/>
                    <a:pt x="1706" y="67"/>
                  </a:cubicBezTo>
                  <a:cubicBezTo>
                    <a:pt x="1251" y="1"/>
                    <a:pt x="703" y="67"/>
                    <a:pt x="301" y="282"/>
                  </a:cubicBezTo>
                  <a:cubicBezTo>
                    <a:pt x="147" y="369"/>
                    <a:pt x="107" y="415"/>
                    <a:pt x="0" y="4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9"/>
            <p:cNvSpPr/>
            <p:nvPr/>
          </p:nvSpPr>
          <p:spPr>
            <a:xfrm>
              <a:off x="6535179" y="1165261"/>
              <a:ext cx="50149" cy="25590"/>
            </a:xfrm>
            <a:custGeom>
              <a:avLst/>
              <a:gdLst/>
              <a:ahLst/>
              <a:cxnLst/>
              <a:rect l="l" t="t" r="r" b="b"/>
              <a:pathLst>
                <a:path w="1654" h="844" extrusionOk="0">
                  <a:moveTo>
                    <a:pt x="1" y="468"/>
                  </a:moveTo>
                  <a:cubicBezTo>
                    <a:pt x="288" y="348"/>
                    <a:pt x="516" y="94"/>
                    <a:pt x="944" y="254"/>
                  </a:cubicBezTo>
                  <a:cubicBezTo>
                    <a:pt x="1399" y="428"/>
                    <a:pt x="1426" y="729"/>
                    <a:pt x="1653" y="843"/>
                  </a:cubicBezTo>
                  <a:cubicBezTo>
                    <a:pt x="1539" y="535"/>
                    <a:pt x="1279" y="261"/>
                    <a:pt x="957" y="147"/>
                  </a:cubicBezTo>
                  <a:cubicBezTo>
                    <a:pt x="563" y="0"/>
                    <a:pt x="101" y="234"/>
                    <a:pt x="1" y="4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9"/>
            <p:cNvSpPr/>
            <p:nvPr/>
          </p:nvSpPr>
          <p:spPr>
            <a:xfrm>
              <a:off x="6549187" y="1332810"/>
              <a:ext cx="10976" cy="17464"/>
            </a:xfrm>
            <a:custGeom>
              <a:avLst/>
              <a:gdLst/>
              <a:ahLst/>
              <a:cxnLst/>
              <a:rect l="l" t="t" r="r" b="b"/>
              <a:pathLst>
                <a:path w="362" h="576" extrusionOk="0">
                  <a:moveTo>
                    <a:pt x="342" y="576"/>
                  </a:moveTo>
                  <a:cubicBezTo>
                    <a:pt x="362" y="415"/>
                    <a:pt x="335" y="395"/>
                    <a:pt x="241" y="255"/>
                  </a:cubicBezTo>
                  <a:cubicBezTo>
                    <a:pt x="154" y="114"/>
                    <a:pt x="134" y="47"/>
                    <a:pt x="0" y="1"/>
                  </a:cubicBezTo>
                  <a:cubicBezTo>
                    <a:pt x="20" y="188"/>
                    <a:pt x="234" y="462"/>
                    <a:pt x="342" y="5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9"/>
            <p:cNvSpPr/>
            <p:nvPr/>
          </p:nvSpPr>
          <p:spPr>
            <a:xfrm>
              <a:off x="6619165" y="1250248"/>
              <a:ext cx="4305" cy="14432"/>
            </a:xfrm>
            <a:custGeom>
              <a:avLst/>
              <a:gdLst/>
              <a:ahLst/>
              <a:cxnLst/>
              <a:rect l="l" t="t" r="r" b="b"/>
              <a:pathLst>
                <a:path w="142" h="476" extrusionOk="0">
                  <a:moveTo>
                    <a:pt x="88" y="462"/>
                  </a:moveTo>
                  <a:cubicBezTo>
                    <a:pt x="121" y="335"/>
                    <a:pt x="141" y="295"/>
                    <a:pt x="81" y="148"/>
                  </a:cubicBezTo>
                  <a:cubicBezTo>
                    <a:pt x="27" y="201"/>
                    <a:pt x="21" y="0"/>
                    <a:pt x="7" y="281"/>
                  </a:cubicBezTo>
                  <a:cubicBezTo>
                    <a:pt x="1" y="476"/>
                    <a:pt x="61" y="435"/>
                    <a:pt x="88" y="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9"/>
            <p:cNvSpPr/>
            <p:nvPr/>
          </p:nvSpPr>
          <p:spPr>
            <a:xfrm>
              <a:off x="6498674" y="1131788"/>
              <a:ext cx="1637" cy="7732"/>
            </a:xfrm>
            <a:custGeom>
              <a:avLst/>
              <a:gdLst/>
              <a:ahLst/>
              <a:cxnLst/>
              <a:rect l="l" t="t" r="r" b="b"/>
              <a:pathLst>
                <a:path w="54" h="255" extrusionOk="0">
                  <a:moveTo>
                    <a:pt x="34" y="254"/>
                  </a:moveTo>
                  <a:cubicBezTo>
                    <a:pt x="54" y="228"/>
                    <a:pt x="47" y="201"/>
                    <a:pt x="47" y="134"/>
                  </a:cubicBezTo>
                  <a:cubicBezTo>
                    <a:pt x="47" y="80"/>
                    <a:pt x="54" y="34"/>
                    <a:pt x="34" y="0"/>
                  </a:cubicBezTo>
                  <a:cubicBezTo>
                    <a:pt x="7" y="47"/>
                    <a:pt x="0" y="201"/>
                    <a:pt x="34" y="2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9"/>
            <p:cNvSpPr/>
            <p:nvPr/>
          </p:nvSpPr>
          <p:spPr>
            <a:xfrm>
              <a:off x="6885921" y="1350062"/>
              <a:ext cx="4700" cy="15857"/>
            </a:xfrm>
            <a:custGeom>
              <a:avLst/>
              <a:gdLst/>
              <a:ahLst/>
              <a:cxnLst/>
              <a:rect l="l" t="t" r="r" b="b"/>
              <a:pathLst>
                <a:path w="155" h="523" extrusionOk="0">
                  <a:moveTo>
                    <a:pt x="21" y="522"/>
                  </a:moveTo>
                  <a:cubicBezTo>
                    <a:pt x="61" y="469"/>
                    <a:pt x="155" y="81"/>
                    <a:pt x="155" y="0"/>
                  </a:cubicBezTo>
                  <a:cubicBezTo>
                    <a:pt x="114" y="40"/>
                    <a:pt x="1" y="475"/>
                    <a:pt x="21" y="5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9"/>
            <p:cNvSpPr/>
            <p:nvPr/>
          </p:nvSpPr>
          <p:spPr>
            <a:xfrm>
              <a:off x="6796264" y="1791066"/>
              <a:ext cx="6125" cy="12007"/>
            </a:xfrm>
            <a:custGeom>
              <a:avLst/>
              <a:gdLst/>
              <a:ahLst/>
              <a:cxnLst/>
              <a:rect l="l" t="t" r="r" b="b"/>
              <a:pathLst>
                <a:path w="202" h="396" extrusionOk="0">
                  <a:moveTo>
                    <a:pt x="0" y="395"/>
                  </a:moveTo>
                  <a:cubicBezTo>
                    <a:pt x="47" y="362"/>
                    <a:pt x="74" y="262"/>
                    <a:pt x="108" y="201"/>
                  </a:cubicBezTo>
                  <a:cubicBezTo>
                    <a:pt x="134" y="141"/>
                    <a:pt x="188" y="68"/>
                    <a:pt x="201" y="1"/>
                  </a:cubicBezTo>
                  <a:cubicBezTo>
                    <a:pt x="141" y="61"/>
                    <a:pt x="21" y="282"/>
                    <a:pt x="0"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9"/>
            <p:cNvSpPr/>
            <p:nvPr/>
          </p:nvSpPr>
          <p:spPr>
            <a:xfrm>
              <a:off x="6425026" y="1334022"/>
              <a:ext cx="6519" cy="9975"/>
            </a:xfrm>
            <a:custGeom>
              <a:avLst/>
              <a:gdLst/>
              <a:ahLst/>
              <a:cxnLst/>
              <a:rect l="l" t="t" r="r" b="b"/>
              <a:pathLst>
                <a:path w="215" h="329" extrusionOk="0">
                  <a:moveTo>
                    <a:pt x="88" y="329"/>
                  </a:moveTo>
                  <a:cubicBezTo>
                    <a:pt x="101" y="242"/>
                    <a:pt x="81" y="215"/>
                    <a:pt x="134" y="141"/>
                  </a:cubicBezTo>
                  <a:cubicBezTo>
                    <a:pt x="161" y="101"/>
                    <a:pt x="195" y="54"/>
                    <a:pt x="215" y="1"/>
                  </a:cubicBezTo>
                  <a:cubicBezTo>
                    <a:pt x="168" y="27"/>
                    <a:pt x="1" y="221"/>
                    <a:pt x="88" y="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9"/>
            <p:cNvSpPr/>
            <p:nvPr/>
          </p:nvSpPr>
          <p:spPr>
            <a:xfrm>
              <a:off x="6505556" y="1814200"/>
              <a:ext cx="4700" cy="10976"/>
            </a:xfrm>
            <a:custGeom>
              <a:avLst/>
              <a:gdLst/>
              <a:ahLst/>
              <a:cxnLst/>
              <a:rect l="l" t="t" r="r" b="b"/>
              <a:pathLst>
                <a:path w="155" h="362" extrusionOk="0">
                  <a:moveTo>
                    <a:pt x="1" y="362"/>
                  </a:moveTo>
                  <a:cubicBezTo>
                    <a:pt x="94" y="308"/>
                    <a:pt x="101" y="221"/>
                    <a:pt x="128" y="121"/>
                  </a:cubicBezTo>
                  <a:cubicBezTo>
                    <a:pt x="155" y="0"/>
                    <a:pt x="135" y="47"/>
                    <a:pt x="121" y="27"/>
                  </a:cubicBezTo>
                  <a:cubicBezTo>
                    <a:pt x="108" y="81"/>
                    <a:pt x="88" y="148"/>
                    <a:pt x="74" y="208"/>
                  </a:cubicBezTo>
                  <a:cubicBezTo>
                    <a:pt x="54" y="288"/>
                    <a:pt x="21" y="301"/>
                    <a:pt x="1" y="3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9"/>
            <p:cNvSpPr/>
            <p:nvPr/>
          </p:nvSpPr>
          <p:spPr>
            <a:xfrm>
              <a:off x="6807816" y="1793098"/>
              <a:ext cx="2668" cy="9975"/>
            </a:xfrm>
            <a:custGeom>
              <a:avLst/>
              <a:gdLst/>
              <a:ahLst/>
              <a:cxnLst/>
              <a:rect l="l" t="t" r="r" b="b"/>
              <a:pathLst>
                <a:path w="88" h="329" extrusionOk="0">
                  <a:moveTo>
                    <a:pt x="28" y="328"/>
                  </a:moveTo>
                  <a:cubicBezTo>
                    <a:pt x="34" y="275"/>
                    <a:pt x="28" y="215"/>
                    <a:pt x="48" y="154"/>
                  </a:cubicBezTo>
                  <a:cubicBezTo>
                    <a:pt x="61" y="101"/>
                    <a:pt x="81" y="67"/>
                    <a:pt x="88" y="1"/>
                  </a:cubicBezTo>
                  <a:cubicBezTo>
                    <a:pt x="74" y="14"/>
                    <a:pt x="74" y="7"/>
                    <a:pt x="68" y="21"/>
                  </a:cubicBezTo>
                  <a:cubicBezTo>
                    <a:pt x="48" y="47"/>
                    <a:pt x="1" y="175"/>
                    <a:pt x="1" y="241"/>
                  </a:cubicBezTo>
                  <a:cubicBezTo>
                    <a:pt x="1" y="308"/>
                    <a:pt x="8" y="308"/>
                    <a:pt x="28" y="3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9"/>
            <p:cNvSpPr/>
            <p:nvPr/>
          </p:nvSpPr>
          <p:spPr>
            <a:xfrm>
              <a:off x="6768067" y="1276020"/>
              <a:ext cx="2880" cy="8732"/>
            </a:xfrm>
            <a:custGeom>
              <a:avLst/>
              <a:gdLst/>
              <a:ahLst/>
              <a:cxnLst/>
              <a:rect l="l" t="t" r="r" b="b"/>
              <a:pathLst>
                <a:path w="95" h="288" extrusionOk="0">
                  <a:moveTo>
                    <a:pt x="7" y="254"/>
                  </a:moveTo>
                  <a:cubicBezTo>
                    <a:pt x="41" y="214"/>
                    <a:pt x="94" y="47"/>
                    <a:pt x="67" y="0"/>
                  </a:cubicBezTo>
                  <a:cubicBezTo>
                    <a:pt x="47" y="27"/>
                    <a:pt x="34" y="80"/>
                    <a:pt x="27" y="114"/>
                  </a:cubicBezTo>
                  <a:lnTo>
                    <a:pt x="0" y="228"/>
                  </a:lnTo>
                  <a:cubicBezTo>
                    <a:pt x="0" y="288"/>
                    <a:pt x="0" y="234"/>
                    <a:pt x="7" y="2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9"/>
            <p:cNvSpPr/>
            <p:nvPr/>
          </p:nvSpPr>
          <p:spPr>
            <a:xfrm>
              <a:off x="6447342" y="1331991"/>
              <a:ext cx="2456" cy="8156"/>
            </a:xfrm>
            <a:custGeom>
              <a:avLst/>
              <a:gdLst/>
              <a:ahLst/>
              <a:cxnLst/>
              <a:rect l="l" t="t" r="r" b="b"/>
              <a:pathLst>
                <a:path w="81" h="269" extrusionOk="0">
                  <a:moveTo>
                    <a:pt x="1" y="262"/>
                  </a:moveTo>
                  <a:cubicBezTo>
                    <a:pt x="14" y="255"/>
                    <a:pt x="21" y="268"/>
                    <a:pt x="34" y="208"/>
                  </a:cubicBezTo>
                  <a:cubicBezTo>
                    <a:pt x="54" y="148"/>
                    <a:pt x="81" y="54"/>
                    <a:pt x="74" y="1"/>
                  </a:cubicBezTo>
                  <a:cubicBezTo>
                    <a:pt x="27" y="41"/>
                    <a:pt x="7" y="181"/>
                    <a:pt x="1" y="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9"/>
            <p:cNvSpPr/>
            <p:nvPr/>
          </p:nvSpPr>
          <p:spPr>
            <a:xfrm>
              <a:off x="6759941" y="1269926"/>
              <a:ext cx="2486" cy="7944"/>
            </a:xfrm>
            <a:custGeom>
              <a:avLst/>
              <a:gdLst/>
              <a:ahLst/>
              <a:cxnLst/>
              <a:rect l="l" t="t" r="r" b="b"/>
              <a:pathLst>
                <a:path w="82" h="262" extrusionOk="0">
                  <a:moveTo>
                    <a:pt x="8" y="261"/>
                  </a:moveTo>
                  <a:cubicBezTo>
                    <a:pt x="54" y="228"/>
                    <a:pt x="81" y="74"/>
                    <a:pt x="81" y="0"/>
                  </a:cubicBezTo>
                  <a:cubicBezTo>
                    <a:pt x="48" y="27"/>
                    <a:pt x="48" y="54"/>
                    <a:pt x="28" y="121"/>
                  </a:cubicBezTo>
                  <a:cubicBezTo>
                    <a:pt x="14" y="168"/>
                    <a:pt x="1" y="215"/>
                    <a:pt x="8"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9"/>
            <p:cNvSpPr/>
            <p:nvPr/>
          </p:nvSpPr>
          <p:spPr>
            <a:xfrm>
              <a:off x="6856116" y="1338085"/>
              <a:ext cx="2850" cy="8762"/>
            </a:xfrm>
            <a:custGeom>
              <a:avLst/>
              <a:gdLst/>
              <a:ahLst/>
              <a:cxnLst/>
              <a:rect l="l" t="t" r="r" b="b"/>
              <a:pathLst>
                <a:path w="94" h="289" extrusionOk="0">
                  <a:moveTo>
                    <a:pt x="20" y="261"/>
                  </a:moveTo>
                  <a:cubicBezTo>
                    <a:pt x="40" y="215"/>
                    <a:pt x="94" y="54"/>
                    <a:pt x="74" y="1"/>
                  </a:cubicBezTo>
                  <a:cubicBezTo>
                    <a:pt x="47" y="27"/>
                    <a:pt x="40" y="74"/>
                    <a:pt x="34" y="121"/>
                  </a:cubicBezTo>
                  <a:lnTo>
                    <a:pt x="7" y="228"/>
                  </a:lnTo>
                  <a:cubicBezTo>
                    <a:pt x="7" y="288"/>
                    <a:pt x="0" y="235"/>
                    <a:pt x="2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9"/>
            <p:cNvSpPr/>
            <p:nvPr/>
          </p:nvSpPr>
          <p:spPr>
            <a:xfrm>
              <a:off x="6506769" y="1125481"/>
              <a:ext cx="3093" cy="8762"/>
            </a:xfrm>
            <a:custGeom>
              <a:avLst/>
              <a:gdLst/>
              <a:ahLst/>
              <a:cxnLst/>
              <a:rect l="l" t="t" r="r" b="b"/>
              <a:pathLst>
                <a:path w="102" h="289" extrusionOk="0">
                  <a:moveTo>
                    <a:pt x="28" y="262"/>
                  </a:moveTo>
                  <a:lnTo>
                    <a:pt x="101" y="41"/>
                  </a:lnTo>
                  <a:cubicBezTo>
                    <a:pt x="95" y="1"/>
                    <a:pt x="101" y="28"/>
                    <a:pt x="81" y="1"/>
                  </a:cubicBezTo>
                  <a:cubicBezTo>
                    <a:pt x="68" y="41"/>
                    <a:pt x="54" y="81"/>
                    <a:pt x="34" y="128"/>
                  </a:cubicBezTo>
                  <a:cubicBezTo>
                    <a:pt x="34" y="141"/>
                    <a:pt x="21" y="168"/>
                    <a:pt x="21" y="188"/>
                  </a:cubicBezTo>
                  <a:cubicBezTo>
                    <a:pt x="1" y="288"/>
                    <a:pt x="28" y="262"/>
                    <a:pt x="28" y="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9"/>
            <p:cNvSpPr/>
            <p:nvPr/>
          </p:nvSpPr>
          <p:spPr>
            <a:xfrm>
              <a:off x="6669891" y="1432199"/>
              <a:ext cx="2244" cy="6125"/>
            </a:xfrm>
            <a:custGeom>
              <a:avLst/>
              <a:gdLst/>
              <a:ahLst/>
              <a:cxnLst/>
              <a:rect l="l" t="t" r="r" b="b"/>
              <a:pathLst>
                <a:path w="74" h="202" extrusionOk="0">
                  <a:moveTo>
                    <a:pt x="0" y="202"/>
                  </a:moveTo>
                  <a:cubicBezTo>
                    <a:pt x="34" y="175"/>
                    <a:pt x="27" y="188"/>
                    <a:pt x="54" y="108"/>
                  </a:cubicBezTo>
                  <a:cubicBezTo>
                    <a:pt x="67" y="54"/>
                    <a:pt x="74" y="54"/>
                    <a:pt x="74" y="1"/>
                  </a:cubicBezTo>
                  <a:cubicBezTo>
                    <a:pt x="34" y="28"/>
                    <a:pt x="0" y="135"/>
                    <a:pt x="0" y="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9"/>
            <p:cNvSpPr/>
            <p:nvPr/>
          </p:nvSpPr>
          <p:spPr>
            <a:xfrm>
              <a:off x="6439034" y="1331991"/>
              <a:ext cx="2850" cy="5912"/>
            </a:xfrm>
            <a:custGeom>
              <a:avLst/>
              <a:gdLst/>
              <a:ahLst/>
              <a:cxnLst/>
              <a:rect l="l" t="t" r="r" b="b"/>
              <a:pathLst>
                <a:path w="94" h="195" extrusionOk="0">
                  <a:moveTo>
                    <a:pt x="20" y="195"/>
                  </a:moveTo>
                  <a:cubicBezTo>
                    <a:pt x="47" y="175"/>
                    <a:pt x="74" y="88"/>
                    <a:pt x="81" y="48"/>
                  </a:cubicBezTo>
                  <a:cubicBezTo>
                    <a:pt x="94" y="1"/>
                    <a:pt x="87" y="21"/>
                    <a:pt x="74" y="1"/>
                  </a:cubicBezTo>
                  <a:cubicBezTo>
                    <a:pt x="54" y="28"/>
                    <a:pt x="0" y="155"/>
                    <a:pt x="20"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9"/>
            <p:cNvSpPr/>
            <p:nvPr/>
          </p:nvSpPr>
          <p:spPr>
            <a:xfrm>
              <a:off x="6877825" y="1350062"/>
              <a:ext cx="1425" cy="6094"/>
            </a:xfrm>
            <a:custGeom>
              <a:avLst/>
              <a:gdLst/>
              <a:ahLst/>
              <a:cxnLst/>
              <a:rect l="l" t="t" r="r" b="b"/>
              <a:pathLst>
                <a:path w="47" h="201" extrusionOk="0">
                  <a:moveTo>
                    <a:pt x="27" y="201"/>
                  </a:moveTo>
                  <a:cubicBezTo>
                    <a:pt x="47" y="147"/>
                    <a:pt x="40" y="54"/>
                    <a:pt x="27" y="0"/>
                  </a:cubicBezTo>
                  <a:cubicBezTo>
                    <a:pt x="7" y="20"/>
                    <a:pt x="7" y="7"/>
                    <a:pt x="7" y="94"/>
                  </a:cubicBezTo>
                  <a:cubicBezTo>
                    <a:pt x="7" y="147"/>
                    <a:pt x="0" y="168"/>
                    <a:pt x="27"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9"/>
            <p:cNvSpPr/>
            <p:nvPr/>
          </p:nvSpPr>
          <p:spPr>
            <a:xfrm>
              <a:off x="6856298" y="1674819"/>
              <a:ext cx="6337" cy="13826"/>
            </a:xfrm>
            <a:custGeom>
              <a:avLst/>
              <a:gdLst/>
              <a:ahLst/>
              <a:cxnLst/>
              <a:rect l="l" t="t" r="r" b="b"/>
              <a:pathLst>
                <a:path w="209" h="456" extrusionOk="0">
                  <a:moveTo>
                    <a:pt x="1" y="456"/>
                  </a:moveTo>
                  <a:cubicBezTo>
                    <a:pt x="54" y="436"/>
                    <a:pt x="195" y="61"/>
                    <a:pt x="208" y="1"/>
                  </a:cubicBezTo>
                  <a:cubicBezTo>
                    <a:pt x="188" y="14"/>
                    <a:pt x="195" y="1"/>
                    <a:pt x="182" y="28"/>
                  </a:cubicBezTo>
                  <a:lnTo>
                    <a:pt x="141" y="108"/>
                  </a:lnTo>
                  <a:cubicBezTo>
                    <a:pt x="108" y="175"/>
                    <a:pt x="14" y="396"/>
                    <a:pt x="1"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9"/>
            <p:cNvSpPr/>
            <p:nvPr/>
          </p:nvSpPr>
          <p:spPr>
            <a:xfrm>
              <a:off x="6858148" y="1652716"/>
              <a:ext cx="8338" cy="12007"/>
            </a:xfrm>
            <a:custGeom>
              <a:avLst/>
              <a:gdLst/>
              <a:ahLst/>
              <a:cxnLst/>
              <a:rect l="l" t="t" r="r" b="b"/>
              <a:pathLst>
                <a:path w="275" h="396" extrusionOk="0">
                  <a:moveTo>
                    <a:pt x="14" y="395"/>
                  </a:moveTo>
                  <a:cubicBezTo>
                    <a:pt x="47" y="355"/>
                    <a:pt x="67" y="248"/>
                    <a:pt x="127" y="181"/>
                  </a:cubicBezTo>
                  <a:cubicBezTo>
                    <a:pt x="194" y="108"/>
                    <a:pt x="248" y="61"/>
                    <a:pt x="274" y="1"/>
                  </a:cubicBezTo>
                  <a:cubicBezTo>
                    <a:pt x="221" y="27"/>
                    <a:pt x="0" y="235"/>
                    <a:pt x="14"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9"/>
            <p:cNvSpPr/>
            <p:nvPr/>
          </p:nvSpPr>
          <p:spPr>
            <a:xfrm>
              <a:off x="6394403" y="1422284"/>
              <a:ext cx="7125" cy="9763"/>
            </a:xfrm>
            <a:custGeom>
              <a:avLst/>
              <a:gdLst/>
              <a:ahLst/>
              <a:cxnLst/>
              <a:rect l="l" t="t" r="r" b="b"/>
              <a:pathLst>
                <a:path w="235" h="322" extrusionOk="0">
                  <a:moveTo>
                    <a:pt x="34" y="321"/>
                  </a:moveTo>
                  <a:cubicBezTo>
                    <a:pt x="61" y="295"/>
                    <a:pt x="54" y="274"/>
                    <a:pt x="74" y="234"/>
                  </a:cubicBezTo>
                  <a:cubicBezTo>
                    <a:pt x="127" y="147"/>
                    <a:pt x="214" y="60"/>
                    <a:pt x="235" y="0"/>
                  </a:cubicBezTo>
                  <a:cubicBezTo>
                    <a:pt x="188" y="14"/>
                    <a:pt x="194" y="34"/>
                    <a:pt x="161" y="67"/>
                  </a:cubicBezTo>
                  <a:cubicBezTo>
                    <a:pt x="114" y="114"/>
                    <a:pt x="0" y="254"/>
                    <a:pt x="34" y="3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9"/>
            <p:cNvSpPr/>
            <p:nvPr/>
          </p:nvSpPr>
          <p:spPr>
            <a:xfrm>
              <a:off x="6796264" y="1276020"/>
              <a:ext cx="4275" cy="7944"/>
            </a:xfrm>
            <a:custGeom>
              <a:avLst/>
              <a:gdLst/>
              <a:ahLst/>
              <a:cxnLst/>
              <a:rect l="l" t="t" r="r" b="b"/>
              <a:pathLst>
                <a:path w="141" h="262" extrusionOk="0">
                  <a:moveTo>
                    <a:pt x="0" y="261"/>
                  </a:moveTo>
                  <a:cubicBezTo>
                    <a:pt x="47" y="234"/>
                    <a:pt x="128" y="60"/>
                    <a:pt x="141" y="0"/>
                  </a:cubicBezTo>
                  <a:cubicBezTo>
                    <a:pt x="94" y="14"/>
                    <a:pt x="7" y="201"/>
                    <a:pt x="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9"/>
            <p:cNvSpPr/>
            <p:nvPr/>
          </p:nvSpPr>
          <p:spPr>
            <a:xfrm>
              <a:off x="6404742" y="1426317"/>
              <a:ext cx="2880" cy="7762"/>
            </a:xfrm>
            <a:custGeom>
              <a:avLst/>
              <a:gdLst/>
              <a:ahLst/>
              <a:cxnLst/>
              <a:rect l="l" t="t" r="r" b="b"/>
              <a:pathLst>
                <a:path w="95" h="256" extrusionOk="0">
                  <a:moveTo>
                    <a:pt x="27" y="255"/>
                  </a:moveTo>
                  <a:cubicBezTo>
                    <a:pt x="54" y="222"/>
                    <a:pt x="61" y="175"/>
                    <a:pt x="74" y="128"/>
                  </a:cubicBezTo>
                  <a:lnTo>
                    <a:pt x="94" y="21"/>
                  </a:lnTo>
                  <a:cubicBezTo>
                    <a:pt x="94" y="8"/>
                    <a:pt x="88" y="8"/>
                    <a:pt x="88" y="1"/>
                  </a:cubicBezTo>
                  <a:cubicBezTo>
                    <a:pt x="54" y="34"/>
                    <a:pt x="1" y="215"/>
                    <a:pt x="27"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9"/>
            <p:cNvSpPr/>
            <p:nvPr/>
          </p:nvSpPr>
          <p:spPr>
            <a:xfrm>
              <a:off x="6755696" y="1406245"/>
              <a:ext cx="2668" cy="7732"/>
            </a:xfrm>
            <a:custGeom>
              <a:avLst/>
              <a:gdLst/>
              <a:ahLst/>
              <a:cxnLst/>
              <a:rect l="l" t="t" r="r" b="b"/>
              <a:pathLst>
                <a:path w="88" h="255" extrusionOk="0">
                  <a:moveTo>
                    <a:pt x="27" y="255"/>
                  </a:moveTo>
                  <a:cubicBezTo>
                    <a:pt x="61" y="188"/>
                    <a:pt x="87" y="81"/>
                    <a:pt x="87" y="1"/>
                  </a:cubicBezTo>
                  <a:cubicBezTo>
                    <a:pt x="47" y="34"/>
                    <a:pt x="0" y="221"/>
                    <a:pt x="27"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9"/>
            <p:cNvSpPr/>
            <p:nvPr/>
          </p:nvSpPr>
          <p:spPr>
            <a:xfrm>
              <a:off x="6457075" y="1336054"/>
              <a:ext cx="2668" cy="5912"/>
            </a:xfrm>
            <a:custGeom>
              <a:avLst/>
              <a:gdLst/>
              <a:ahLst/>
              <a:cxnLst/>
              <a:rect l="l" t="t" r="r" b="b"/>
              <a:pathLst>
                <a:path w="88" h="195" extrusionOk="0">
                  <a:moveTo>
                    <a:pt x="21" y="195"/>
                  </a:moveTo>
                  <a:cubicBezTo>
                    <a:pt x="48" y="175"/>
                    <a:pt x="74" y="94"/>
                    <a:pt x="81" y="54"/>
                  </a:cubicBezTo>
                  <a:cubicBezTo>
                    <a:pt x="81" y="47"/>
                    <a:pt x="88" y="34"/>
                    <a:pt x="88" y="27"/>
                  </a:cubicBezTo>
                  <a:cubicBezTo>
                    <a:pt x="88" y="14"/>
                    <a:pt x="81" y="7"/>
                    <a:pt x="81" y="1"/>
                  </a:cubicBezTo>
                  <a:lnTo>
                    <a:pt x="68" y="14"/>
                  </a:lnTo>
                  <a:cubicBezTo>
                    <a:pt x="61" y="27"/>
                    <a:pt x="61" y="27"/>
                    <a:pt x="54" y="41"/>
                  </a:cubicBezTo>
                  <a:cubicBezTo>
                    <a:pt x="34" y="74"/>
                    <a:pt x="1" y="161"/>
                    <a:pt x="21"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9"/>
            <p:cNvSpPr/>
            <p:nvPr/>
          </p:nvSpPr>
          <p:spPr>
            <a:xfrm>
              <a:off x="6680018" y="1440324"/>
              <a:ext cx="14038" cy="25802"/>
            </a:xfrm>
            <a:custGeom>
              <a:avLst/>
              <a:gdLst/>
              <a:ahLst/>
              <a:cxnLst/>
              <a:rect l="l" t="t" r="r" b="b"/>
              <a:pathLst>
                <a:path w="463" h="851" extrusionOk="0">
                  <a:moveTo>
                    <a:pt x="34" y="790"/>
                  </a:moveTo>
                  <a:cubicBezTo>
                    <a:pt x="141" y="536"/>
                    <a:pt x="456" y="67"/>
                    <a:pt x="462" y="1"/>
                  </a:cubicBezTo>
                  <a:cubicBezTo>
                    <a:pt x="416" y="47"/>
                    <a:pt x="375" y="128"/>
                    <a:pt x="335" y="195"/>
                  </a:cubicBezTo>
                  <a:cubicBezTo>
                    <a:pt x="228" y="348"/>
                    <a:pt x="28" y="670"/>
                    <a:pt x="1" y="8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9"/>
            <p:cNvSpPr/>
            <p:nvPr/>
          </p:nvSpPr>
          <p:spPr>
            <a:xfrm>
              <a:off x="6669284" y="1436686"/>
              <a:ext cx="8732" cy="21527"/>
            </a:xfrm>
            <a:custGeom>
              <a:avLst/>
              <a:gdLst/>
              <a:ahLst/>
              <a:cxnLst/>
              <a:rect l="l" t="t" r="r" b="b"/>
              <a:pathLst>
                <a:path w="288" h="710" extrusionOk="0">
                  <a:moveTo>
                    <a:pt x="20" y="709"/>
                  </a:moveTo>
                  <a:cubicBezTo>
                    <a:pt x="54" y="663"/>
                    <a:pt x="60" y="569"/>
                    <a:pt x="80" y="515"/>
                  </a:cubicBezTo>
                  <a:cubicBezTo>
                    <a:pt x="134" y="368"/>
                    <a:pt x="261" y="194"/>
                    <a:pt x="288" y="0"/>
                  </a:cubicBezTo>
                  <a:lnTo>
                    <a:pt x="254" y="47"/>
                  </a:lnTo>
                  <a:cubicBezTo>
                    <a:pt x="248" y="60"/>
                    <a:pt x="248" y="80"/>
                    <a:pt x="241" y="94"/>
                  </a:cubicBezTo>
                  <a:cubicBezTo>
                    <a:pt x="161" y="308"/>
                    <a:pt x="0" y="515"/>
                    <a:pt x="20"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9"/>
            <p:cNvSpPr/>
            <p:nvPr/>
          </p:nvSpPr>
          <p:spPr>
            <a:xfrm>
              <a:off x="6525234" y="1817232"/>
              <a:ext cx="8550" cy="13826"/>
            </a:xfrm>
            <a:custGeom>
              <a:avLst/>
              <a:gdLst/>
              <a:ahLst/>
              <a:cxnLst/>
              <a:rect l="l" t="t" r="r" b="b"/>
              <a:pathLst>
                <a:path w="282" h="456" extrusionOk="0">
                  <a:moveTo>
                    <a:pt x="14" y="456"/>
                  </a:moveTo>
                  <a:cubicBezTo>
                    <a:pt x="48" y="422"/>
                    <a:pt x="54" y="375"/>
                    <a:pt x="74" y="329"/>
                  </a:cubicBezTo>
                  <a:cubicBezTo>
                    <a:pt x="128" y="222"/>
                    <a:pt x="262" y="68"/>
                    <a:pt x="282" y="1"/>
                  </a:cubicBezTo>
                  <a:cubicBezTo>
                    <a:pt x="215" y="34"/>
                    <a:pt x="1" y="322"/>
                    <a:pt x="14"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9"/>
            <p:cNvSpPr/>
            <p:nvPr/>
          </p:nvSpPr>
          <p:spPr>
            <a:xfrm>
              <a:off x="6854297" y="1644802"/>
              <a:ext cx="6913" cy="11794"/>
            </a:xfrm>
            <a:custGeom>
              <a:avLst/>
              <a:gdLst/>
              <a:ahLst/>
              <a:cxnLst/>
              <a:rect l="l" t="t" r="r" b="b"/>
              <a:pathLst>
                <a:path w="228" h="389" extrusionOk="0">
                  <a:moveTo>
                    <a:pt x="0" y="389"/>
                  </a:moveTo>
                  <a:cubicBezTo>
                    <a:pt x="20" y="375"/>
                    <a:pt x="13" y="382"/>
                    <a:pt x="27" y="362"/>
                  </a:cubicBezTo>
                  <a:cubicBezTo>
                    <a:pt x="33" y="349"/>
                    <a:pt x="33" y="349"/>
                    <a:pt x="40" y="335"/>
                  </a:cubicBezTo>
                  <a:cubicBezTo>
                    <a:pt x="47" y="322"/>
                    <a:pt x="60" y="302"/>
                    <a:pt x="67" y="288"/>
                  </a:cubicBezTo>
                  <a:cubicBezTo>
                    <a:pt x="100" y="235"/>
                    <a:pt x="227" y="61"/>
                    <a:pt x="194" y="1"/>
                  </a:cubicBezTo>
                  <a:cubicBezTo>
                    <a:pt x="167" y="54"/>
                    <a:pt x="127" y="128"/>
                    <a:pt x="94" y="188"/>
                  </a:cubicBezTo>
                  <a:cubicBezTo>
                    <a:pt x="54" y="248"/>
                    <a:pt x="7" y="308"/>
                    <a:pt x="0" y="3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9"/>
            <p:cNvSpPr/>
            <p:nvPr/>
          </p:nvSpPr>
          <p:spPr>
            <a:xfrm>
              <a:off x="6515107" y="1817050"/>
              <a:ext cx="6731" cy="10157"/>
            </a:xfrm>
            <a:custGeom>
              <a:avLst/>
              <a:gdLst/>
              <a:ahLst/>
              <a:cxnLst/>
              <a:rect l="l" t="t" r="r" b="b"/>
              <a:pathLst>
                <a:path w="222" h="335" extrusionOk="0">
                  <a:moveTo>
                    <a:pt x="20" y="335"/>
                  </a:moveTo>
                  <a:cubicBezTo>
                    <a:pt x="40" y="308"/>
                    <a:pt x="54" y="248"/>
                    <a:pt x="114" y="161"/>
                  </a:cubicBezTo>
                  <a:cubicBezTo>
                    <a:pt x="147" y="114"/>
                    <a:pt x="201" y="67"/>
                    <a:pt x="221" y="0"/>
                  </a:cubicBezTo>
                  <a:cubicBezTo>
                    <a:pt x="168" y="20"/>
                    <a:pt x="181" y="34"/>
                    <a:pt x="147" y="74"/>
                  </a:cubicBezTo>
                  <a:cubicBezTo>
                    <a:pt x="94" y="134"/>
                    <a:pt x="0" y="234"/>
                    <a:pt x="20"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9"/>
            <p:cNvSpPr/>
            <p:nvPr/>
          </p:nvSpPr>
          <p:spPr>
            <a:xfrm>
              <a:off x="6842320" y="1338085"/>
              <a:ext cx="6307" cy="7944"/>
            </a:xfrm>
            <a:custGeom>
              <a:avLst/>
              <a:gdLst/>
              <a:ahLst/>
              <a:cxnLst/>
              <a:rect l="l" t="t" r="r" b="b"/>
              <a:pathLst>
                <a:path w="208" h="262" extrusionOk="0">
                  <a:moveTo>
                    <a:pt x="0" y="261"/>
                  </a:moveTo>
                  <a:cubicBezTo>
                    <a:pt x="47" y="241"/>
                    <a:pt x="34" y="248"/>
                    <a:pt x="60" y="208"/>
                  </a:cubicBezTo>
                  <a:cubicBezTo>
                    <a:pt x="107" y="148"/>
                    <a:pt x="181" y="74"/>
                    <a:pt x="208" y="1"/>
                  </a:cubicBezTo>
                  <a:cubicBezTo>
                    <a:pt x="161" y="7"/>
                    <a:pt x="147" y="47"/>
                    <a:pt x="94" y="114"/>
                  </a:cubicBezTo>
                  <a:cubicBezTo>
                    <a:pt x="60" y="161"/>
                    <a:pt x="20" y="201"/>
                    <a:pt x="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9"/>
            <p:cNvSpPr/>
            <p:nvPr/>
          </p:nvSpPr>
          <p:spPr>
            <a:xfrm>
              <a:off x="6766248" y="1407882"/>
              <a:ext cx="4093" cy="8338"/>
            </a:xfrm>
            <a:custGeom>
              <a:avLst/>
              <a:gdLst/>
              <a:ahLst/>
              <a:cxnLst/>
              <a:rect l="l" t="t" r="r" b="b"/>
              <a:pathLst>
                <a:path w="135" h="275" extrusionOk="0">
                  <a:moveTo>
                    <a:pt x="0" y="274"/>
                  </a:moveTo>
                  <a:cubicBezTo>
                    <a:pt x="27" y="261"/>
                    <a:pt x="27" y="254"/>
                    <a:pt x="47" y="214"/>
                  </a:cubicBezTo>
                  <a:cubicBezTo>
                    <a:pt x="81" y="161"/>
                    <a:pt x="121" y="80"/>
                    <a:pt x="134" y="13"/>
                  </a:cubicBezTo>
                  <a:cubicBezTo>
                    <a:pt x="101" y="20"/>
                    <a:pt x="134" y="0"/>
                    <a:pt x="107" y="34"/>
                  </a:cubicBezTo>
                  <a:lnTo>
                    <a:pt x="54" y="127"/>
                  </a:lnTo>
                  <a:cubicBezTo>
                    <a:pt x="34" y="181"/>
                    <a:pt x="7" y="221"/>
                    <a:pt x="0"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9"/>
            <p:cNvSpPr/>
            <p:nvPr/>
          </p:nvSpPr>
          <p:spPr>
            <a:xfrm>
              <a:off x="6515501" y="1125481"/>
              <a:ext cx="2456" cy="8156"/>
            </a:xfrm>
            <a:custGeom>
              <a:avLst/>
              <a:gdLst/>
              <a:ahLst/>
              <a:cxnLst/>
              <a:rect l="l" t="t" r="r" b="b"/>
              <a:pathLst>
                <a:path w="81" h="269" extrusionOk="0">
                  <a:moveTo>
                    <a:pt x="1" y="268"/>
                  </a:moveTo>
                  <a:cubicBezTo>
                    <a:pt x="34" y="248"/>
                    <a:pt x="41" y="201"/>
                    <a:pt x="54" y="155"/>
                  </a:cubicBezTo>
                  <a:cubicBezTo>
                    <a:pt x="68" y="94"/>
                    <a:pt x="74" y="61"/>
                    <a:pt x="81" y="1"/>
                  </a:cubicBezTo>
                  <a:cubicBezTo>
                    <a:pt x="27" y="48"/>
                    <a:pt x="1" y="208"/>
                    <a:pt x="1"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9"/>
            <p:cNvSpPr/>
            <p:nvPr/>
          </p:nvSpPr>
          <p:spPr>
            <a:xfrm>
              <a:off x="6804390" y="1278052"/>
              <a:ext cx="2244" cy="6094"/>
            </a:xfrm>
            <a:custGeom>
              <a:avLst/>
              <a:gdLst/>
              <a:ahLst/>
              <a:cxnLst/>
              <a:rect l="l" t="t" r="r" b="b"/>
              <a:pathLst>
                <a:path w="74" h="201" extrusionOk="0">
                  <a:moveTo>
                    <a:pt x="74" y="194"/>
                  </a:moveTo>
                  <a:cubicBezTo>
                    <a:pt x="60" y="121"/>
                    <a:pt x="40" y="47"/>
                    <a:pt x="7" y="0"/>
                  </a:cubicBezTo>
                  <a:cubicBezTo>
                    <a:pt x="7" y="0"/>
                    <a:pt x="0" y="0"/>
                    <a:pt x="0" y="7"/>
                  </a:cubicBezTo>
                  <a:lnTo>
                    <a:pt x="47" y="174"/>
                  </a:lnTo>
                  <a:cubicBezTo>
                    <a:pt x="67" y="201"/>
                    <a:pt x="40" y="174"/>
                    <a:pt x="74"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9"/>
            <p:cNvSpPr/>
            <p:nvPr/>
          </p:nvSpPr>
          <p:spPr>
            <a:xfrm>
              <a:off x="6771705" y="1418221"/>
              <a:ext cx="3093" cy="7944"/>
            </a:xfrm>
            <a:custGeom>
              <a:avLst/>
              <a:gdLst/>
              <a:ahLst/>
              <a:cxnLst/>
              <a:rect l="l" t="t" r="r" b="b"/>
              <a:pathLst>
                <a:path w="102" h="262" extrusionOk="0">
                  <a:moveTo>
                    <a:pt x="21" y="261"/>
                  </a:moveTo>
                  <a:cubicBezTo>
                    <a:pt x="48" y="234"/>
                    <a:pt x="101" y="47"/>
                    <a:pt x="88" y="0"/>
                  </a:cubicBezTo>
                  <a:cubicBezTo>
                    <a:pt x="54" y="27"/>
                    <a:pt x="48" y="74"/>
                    <a:pt x="34" y="127"/>
                  </a:cubicBezTo>
                  <a:cubicBezTo>
                    <a:pt x="28" y="168"/>
                    <a:pt x="1" y="228"/>
                    <a:pt x="21"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1728"/>
        <p:cNvGrpSpPr/>
        <p:nvPr/>
      </p:nvGrpSpPr>
      <p:grpSpPr>
        <a:xfrm>
          <a:off x="0" y="0"/>
          <a:ext cx="0" cy="0"/>
          <a:chOff x="0" y="0"/>
          <a:chExt cx="0" cy="0"/>
        </a:xfrm>
      </p:grpSpPr>
      <p:grpSp>
        <p:nvGrpSpPr>
          <p:cNvPr id="1729" name="Google Shape;1729;p10"/>
          <p:cNvGrpSpPr/>
          <p:nvPr/>
        </p:nvGrpSpPr>
        <p:grpSpPr>
          <a:xfrm rot="-10257864">
            <a:off x="7684828" y="-732523"/>
            <a:ext cx="1889724" cy="1965824"/>
            <a:chOff x="3328475" y="2884139"/>
            <a:chExt cx="479602" cy="498916"/>
          </a:xfrm>
        </p:grpSpPr>
        <p:sp>
          <p:nvSpPr>
            <p:cNvPr id="1730" name="Google Shape;1730;p10"/>
            <p:cNvSpPr/>
            <p:nvPr/>
          </p:nvSpPr>
          <p:spPr>
            <a:xfrm>
              <a:off x="3328475" y="2884139"/>
              <a:ext cx="479602" cy="498916"/>
            </a:xfrm>
            <a:custGeom>
              <a:avLst/>
              <a:gdLst/>
              <a:ahLst/>
              <a:cxnLst/>
              <a:rect l="l" t="t" r="r" b="b"/>
              <a:pathLst>
                <a:path w="15818" h="16455" extrusionOk="0">
                  <a:moveTo>
                    <a:pt x="4786" y="1884"/>
                  </a:moveTo>
                  <a:cubicBezTo>
                    <a:pt x="4930" y="1884"/>
                    <a:pt x="5070" y="1915"/>
                    <a:pt x="5206" y="1980"/>
                  </a:cubicBezTo>
                  <a:cubicBezTo>
                    <a:pt x="5239" y="1994"/>
                    <a:pt x="5280" y="2014"/>
                    <a:pt x="5313" y="2027"/>
                  </a:cubicBezTo>
                  <a:cubicBezTo>
                    <a:pt x="4992" y="2088"/>
                    <a:pt x="4677" y="2161"/>
                    <a:pt x="4356" y="2268"/>
                  </a:cubicBezTo>
                  <a:cubicBezTo>
                    <a:pt x="4370" y="2221"/>
                    <a:pt x="4376" y="2188"/>
                    <a:pt x="4396" y="2161"/>
                  </a:cubicBezTo>
                  <a:cubicBezTo>
                    <a:pt x="4443" y="2081"/>
                    <a:pt x="4497" y="2007"/>
                    <a:pt x="4550" y="1934"/>
                  </a:cubicBezTo>
                  <a:cubicBezTo>
                    <a:pt x="4570" y="1907"/>
                    <a:pt x="4604" y="1893"/>
                    <a:pt x="4644" y="1893"/>
                  </a:cubicBezTo>
                  <a:cubicBezTo>
                    <a:pt x="4692" y="1887"/>
                    <a:pt x="4739" y="1884"/>
                    <a:pt x="4786" y="1884"/>
                  </a:cubicBezTo>
                  <a:close/>
                  <a:moveTo>
                    <a:pt x="8210" y="3098"/>
                  </a:moveTo>
                  <a:lnTo>
                    <a:pt x="8210" y="3098"/>
                  </a:lnTo>
                  <a:cubicBezTo>
                    <a:pt x="8518" y="3191"/>
                    <a:pt x="8959" y="3452"/>
                    <a:pt x="9006" y="3566"/>
                  </a:cubicBezTo>
                  <a:cubicBezTo>
                    <a:pt x="8859" y="3486"/>
                    <a:pt x="8699" y="3399"/>
                    <a:pt x="8538" y="3319"/>
                  </a:cubicBezTo>
                  <a:cubicBezTo>
                    <a:pt x="8484" y="3285"/>
                    <a:pt x="8424" y="3258"/>
                    <a:pt x="8371" y="3232"/>
                  </a:cubicBezTo>
                  <a:cubicBezTo>
                    <a:pt x="8304" y="3198"/>
                    <a:pt x="8264" y="3145"/>
                    <a:pt x="8210" y="3098"/>
                  </a:cubicBezTo>
                  <a:close/>
                  <a:moveTo>
                    <a:pt x="8371" y="3258"/>
                  </a:moveTo>
                  <a:cubicBezTo>
                    <a:pt x="8538" y="3352"/>
                    <a:pt x="8692" y="3439"/>
                    <a:pt x="8852" y="3526"/>
                  </a:cubicBezTo>
                  <a:cubicBezTo>
                    <a:pt x="8899" y="3553"/>
                    <a:pt x="8953" y="3580"/>
                    <a:pt x="9000" y="3600"/>
                  </a:cubicBezTo>
                  <a:cubicBezTo>
                    <a:pt x="9033" y="3613"/>
                    <a:pt x="9040" y="3626"/>
                    <a:pt x="9026" y="3660"/>
                  </a:cubicBezTo>
                  <a:cubicBezTo>
                    <a:pt x="8913" y="3600"/>
                    <a:pt x="8799" y="3539"/>
                    <a:pt x="8685" y="3486"/>
                  </a:cubicBezTo>
                  <a:cubicBezTo>
                    <a:pt x="8638" y="3459"/>
                    <a:pt x="8592" y="3432"/>
                    <a:pt x="8545" y="3419"/>
                  </a:cubicBezTo>
                  <a:cubicBezTo>
                    <a:pt x="8458" y="3392"/>
                    <a:pt x="8411" y="3339"/>
                    <a:pt x="8371" y="3258"/>
                  </a:cubicBezTo>
                  <a:close/>
                  <a:moveTo>
                    <a:pt x="8531" y="3459"/>
                  </a:moveTo>
                  <a:cubicBezTo>
                    <a:pt x="8618" y="3506"/>
                    <a:pt x="8705" y="3553"/>
                    <a:pt x="8792" y="3600"/>
                  </a:cubicBezTo>
                  <a:cubicBezTo>
                    <a:pt x="8959" y="3680"/>
                    <a:pt x="9013" y="3720"/>
                    <a:pt x="9040" y="3767"/>
                  </a:cubicBezTo>
                  <a:cubicBezTo>
                    <a:pt x="8980" y="3740"/>
                    <a:pt x="8933" y="3713"/>
                    <a:pt x="8879" y="3687"/>
                  </a:cubicBezTo>
                  <a:cubicBezTo>
                    <a:pt x="8792" y="3640"/>
                    <a:pt x="8705" y="3600"/>
                    <a:pt x="8612" y="3553"/>
                  </a:cubicBezTo>
                  <a:cubicBezTo>
                    <a:pt x="8571" y="3539"/>
                    <a:pt x="8545" y="3506"/>
                    <a:pt x="8531" y="3459"/>
                  </a:cubicBezTo>
                  <a:close/>
                  <a:moveTo>
                    <a:pt x="11167" y="3807"/>
                  </a:moveTo>
                  <a:cubicBezTo>
                    <a:pt x="11167" y="3814"/>
                    <a:pt x="11167" y="3820"/>
                    <a:pt x="11167" y="3827"/>
                  </a:cubicBezTo>
                  <a:lnTo>
                    <a:pt x="11094" y="3854"/>
                  </a:lnTo>
                  <a:cubicBezTo>
                    <a:pt x="11100" y="3807"/>
                    <a:pt x="11141" y="3820"/>
                    <a:pt x="11167" y="3807"/>
                  </a:cubicBezTo>
                  <a:close/>
                  <a:moveTo>
                    <a:pt x="8712" y="3693"/>
                  </a:moveTo>
                  <a:cubicBezTo>
                    <a:pt x="8926" y="3780"/>
                    <a:pt x="9020" y="3840"/>
                    <a:pt x="9046" y="3901"/>
                  </a:cubicBezTo>
                  <a:cubicBezTo>
                    <a:pt x="8926" y="3827"/>
                    <a:pt x="8819" y="3760"/>
                    <a:pt x="8712" y="3693"/>
                  </a:cubicBezTo>
                  <a:close/>
                  <a:moveTo>
                    <a:pt x="11261" y="3881"/>
                  </a:moveTo>
                  <a:cubicBezTo>
                    <a:pt x="11221" y="3907"/>
                    <a:pt x="11181" y="3927"/>
                    <a:pt x="11134" y="3954"/>
                  </a:cubicBezTo>
                  <a:cubicBezTo>
                    <a:pt x="11121" y="3941"/>
                    <a:pt x="11107" y="3934"/>
                    <a:pt x="11080" y="3914"/>
                  </a:cubicBezTo>
                  <a:cubicBezTo>
                    <a:pt x="11141" y="3887"/>
                    <a:pt x="11201" y="3881"/>
                    <a:pt x="11261" y="3881"/>
                  </a:cubicBezTo>
                  <a:close/>
                  <a:moveTo>
                    <a:pt x="13358" y="3855"/>
                  </a:moveTo>
                  <a:cubicBezTo>
                    <a:pt x="13396" y="3855"/>
                    <a:pt x="13433" y="3863"/>
                    <a:pt x="13476" y="3867"/>
                  </a:cubicBezTo>
                  <a:cubicBezTo>
                    <a:pt x="13355" y="3914"/>
                    <a:pt x="13255" y="3948"/>
                    <a:pt x="13148" y="3988"/>
                  </a:cubicBezTo>
                  <a:cubicBezTo>
                    <a:pt x="13134" y="3990"/>
                    <a:pt x="13119" y="3992"/>
                    <a:pt x="13104" y="3992"/>
                  </a:cubicBezTo>
                  <a:cubicBezTo>
                    <a:pt x="13082" y="3992"/>
                    <a:pt x="13060" y="3989"/>
                    <a:pt x="13041" y="3981"/>
                  </a:cubicBezTo>
                  <a:cubicBezTo>
                    <a:pt x="13047" y="3974"/>
                    <a:pt x="13061" y="3968"/>
                    <a:pt x="13074" y="3968"/>
                  </a:cubicBezTo>
                  <a:cubicBezTo>
                    <a:pt x="13141" y="3934"/>
                    <a:pt x="13215" y="3914"/>
                    <a:pt x="13275" y="3874"/>
                  </a:cubicBezTo>
                  <a:cubicBezTo>
                    <a:pt x="13303" y="3860"/>
                    <a:pt x="13331" y="3855"/>
                    <a:pt x="13358" y="3855"/>
                  </a:cubicBezTo>
                  <a:close/>
                  <a:moveTo>
                    <a:pt x="12640" y="3790"/>
                  </a:moveTo>
                  <a:cubicBezTo>
                    <a:pt x="12664" y="3790"/>
                    <a:pt x="12688" y="3791"/>
                    <a:pt x="12713" y="3794"/>
                  </a:cubicBezTo>
                  <a:cubicBezTo>
                    <a:pt x="12887" y="3814"/>
                    <a:pt x="13068" y="3820"/>
                    <a:pt x="13241" y="3834"/>
                  </a:cubicBezTo>
                  <a:cubicBezTo>
                    <a:pt x="13241" y="3840"/>
                    <a:pt x="13248" y="3847"/>
                    <a:pt x="13248" y="3854"/>
                  </a:cubicBezTo>
                  <a:cubicBezTo>
                    <a:pt x="13081" y="3894"/>
                    <a:pt x="12940" y="3994"/>
                    <a:pt x="12766" y="4021"/>
                  </a:cubicBezTo>
                  <a:cubicBezTo>
                    <a:pt x="12766" y="4014"/>
                    <a:pt x="12766" y="4008"/>
                    <a:pt x="12760" y="4001"/>
                  </a:cubicBezTo>
                  <a:cubicBezTo>
                    <a:pt x="12860" y="3954"/>
                    <a:pt x="12960" y="3914"/>
                    <a:pt x="13054" y="3874"/>
                  </a:cubicBezTo>
                  <a:cubicBezTo>
                    <a:pt x="13054" y="3867"/>
                    <a:pt x="13054" y="3867"/>
                    <a:pt x="13054" y="3861"/>
                  </a:cubicBezTo>
                  <a:cubicBezTo>
                    <a:pt x="13041" y="3861"/>
                    <a:pt x="13027" y="3861"/>
                    <a:pt x="13014" y="3867"/>
                  </a:cubicBezTo>
                  <a:cubicBezTo>
                    <a:pt x="12887" y="3907"/>
                    <a:pt x="12766" y="3941"/>
                    <a:pt x="12646" y="3994"/>
                  </a:cubicBezTo>
                  <a:cubicBezTo>
                    <a:pt x="12593" y="4015"/>
                    <a:pt x="12542" y="4023"/>
                    <a:pt x="12489" y="4023"/>
                  </a:cubicBezTo>
                  <a:cubicBezTo>
                    <a:pt x="12456" y="4023"/>
                    <a:pt x="12421" y="4020"/>
                    <a:pt x="12385" y="4014"/>
                  </a:cubicBezTo>
                  <a:cubicBezTo>
                    <a:pt x="12532" y="3961"/>
                    <a:pt x="12673" y="3907"/>
                    <a:pt x="12813" y="3861"/>
                  </a:cubicBezTo>
                  <a:cubicBezTo>
                    <a:pt x="12795" y="3857"/>
                    <a:pt x="12776" y="3855"/>
                    <a:pt x="12757" y="3855"/>
                  </a:cubicBezTo>
                  <a:cubicBezTo>
                    <a:pt x="12710" y="3855"/>
                    <a:pt x="12663" y="3866"/>
                    <a:pt x="12619" y="3881"/>
                  </a:cubicBezTo>
                  <a:cubicBezTo>
                    <a:pt x="12499" y="3921"/>
                    <a:pt x="12385" y="3961"/>
                    <a:pt x="12265" y="4001"/>
                  </a:cubicBezTo>
                  <a:cubicBezTo>
                    <a:pt x="12243" y="4010"/>
                    <a:pt x="12230" y="4015"/>
                    <a:pt x="12212" y="4015"/>
                  </a:cubicBezTo>
                  <a:cubicBezTo>
                    <a:pt x="12191" y="4015"/>
                    <a:pt x="12165" y="4009"/>
                    <a:pt x="12111" y="3994"/>
                  </a:cubicBezTo>
                  <a:cubicBezTo>
                    <a:pt x="12151" y="3968"/>
                    <a:pt x="12184" y="3954"/>
                    <a:pt x="12225" y="3934"/>
                  </a:cubicBezTo>
                  <a:cubicBezTo>
                    <a:pt x="12265" y="3914"/>
                    <a:pt x="12311" y="3894"/>
                    <a:pt x="12358" y="3867"/>
                  </a:cubicBezTo>
                  <a:cubicBezTo>
                    <a:pt x="12445" y="3813"/>
                    <a:pt x="12540" y="3790"/>
                    <a:pt x="12640" y="3790"/>
                  </a:cubicBezTo>
                  <a:close/>
                  <a:moveTo>
                    <a:pt x="8792" y="3794"/>
                  </a:moveTo>
                  <a:lnTo>
                    <a:pt x="8792" y="3794"/>
                  </a:lnTo>
                  <a:cubicBezTo>
                    <a:pt x="8826" y="3814"/>
                    <a:pt x="8852" y="3834"/>
                    <a:pt x="8879" y="3847"/>
                  </a:cubicBezTo>
                  <a:cubicBezTo>
                    <a:pt x="8919" y="3881"/>
                    <a:pt x="8966" y="3921"/>
                    <a:pt x="9013" y="3954"/>
                  </a:cubicBezTo>
                  <a:cubicBezTo>
                    <a:pt x="9040" y="3974"/>
                    <a:pt x="9046" y="3994"/>
                    <a:pt x="9026" y="4028"/>
                  </a:cubicBezTo>
                  <a:cubicBezTo>
                    <a:pt x="8859" y="3927"/>
                    <a:pt x="8839" y="3907"/>
                    <a:pt x="8792" y="3794"/>
                  </a:cubicBezTo>
                  <a:close/>
                  <a:moveTo>
                    <a:pt x="13573" y="3882"/>
                  </a:moveTo>
                  <a:cubicBezTo>
                    <a:pt x="13598" y="3882"/>
                    <a:pt x="13624" y="3886"/>
                    <a:pt x="13650" y="3894"/>
                  </a:cubicBezTo>
                  <a:cubicBezTo>
                    <a:pt x="13710" y="3914"/>
                    <a:pt x="13783" y="3921"/>
                    <a:pt x="13830" y="3974"/>
                  </a:cubicBezTo>
                  <a:cubicBezTo>
                    <a:pt x="13844" y="3988"/>
                    <a:pt x="13844" y="4008"/>
                    <a:pt x="13850" y="4021"/>
                  </a:cubicBezTo>
                  <a:cubicBezTo>
                    <a:pt x="13870" y="4028"/>
                    <a:pt x="13890" y="4034"/>
                    <a:pt x="13911" y="4048"/>
                  </a:cubicBezTo>
                  <a:cubicBezTo>
                    <a:pt x="13904" y="4055"/>
                    <a:pt x="13904" y="4061"/>
                    <a:pt x="13897" y="4068"/>
                  </a:cubicBezTo>
                  <a:cubicBezTo>
                    <a:pt x="13870" y="4055"/>
                    <a:pt x="13837" y="4041"/>
                    <a:pt x="13810" y="4028"/>
                  </a:cubicBezTo>
                  <a:cubicBezTo>
                    <a:pt x="13777" y="4021"/>
                    <a:pt x="13737" y="4014"/>
                    <a:pt x="13703" y="4008"/>
                  </a:cubicBezTo>
                  <a:cubicBezTo>
                    <a:pt x="13670" y="4008"/>
                    <a:pt x="13636" y="4001"/>
                    <a:pt x="13609" y="3968"/>
                  </a:cubicBezTo>
                  <a:cubicBezTo>
                    <a:pt x="13650" y="3968"/>
                    <a:pt x="13683" y="3961"/>
                    <a:pt x="13717" y="3954"/>
                  </a:cubicBezTo>
                  <a:cubicBezTo>
                    <a:pt x="13688" y="3939"/>
                    <a:pt x="13660" y="3933"/>
                    <a:pt x="13632" y="3933"/>
                  </a:cubicBezTo>
                  <a:cubicBezTo>
                    <a:pt x="13600" y="3933"/>
                    <a:pt x="13568" y="3940"/>
                    <a:pt x="13536" y="3948"/>
                  </a:cubicBezTo>
                  <a:cubicBezTo>
                    <a:pt x="13516" y="3950"/>
                    <a:pt x="13498" y="3952"/>
                    <a:pt x="13480" y="3952"/>
                  </a:cubicBezTo>
                  <a:cubicBezTo>
                    <a:pt x="13453" y="3952"/>
                    <a:pt x="13427" y="3949"/>
                    <a:pt x="13395" y="3941"/>
                  </a:cubicBezTo>
                  <a:cubicBezTo>
                    <a:pt x="13456" y="3903"/>
                    <a:pt x="13514" y="3882"/>
                    <a:pt x="13573" y="3882"/>
                  </a:cubicBezTo>
                  <a:close/>
                  <a:moveTo>
                    <a:pt x="12234" y="3777"/>
                  </a:moveTo>
                  <a:cubicBezTo>
                    <a:pt x="12282" y="3777"/>
                    <a:pt x="12330" y="3778"/>
                    <a:pt x="12378" y="3780"/>
                  </a:cubicBezTo>
                  <a:cubicBezTo>
                    <a:pt x="12398" y="3780"/>
                    <a:pt x="12412" y="3787"/>
                    <a:pt x="12432" y="3800"/>
                  </a:cubicBezTo>
                  <a:cubicBezTo>
                    <a:pt x="12398" y="3814"/>
                    <a:pt x="12365" y="3820"/>
                    <a:pt x="12338" y="3840"/>
                  </a:cubicBezTo>
                  <a:cubicBezTo>
                    <a:pt x="12245" y="3881"/>
                    <a:pt x="12158" y="3921"/>
                    <a:pt x="12064" y="3961"/>
                  </a:cubicBezTo>
                  <a:cubicBezTo>
                    <a:pt x="12040" y="3975"/>
                    <a:pt x="12017" y="3989"/>
                    <a:pt x="11986" y="3989"/>
                  </a:cubicBezTo>
                  <a:cubicBezTo>
                    <a:pt x="11973" y="3989"/>
                    <a:pt x="11959" y="3987"/>
                    <a:pt x="11944" y="3981"/>
                  </a:cubicBezTo>
                  <a:cubicBezTo>
                    <a:pt x="12057" y="3914"/>
                    <a:pt x="12178" y="3881"/>
                    <a:pt x="12278" y="3800"/>
                  </a:cubicBezTo>
                  <a:lnTo>
                    <a:pt x="12278" y="3800"/>
                  </a:lnTo>
                  <a:cubicBezTo>
                    <a:pt x="12057" y="3861"/>
                    <a:pt x="11863" y="3968"/>
                    <a:pt x="11656" y="4041"/>
                  </a:cubicBezTo>
                  <a:cubicBezTo>
                    <a:pt x="11649" y="4041"/>
                    <a:pt x="11649" y="4034"/>
                    <a:pt x="11649" y="4028"/>
                  </a:cubicBezTo>
                  <a:cubicBezTo>
                    <a:pt x="11770" y="3968"/>
                    <a:pt x="11890" y="3914"/>
                    <a:pt x="12010" y="3854"/>
                  </a:cubicBezTo>
                  <a:cubicBezTo>
                    <a:pt x="12004" y="3847"/>
                    <a:pt x="12004" y="3840"/>
                    <a:pt x="12004" y="3834"/>
                  </a:cubicBezTo>
                  <a:cubicBezTo>
                    <a:pt x="11937" y="3861"/>
                    <a:pt x="11863" y="3887"/>
                    <a:pt x="11803" y="3914"/>
                  </a:cubicBezTo>
                  <a:cubicBezTo>
                    <a:pt x="11676" y="3968"/>
                    <a:pt x="11549" y="4021"/>
                    <a:pt x="11442" y="4095"/>
                  </a:cubicBezTo>
                  <a:cubicBezTo>
                    <a:pt x="11402" y="4115"/>
                    <a:pt x="11361" y="4121"/>
                    <a:pt x="11321" y="4135"/>
                  </a:cubicBezTo>
                  <a:cubicBezTo>
                    <a:pt x="11274" y="4075"/>
                    <a:pt x="11234" y="4021"/>
                    <a:pt x="11187" y="3961"/>
                  </a:cubicBezTo>
                  <a:cubicBezTo>
                    <a:pt x="11241" y="3941"/>
                    <a:pt x="11295" y="3914"/>
                    <a:pt x="11348" y="3894"/>
                  </a:cubicBezTo>
                  <a:cubicBezTo>
                    <a:pt x="11395" y="3867"/>
                    <a:pt x="11442" y="3847"/>
                    <a:pt x="11495" y="3820"/>
                  </a:cubicBezTo>
                  <a:lnTo>
                    <a:pt x="11495" y="3820"/>
                  </a:lnTo>
                  <a:cubicBezTo>
                    <a:pt x="11462" y="3827"/>
                    <a:pt x="11428" y="3827"/>
                    <a:pt x="11402" y="3840"/>
                  </a:cubicBezTo>
                  <a:cubicBezTo>
                    <a:pt x="11369" y="3851"/>
                    <a:pt x="11337" y="3858"/>
                    <a:pt x="11305" y="3858"/>
                  </a:cubicBezTo>
                  <a:cubicBezTo>
                    <a:pt x="11277" y="3858"/>
                    <a:pt x="11249" y="3853"/>
                    <a:pt x="11221" y="3840"/>
                  </a:cubicBezTo>
                  <a:cubicBezTo>
                    <a:pt x="11234" y="3814"/>
                    <a:pt x="11261" y="3807"/>
                    <a:pt x="11295" y="3807"/>
                  </a:cubicBezTo>
                  <a:lnTo>
                    <a:pt x="11502" y="3807"/>
                  </a:lnTo>
                  <a:cubicBezTo>
                    <a:pt x="11742" y="3801"/>
                    <a:pt x="11988" y="3777"/>
                    <a:pt x="12234" y="3777"/>
                  </a:cubicBezTo>
                  <a:close/>
                  <a:moveTo>
                    <a:pt x="11966" y="4095"/>
                  </a:moveTo>
                  <a:cubicBezTo>
                    <a:pt x="11986" y="4095"/>
                    <a:pt x="12008" y="4098"/>
                    <a:pt x="12030" y="4101"/>
                  </a:cubicBezTo>
                  <a:cubicBezTo>
                    <a:pt x="12164" y="4115"/>
                    <a:pt x="12298" y="4121"/>
                    <a:pt x="12439" y="4135"/>
                  </a:cubicBezTo>
                  <a:lnTo>
                    <a:pt x="12619" y="4135"/>
                  </a:lnTo>
                  <a:lnTo>
                    <a:pt x="12619" y="4148"/>
                  </a:lnTo>
                  <a:cubicBezTo>
                    <a:pt x="12539" y="4155"/>
                    <a:pt x="12465" y="4162"/>
                    <a:pt x="12392" y="4162"/>
                  </a:cubicBezTo>
                  <a:cubicBezTo>
                    <a:pt x="12218" y="4175"/>
                    <a:pt x="12044" y="4175"/>
                    <a:pt x="11877" y="4188"/>
                  </a:cubicBezTo>
                  <a:cubicBezTo>
                    <a:pt x="11823" y="4188"/>
                    <a:pt x="11796" y="4162"/>
                    <a:pt x="11756" y="4135"/>
                  </a:cubicBezTo>
                  <a:cubicBezTo>
                    <a:pt x="11771" y="4132"/>
                    <a:pt x="11780" y="4131"/>
                    <a:pt x="11788" y="4131"/>
                  </a:cubicBezTo>
                  <a:cubicBezTo>
                    <a:pt x="11801" y="4131"/>
                    <a:pt x="11809" y="4136"/>
                    <a:pt x="11830" y="4148"/>
                  </a:cubicBezTo>
                  <a:cubicBezTo>
                    <a:pt x="11868" y="4110"/>
                    <a:pt x="11914" y="4095"/>
                    <a:pt x="11966" y="4095"/>
                  </a:cubicBezTo>
                  <a:close/>
                  <a:moveTo>
                    <a:pt x="8913" y="4014"/>
                  </a:moveTo>
                  <a:cubicBezTo>
                    <a:pt x="8946" y="4041"/>
                    <a:pt x="8986" y="4075"/>
                    <a:pt x="9020" y="4101"/>
                  </a:cubicBezTo>
                  <a:cubicBezTo>
                    <a:pt x="9013" y="4135"/>
                    <a:pt x="9006" y="4162"/>
                    <a:pt x="9000" y="4208"/>
                  </a:cubicBezTo>
                  <a:cubicBezTo>
                    <a:pt x="8959" y="4135"/>
                    <a:pt x="8926" y="4081"/>
                    <a:pt x="8899" y="4028"/>
                  </a:cubicBezTo>
                  <a:cubicBezTo>
                    <a:pt x="8906" y="4021"/>
                    <a:pt x="8906" y="4014"/>
                    <a:pt x="8913" y="4014"/>
                  </a:cubicBezTo>
                  <a:close/>
                  <a:moveTo>
                    <a:pt x="11589" y="4167"/>
                  </a:moveTo>
                  <a:cubicBezTo>
                    <a:pt x="11608" y="4167"/>
                    <a:pt x="11631" y="4191"/>
                    <a:pt x="11649" y="4208"/>
                  </a:cubicBezTo>
                  <a:cubicBezTo>
                    <a:pt x="11549" y="4235"/>
                    <a:pt x="11455" y="4262"/>
                    <a:pt x="11355" y="4289"/>
                  </a:cubicBezTo>
                  <a:cubicBezTo>
                    <a:pt x="11348" y="4255"/>
                    <a:pt x="11348" y="4242"/>
                    <a:pt x="11348" y="4222"/>
                  </a:cubicBezTo>
                  <a:lnTo>
                    <a:pt x="11348" y="4222"/>
                  </a:lnTo>
                  <a:lnTo>
                    <a:pt x="11355" y="4235"/>
                  </a:lnTo>
                  <a:cubicBezTo>
                    <a:pt x="11435" y="4215"/>
                    <a:pt x="11509" y="4188"/>
                    <a:pt x="11582" y="4168"/>
                  </a:cubicBezTo>
                  <a:cubicBezTo>
                    <a:pt x="11584" y="4168"/>
                    <a:pt x="11587" y="4167"/>
                    <a:pt x="11589" y="4167"/>
                  </a:cubicBezTo>
                  <a:close/>
                  <a:moveTo>
                    <a:pt x="7568" y="4354"/>
                  </a:moveTo>
                  <a:cubicBezTo>
                    <a:pt x="7574" y="4354"/>
                    <a:pt x="7581" y="4355"/>
                    <a:pt x="7588" y="4356"/>
                  </a:cubicBezTo>
                  <a:cubicBezTo>
                    <a:pt x="7521" y="4409"/>
                    <a:pt x="7461" y="4463"/>
                    <a:pt x="7394" y="4510"/>
                  </a:cubicBezTo>
                  <a:cubicBezTo>
                    <a:pt x="7451" y="4453"/>
                    <a:pt x="7466" y="4354"/>
                    <a:pt x="7568" y="4354"/>
                  </a:cubicBezTo>
                  <a:close/>
                  <a:moveTo>
                    <a:pt x="6190" y="2088"/>
                  </a:moveTo>
                  <a:cubicBezTo>
                    <a:pt x="6424" y="2108"/>
                    <a:pt x="6658" y="2128"/>
                    <a:pt x="6885" y="2148"/>
                  </a:cubicBezTo>
                  <a:cubicBezTo>
                    <a:pt x="7146" y="2174"/>
                    <a:pt x="7394" y="2241"/>
                    <a:pt x="7641" y="2315"/>
                  </a:cubicBezTo>
                  <a:cubicBezTo>
                    <a:pt x="7976" y="2415"/>
                    <a:pt x="8310" y="2529"/>
                    <a:pt x="8645" y="2636"/>
                  </a:cubicBezTo>
                  <a:cubicBezTo>
                    <a:pt x="8678" y="2650"/>
                    <a:pt x="8712" y="2670"/>
                    <a:pt x="8745" y="2690"/>
                  </a:cubicBezTo>
                  <a:cubicBezTo>
                    <a:pt x="8779" y="2710"/>
                    <a:pt x="8806" y="2743"/>
                    <a:pt x="8819" y="2790"/>
                  </a:cubicBezTo>
                  <a:cubicBezTo>
                    <a:pt x="8866" y="2944"/>
                    <a:pt x="8919" y="3091"/>
                    <a:pt x="8966" y="3245"/>
                  </a:cubicBezTo>
                  <a:cubicBezTo>
                    <a:pt x="8993" y="3319"/>
                    <a:pt x="9013" y="3392"/>
                    <a:pt x="9020" y="3479"/>
                  </a:cubicBezTo>
                  <a:cubicBezTo>
                    <a:pt x="8933" y="3419"/>
                    <a:pt x="8852" y="3359"/>
                    <a:pt x="8772" y="3312"/>
                  </a:cubicBezTo>
                  <a:cubicBezTo>
                    <a:pt x="8578" y="3185"/>
                    <a:pt x="8371" y="3098"/>
                    <a:pt x="8143" y="3031"/>
                  </a:cubicBezTo>
                  <a:cubicBezTo>
                    <a:pt x="8116" y="3024"/>
                    <a:pt x="8083" y="3024"/>
                    <a:pt x="8056" y="3018"/>
                  </a:cubicBezTo>
                  <a:lnTo>
                    <a:pt x="8050" y="3038"/>
                  </a:lnTo>
                  <a:cubicBezTo>
                    <a:pt x="8090" y="3091"/>
                    <a:pt x="8137" y="3138"/>
                    <a:pt x="8183" y="3198"/>
                  </a:cubicBezTo>
                  <a:cubicBezTo>
                    <a:pt x="8277" y="3319"/>
                    <a:pt x="8364" y="3439"/>
                    <a:pt x="8458" y="3559"/>
                  </a:cubicBezTo>
                  <a:cubicBezTo>
                    <a:pt x="8525" y="3640"/>
                    <a:pt x="8592" y="3720"/>
                    <a:pt x="8658" y="3807"/>
                  </a:cubicBezTo>
                  <a:cubicBezTo>
                    <a:pt x="8806" y="4001"/>
                    <a:pt x="8893" y="4222"/>
                    <a:pt x="8919" y="4463"/>
                  </a:cubicBezTo>
                  <a:cubicBezTo>
                    <a:pt x="8919" y="4476"/>
                    <a:pt x="8919" y="4483"/>
                    <a:pt x="8919" y="4496"/>
                  </a:cubicBezTo>
                  <a:cubicBezTo>
                    <a:pt x="8919" y="4496"/>
                    <a:pt x="8913" y="4503"/>
                    <a:pt x="8913" y="4510"/>
                  </a:cubicBezTo>
                  <a:cubicBezTo>
                    <a:pt x="8873" y="4510"/>
                    <a:pt x="8832" y="4496"/>
                    <a:pt x="8799" y="4476"/>
                  </a:cubicBezTo>
                  <a:cubicBezTo>
                    <a:pt x="8678" y="4396"/>
                    <a:pt x="8551" y="4322"/>
                    <a:pt x="8424" y="4242"/>
                  </a:cubicBezTo>
                  <a:cubicBezTo>
                    <a:pt x="8418" y="4235"/>
                    <a:pt x="8411" y="4235"/>
                    <a:pt x="8411" y="4229"/>
                  </a:cubicBezTo>
                  <a:cubicBezTo>
                    <a:pt x="8264" y="4075"/>
                    <a:pt x="8090" y="3948"/>
                    <a:pt x="7949" y="3794"/>
                  </a:cubicBezTo>
                  <a:cubicBezTo>
                    <a:pt x="7822" y="3653"/>
                    <a:pt x="7688" y="3519"/>
                    <a:pt x="7534" y="3399"/>
                  </a:cubicBezTo>
                  <a:cubicBezTo>
                    <a:pt x="7320" y="3232"/>
                    <a:pt x="7113" y="3051"/>
                    <a:pt x="6919" y="2857"/>
                  </a:cubicBezTo>
                  <a:cubicBezTo>
                    <a:pt x="6765" y="2703"/>
                    <a:pt x="6638" y="2522"/>
                    <a:pt x="6471" y="2375"/>
                  </a:cubicBezTo>
                  <a:cubicBezTo>
                    <a:pt x="6404" y="2308"/>
                    <a:pt x="6323" y="2248"/>
                    <a:pt x="6250" y="2188"/>
                  </a:cubicBezTo>
                  <a:cubicBezTo>
                    <a:pt x="6210" y="2161"/>
                    <a:pt x="6176" y="2134"/>
                    <a:pt x="6123" y="2094"/>
                  </a:cubicBezTo>
                  <a:cubicBezTo>
                    <a:pt x="6156" y="2094"/>
                    <a:pt x="6169" y="2088"/>
                    <a:pt x="6190" y="2088"/>
                  </a:cubicBezTo>
                  <a:close/>
                  <a:moveTo>
                    <a:pt x="9187" y="2837"/>
                  </a:moveTo>
                  <a:lnTo>
                    <a:pt x="9187" y="2837"/>
                  </a:lnTo>
                  <a:cubicBezTo>
                    <a:pt x="9843" y="3084"/>
                    <a:pt x="10465" y="3365"/>
                    <a:pt x="11040" y="3747"/>
                  </a:cubicBezTo>
                  <a:cubicBezTo>
                    <a:pt x="10913" y="3820"/>
                    <a:pt x="10793" y="3914"/>
                    <a:pt x="10632" y="3934"/>
                  </a:cubicBezTo>
                  <a:cubicBezTo>
                    <a:pt x="10585" y="3941"/>
                    <a:pt x="10545" y="3961"/>
                    <a:pt x="10512" y="4001"/>
                  </a:cubicBezTo>
                  <a:cubicBezTo>
                    <a:pt x="10498" y="4008"/>
                    <a:pt x="10492" y="4021"/>
                    <a:pt x="10478" y="4028"/>
                  </a:cubicBezTo>
                  <a:cubicBezTo>
                    <a:pt x="10365" y="4095"/>
                    <a:pt x="10291" y="4188"/>
                    <a:pt x="10211" y="4289"/>
                  </a:cubicBezTo>
                  <a:cubicBezTo>
                    <a:pt x="10157" y="4362"/>
                    <a:pt x="10090" y="4429"/>
                    <a:pt x="10023" y="4503"/>
                  </a:cubicBezTo>
                  <a:cubicBezTo>
                    <a:pt x="10010" y="4516"/>
                    <a:pt x="9983" y="4523"/>
                    <a:pt x="9963" y="4536"/>
                  </a:cubicBezTo>
                  <a:cubicBezTo>
                    <a:pt x="9869" y="4489"/>
                    <a:pt x="9829" y="4402"/>
                    <a:pt x="9796" y="4322"/>
                  </a:cubicBezTo>
                  <a:cubicBezTo>
                    <a:pt x="9709" y="4095"/>
                    <a:pt x="9615" y="3867"/>
                    <a:pt x="9542" y="3633"/>
                  </a:cubicBezTo>
                  <a:cubicBezTo>
                    <a:pt x="9481" y="3439"/>
                    <a:pt x="9381" y="3265"/>
                    <a:pt x="9294" y="3084"/>
                  </a:cubicBezTo>
                  <a:cubicBezTo>
                    <a:pt x="9267" y="3018"/>
                    <a:pt x="9234" y="2951"/>
                    <a:pt x="9200" y="2890"/>
                  </a:cubicBezTo>
                  <a:cubicBezTo>
                    <a:pt x="9200" y="2877"/>
                    <a:pt x="9194" y="2857"/>
                    <a:pt x="9187" y="2837"/>
                  </a:cubicBezTo>
                  <a:close/>
                  <a:moveTo>
                    <a:pt x="7742" y="4349"/>
                  </a:moveTo>
                  <a:cubicBezTo>
                    <a:pt x="7662" y="4436"/>
                    <a:pt x="7601" y="4516"/>
                    <a:pt x="7528" y="4603"/>
                  </a:cubicBezTo>
                  <a:cubicBezTo>
                    <a:pt x="7501" y="4596"/>
                    <a:pt x="7467" y="4596"/>
                    <a:pt x="7434" y="4596"/>
                  </a:cubicBezTo>
                  <a:cubicBezTo>
                    <a:pt x="7427" y="4590"/>
                    <a:pt x="7427" y="4583"/>
                    <a:pt x="7427" y="4576"/>
                  </a:cubicBezTo>
                  <a:cubicBezTo>
                    <a:pt x="7501" y="4510"/>
                    <a:pt x="7581" y="4436"/>
                    <a:pt x="7662" y="4369"/>
                  </a:cubicBezTo>
                  <a:cubicBezTo>
                    <a:pt x="7675" y="4356"/>
                    <a:pt x="7708" y="4356"/>
                    <a:pt x="7742" y="4349"/>
                  </a:cubicBezTo>
                  <a:close/>
                  <a:moveTo>
                    <a:pt x="10932" y="3923"/>
                  </a:moveTo>
                  <a:cubicBezTo>
                    <a:pt x="10954" y="3923"/>
                    <a:pt x="10975" y="3930"/>
                    <a:pt x="11000" y="3941"/>
                  </a:cubicBezTo>
                  <a:cubicBezTo>
                    <a:pt x="11067" y="3974"/>
                    <a:pt x="11134" y="4014"/>
                    <a:pt x="11187" y="4068"/>
                  </a:cubicBezTo>
                  <a:cubicBezTo>
                    <a:pt x="11241" y="4135"/>
                    <a:pt x="11261" y="4208"/>
                    <a:pt x="11274" y="4289"/>
                  </a:cubicBezTo>
                  <a:cubicBezTo>
                    <a:pt x="11281" y="4309"/>
                    <a:pt x="11268" y="4336"/>
                    <a:pt x="11261" y="4362"/>
                  </a:cubicBezTo>
                  <a:cubicBezTo>
                    <a:pt x="11261" y="4396"/>
                    <a:pt x="11248" y="4436"/>
                    <a:pt x="11254" y="4463"/>
                  </a:cubicBezTo>
                  <a:cubicBezTo>
                    <a:pt x="11261" y="4550"/>
                    <a:pt x="11208" y="4617"/>
                    <a:pt x="11121" y="4617"/>
                  </a:cubicBezTo>
                  <a:cubicBezTo>
                    <a:pt x="10993" y="4617"/>
                    <a:pt x="10893" y="4556"/>
                    <a:pt x="10806" y="4469"/>
                  </a:cubicBezTo>
                  <a:cubicBezTo>
                    <a:pt x="10746" y="4416"/>
                    <a:pt x="10692" y="4349"/>
                    <a:pt x="10639" y="4289"/>
                  </a:cubicBezTo>
                  <a:cubicBezTo>
                    <a:pt x="10605" y="4255"/>
                    <a:pt x="10585" y="4222"/>
                    <a:pt x="10579" y="4175"/>
                  </a:cubicBezTo>
                  <a:cubicBezTo>
                    <a:pt x="10579" y="4148"/>
                    <a:pt x="10552" y="4121"/>
                    <a:pt x="10532" y="4095"/>
                  </a:cubicBezTo>
                  <a:cubicBezTo>
                    <a:pt x="10585" y="4008"/>
                    <a:pt x="10686" y="4021"/>
                    <a:pt x="10759" y="3988"/>
                  </a:cubicBezTo>
                  <a:cubicBezTo>
                    <a:pt x="10799" y="3974"/>
                    <a:pt x="10840" y="3968"/>
                    <a:pt x="10873" y="3941"/>
                  </a:cubicBezTo>
                  <a:cubicBezTo>
                    <a:pt x="10895" y="3928"/>
                    <a:pt x="10914" y="3923"/>
                    <a:pt x="10932" y="3923"/>
                  </a:cubicBezTo>
                  <a:close/>
                  <a:moveTo>
                    <a:pt x="7851" y="4370"/>
                  </a:moveTo>
                  <a:cubicBezTo>
                    <a:pt x="7872" y="4370"/>
                    <a:pt x="7898" y="4382"/>
                    <a:pt x="7943" y="4402"/>
                  </a:cubicBezTo>
                  <a:cubicBezTo>
                    <a:pt x="7909" y="4429"/>
                    <a:pt x="7869" y="4456"/>
                    <a:pt x="7835" y="4489"/>
                  </a:cubicBezTo>
                  <a:cubicBezTo>
                    <a:pt x="7802" y="4523"/>
                    <a:pt x="7769" y="4556"/>
                    <a:pt x="7735" y="4590"/>
                  </a:cubicBezTo>
                  <a:cubicBezTo>
                    <a:pt x="7713" y="4612"/>
                    <a:pt x="7703" y="4622"/>
                    <a:pt x="7685" y="4622"/>
                  </a:cubicBezTo>
                  <a:cubicBezTo>
                    <a:pt x="7671" y="4622"/>
                    <a:pt x="7651" y="4615"/>
                    <a:pt x="7615" y="4603"/>
                  </a:cubicBezTo>
                  <a:cubicBezTo>
                    <a:pt x="7668" y="4543"/>
                    <a:pt x="7715" y="4483"/>
                    <a:pt x="7769" y="4429"/>
                  </a:cubicBezTo>
                  <a:cubicBezTo>
                    <a:pt x="7806" y="4388"/>
                    <a:pt x="7824" y="4370"/>
                    <a:pt x="7851" y="4370"/>
                  </a:cubicBezTo>
                  <a:close/>
                  <a:moveTo>
                    <a:pt x="7379" y="4354"/>
                  </a:moveTo>
                  <a:cubicBezTo>
                    <a:pt x="7393" y="4354"/>
                    <a:pt x="7406" y="4354"/>
                    <a:pt x="7421" y="4356"/>
                  </a:cubicBezTo>
                  <a:cubicBezTo>
                    <a:pt x="7387" y="4402"/>
                    <a:pt x="7354" y="4443"/>
                    <a:pt x="7320" y="4483"/>
                  </a:cubicBezTo>
                  <a:cubicBezTo>
                    <a:pt x="7307" y="4496"/>
                    <a:pt x="7294" y="4510"/>
                    <a:pt x="7287" y="4523"/>
                  </a:cubicBezTo>
                  <a:cubicBezTo>
                    <a:pt x="7220" y="4623"/>
                    <a:pt x="7200" y="4630"/>
                    <a:pt x="7059" y="4630"/>
                  </a:cubicBezTo>
                  <a:cubicBezTo>
                    <a:pt x="7093" y="4590"/>
                    <a:pt x="7120" y="4556"/>
                    <a:pt x="7153" y="4523"/>
                  </a:cubicBezTo>
                  <a:cubicBezTo>
                    <a:pt x="7180" y="4489"/>
                    <a:pt x="7220" y="4456"/>
                    <a:pt x="7247" y="4416"/>
                  </a:cubicBezTo>
                  <a:cubicBezTo>
                    <a:pt x="7279" y="4367"/>
                    <a:pt x="7324" y="4354"/>
                    <a:pt x="7379" y="4354"/>
                  </a:cubicBezTo>
                  <a:close/>
                  <a:moveTo>
                    <a:pt x="7983" y="4409"/>
                  </a:moveTo>
                  <a:cubicBezTo>
                    <a:pt x="8009" y="4436"/>
                    <a:pt x="8043" y="4463"/>
                    <a:pt x="8070" y="4483"/>
                  </a:cubicBezTo>
                  <a:cubicBezTo>
                    <a:pt x="8009" y="4550"/>
                    <a:pt x="7949" y="4617"/>
                    <a:pt x="7882" y="4683"/>
                  </a:cubicBezTo>
                  <a:cubicBezTo>
                    <a:pt x="7856" y="4670"/>
                    <a:pt x="7822" y="4663"/>
                    <a:pt x="7782" y="4650"/>
                  </a:cubicBezTo>
                  <a:cubicBezTo>
                    <a:pt x="7835" y="4556"/>
                    <a:pt x="7929" y="4503"/>
                    <a:pt x="7983" y="4409"/>
                  </a:cubicBezTo>
                  <a:close/>
                  <a:moveTo>
                    <a:pt x="7193" y="4382"/>
                  </a:moveTo>
                  <a:lnTo>
                    <a:pt x="7193" y="4382"/>
                  </a:lnTo>
                  <a:cubicBezTo>
                    <a:pt x="7140" y="4449"/>
                    <a:pt x="7093" y="4503"/>
                    <a:pt x="7039" y="4556"/>
                  </a:cubicBezTo>
                  <a:cubicBezTo>
                    <a:pt x="7033" y="4563"/>
                    <a:pt x="7026" y="4570"/>
                    <a:pt x="7019" y="4583"/>
                  </a:cubicBezTo>
                  <a:cubicBezTo>
                    <a:pt x="6979" y="4690"/>
                    <a:pt x="6879" y="4697"/>
                    <a:pt x="6778" y="4717"/>
                  </a:cubicBezTo>
                  <a:cubicBezTo>
                    <a:pt x="6818" y="4657"/>
                    <a:pt x="6859" y="4603"/>
                    <a:pt x="6905" y="4550"/>
                  </a:cubicBezTo>
                  <a:cubicBezTo>
                    <a:pt x="6912" y="4536"/>
                    <a:pt x="6926" y="4530"/>
                    <a:pt x="6926" y="4516"/>
                  </a:cubicBezTo>
                  <a:cubicBezTo>
                    <a:pt x="6986" y="4416"/>
                    <a:pt x="7086" y="4409"/>
                    <a:pt x="7193" y="4382"/>
                  </a:cubicBezTo>
                  <a:close/>
                  <a:moveTo>
                    <a:pt x="8116" y="4530"/>
                  </a:moveTo>
                  <a:cubicBezTo>
                    <a:pt x="8143" y="4556"/>
                    <a:pt x="8163" y="4576"/>
                    <a:pt x="8183" y="4596"/>
                  </a:cubicBezTo>
                  <a:cubicBezTo>
                    <a:pt x="8137" y="4643"/>
                    <a:pt x="8090" y="4683"/>
                    <a:pt x="8043" y="4724"/>
                  </a:cubicBezTo>
                  <a:cubicBezTo>
                    <a:pt x="8036" y="4728"/>
                    <a:pt x="8029" y="4730"/>
                    <a:pt x="8023" y="4730"/>
                  </a:cubicBezTo>
                  <a:cubicBezTo>
                    <a:pt x="8009" y="4730"/>
                    <a:pt x="7994" y="4721"/>
                    <a:pt x="7976" y="4704"/>
                  </a:cubicBezTo>
                  <a:cubicBezTo>
                    <a:pt x="8023" y="4650"/>
                    <a:pt x="8070" y="4596"/>
                    <a:pt x="8116" y="4530"/>
                  </a:cubicBezTo>
                  <a:close/>
                  <a:moveTo>
                    <a:pt x="6009" y="2563"/>
                  </a:moveTo>
                  <a:cubicBezTo>
                    <a:pt x="6042" y="2563"/>
                    <a:pt x="6076" y="2576"/>
                    <a:pt x="6096" y="2589"/>
                  </a:cubicBezTo>
                  <a:cubicBezTo>
                    <a:pt x="6263" y="2737"/>
                    <a:pt x="6430" y="2884"/>
                    <a:pt x="6591" y="3038"/>
                  </a:cubicBezTo>
                  <a:cubicBezTo>
                    <a:pt x="6711" y="3151"/>
                    <a:pt x="6825" y="3272"/>
                    <a:pt x="6946" y="3392"/>
                  </a:cubicBezTo>
                  <a:cubicBezTo>
                    <a:pt x="7039" y="3486"/>
                    <a:pt x="7140" y="3580"/>
                    <a:pt x="7240" y="3680"/>
                  </a:cubicBezTo>
                  <a:cubicBezTo>
                    <a:pt x="7267" y="3700"/>
                    <a:pt x="7294" y="3720"/>
                    <a:pt x="7314" y="3747"/>
                  </a:cubicBezTo>
                  <a:cubicBezTo>
                    <a:pt x="7387" y="3834"/>
                    <a:pt x="7474" y="3914"/>
                    <a:pt x="7561" y="3988"/>
                  </a:cubicBezTo>
                  <a:cubicBezTo>
                    <a:pt x="7608" y="4028"/>
                    <a:pt x="7655" y="4081"/>
                    <a:pt x="7695" y="4128"/>
                  </a:cubicBezTo>
                  <a:cubicBezTo>
                    <a:pt x="7748" y="4175"/>
                    <a:pt x="7795" y="4229"/>
                    <a:pt x="7856" y="4289"/>
                  </a:cubicBezTo>
                  <a:cubicBezTo>
                    <a:pt x="7762" y="4275"/>
                    <a:pt x="7688" y="4262"/>
                    <a:pt x="7608" y="4255"/>
                  </a:cubicBezTo>
                  <a:cubicBezTo>
                    <a:pt x="7608" y="4235"/>
                    <a:pt x="7615" y="4222"/>
                    <a:pt x="7615" y="4208"/>
                  </a:cubicBezTo>
                  <a:lnTo>
                    <a:pt x="7608" y="4208"/>
                  </a:lnTo>
                  <a:cubicBezTo>
                    <a:pt x="7554" y="4249"/>
                    <a:pt x="7501" y="4255"/>
                    <a:pt x="7441" y="4255"/>
                  </a:cubicBezTo>
                  <a:cubicBezTo>
                    <a:pt x="7053" y="4269"/>
                    <a:pt x="6725" y="4409"/>
                    <a:pt x="6457" y="4683"/>
                  </a:cubicBezTo>
                  <a:cubicBezTo>
                    <a:pt x="6437" y="4704"/>
                    <a:pt x="6417" y="4724"/>
                    <a:pt x="6397" y="4744"/>
                  </a:cubicBezTo>
                  <a:cubicBezTo>
                    <a:pt x="6384" y="4764"/>
                    <a:pt x="6364" y="4777"/>
                    <a:pt x="6350" y="4797"/>
                  </a:cubicBezTo>
                  <a:cubicBezTo>
                    <a:pt x="6283" y="4764"/>
                    <a:pt x="6216" y="4757"/>
                    <a:pt x="6143" y="4757"/>
                  </a:cubicBezTo>
                  <a:lnTo>
                    <a:pt x="6016" y="4757"/>
                  </a:lnTo>
                  <a:cubicBezTo>
                    <a:pt x="5982" y="4757"/>
                    <a:pt x="5955" y="4750"/>
                    <a:pt x="5929" y="4717"/>
                  </a:cubicBezTo>
                  <a:cubicBezTo>
                    <a:pt x="5942" y="4670"/>
                    <a:pt x="5969" y="4637"/>
                    <a:pt x="6016" y="4610"/>
                  </a:cubicBezTo>
                  <a:cubicBezTo>
                    <a:pt x="6042" y="4596"/>
                    <a:pt x="6069" y="4590"/>
                    <a:pt x="6096" y="4576"/>
                  </a:cubicBezTo>
                  <a:cubicBezTo>
                    <a:pt x="6123" y="4563"/>
                    <a:pt x="6149" y="4550"/>
                    <a:pt x="6176" y="4530"/>
                  </a:cubicBezTo>
                  <a:cubicBezTo>
                    <a:pt x="6223" y="4489"/>
                    <a:pt x="6216" y="4436"/>
                    <a:pt x="6163" y="4402"/>
                  </a:cubicBezTo>
                  <a:cubicBezTo>
                    <a:pt x="6103" y="4376"/>
                    <a:pt x="6042" y="4349"/>
                    <a:pt x="5982" y="4329"/>
                  </a:cubicBezTo>
                  <a:cubicBezTo>
                    <a:pt x="5860" y="4296"/>
                    <a:pt x="5732" y="4280"/>
                    <a:pt x="5604" y="4280"/>
                  </a:cubicBezTo>
                  <a:cubicBezTo>
                    <a:pt x="5549" y="4280"/>
                    <a:pt x="5494" y="4283"/>
                    <a:pt x="5440" y="4289"/>
                  </a:cubicBezTo>
                  <a:cubicBezTo>
                    <a:pt x="5326" y="4295"/>
                    <a:pt x="5213" y="4295"/>
                    <a:pt x="5106" y="4295"/>
                  </a:cubicBezTo>
                  <a:cubicBezTo>
                    <a:pt x="5019" y="4295"/>
                    <a:pt x="4958" y="4242"/>
                    <a:pt x="4912" y="4168"/>
                  </a:cubicBezTo>
                  <a:cubicBezTo>
                    <a:pt x="4878" y="4115"/>
                    <a:pt x="4872" y="4061"/>
                    <a:pt x="4912" y="4008"/>
                  </a:cubicBezTo>
                  <a:cubicBezTo>
                    <a:pt x="4945" y="3961"/>
                    <a:pt x="4985" y="3914"/>
                    <a:pt x="5032" y="3874"/>
                  </a:cubicBezTo>
                  <a:cubicBezTo>
                    <a:pt x="5166" y="3753"/>
                    <a:pt x="5246" y="3600"/>
                    <a:pt x="5320" y="3439"/>
                  </a:cubicBezTo>
                  <a:cubicBezTo>
                    <a:pt x="5347" y="3379"/>
                    <a:pt x="5347" y="3325"/>
                    <a:pt x="5320" y="3265"/>
                  </a:cubicBezTo>
                  <a:cubicBezTo>
                    <a:pt x="5306" y="3225"/>
                    <a:pt x="5293" y="3171"/>
                    <a:pt x="5273" y="3125"/>
                  </a:cubicBezTo>
                  <a:cubicBezTo>
                    <a:pt x="5219" y="2977"/>
                    <a:pt x="5260" y="2850"/>
                    <a:pt x="5367" y="2737"/>
                  </a:cubicBezTo>
                  <a:cubicBezTo>
                    <a:pt x="5454" y="2643"/>
                    <a:pt x="5561" y="2603"/>
                    <a:pt x="5681" y="2589"/>
                  </a:cubicBezTo>
                  <a:cubicBezTo>
                    <a:pt x="5795" y="2576"/>
                    <a:pt x="5902" y="2569"/>
                    <a:pt x="6009" y="2563"/>
                  </a:cubicBezTo>
                  <a:close/>
                  <a:moveTo>
                    <a:pt x="8210" y="4630"/>
                  </a:moveTo>
                  <a:cubicBezTo>
                    <a:pt x="8250" y="4670"/>
                    <a:pt x="8284" y="4704"/>
                    <a:pt x="8324" y="4737"/>
                  </a:cubicBezTo>
                  <a:cubicBezTo>
                    <a:pt x="8290" y="4770"/>
                    <a:pt x="8257" y="4797"/>
                    <a:pt x="8224" y="4831"/>
                  </a:cubicBezTo>
                  <a:cubicBezTo>
                    <a:pt x="8183" y="4811"/>
                    <a:pt x="8150" y="4791"/>
                    <a:pt x="8103" y="4770"/>
                  </a:cubicBezTo>
                  <a:cubicBezTo>
                    <a:pt x="8143" y="4724"/>
                    <a:pt x="8177" y="4683"/>
                    <a:pt x="8210" y="4630"/>
                  </a:cubicBezTo>
                  <a:close/>
                  <a:moveTo>
                    <a:pt x="6832" y="4530"/>
                  </a:moveTo>
                  <a:cubicBezTo>
                    <a:pt x="6778" y="4610"/>
                    <a:pt x="6725" y="4683"/>
                    <a:pt x="6671" y="4764"/>
                  </a:cubicBezTo>
                  <a:cubicBezTo>
                    <a:pt x="6658" y="4777"/>
                    <a:pt x="6645" y="4784"/>
                    <a:pt x="6631" y="4791"/>
                  </a:cubicBezTo>
                  <a:cubicBezTo>
                    <a:pt x="6584" y="4811"/>
                    <a:pt x="6537" y="4837"/>
                    <a:pt x="6477" y="4864"/>
                  </a:cubicBezTo>
                  <a:cubicBezTo>
                    <a:pt x="6564" y="4764"/>
                    <a:pt x="6638" y="4677"/>
                    <a:pt x="6711" y="4590"/>
                  </a:cubicBezTo>
                  <a:cubicBezTo>
                    <a:pt x="6745" y="4556"/>
                    <a:pt x="6785" y="4543"/>
                    <a:pt x="6832" y="4530"/>
                  </a:cubicBezTo>
                  <a:close/>
                  <a:moveTo>
                    <a:pt x="8364" y="4777"/>
                  </a:moveTo>
                  <a:cubicBezTo>
                    <a:pt x="8458" y="4864"/>
                    <a:pt x="8538" y="4958"/>
                    <a:pt x="8605" y="5051"/>
                  </a:cubicBezTo>
                  <a:cubicBezTo>
                    <a:pt x="8531" y="4991"/>
                    <a:pt x="8431" y="4971"/>
                    <a:pt x="8371" y="4891"/>
                  </a:cubicBezTo>
                  <a:cubicBezTo>
                    <a:pt x="8371" y="4891"/>
                    <a:pt x="8377" y="4884"/>
                    <a:pt x="8377" y="4878"/>
                  </a:cubicBezTo>
                  <a:cubicBezTo>
                    <a:pt x="8357" y="4871"/>
                    <a:pt x="8337" y="4864"/>
                    <a:pt x="8297" y="4851"/>
                  </a:cubicBezTo>
                  <a:cubicBezTo>
                    <a:pt x="8324" y="4824"/>
                    <a:pt x="8344" y="4804"/>
                    <a:pt x="8364" y="4777"/>
                  </a:cubicBezTo>
                  <a:close/>
                  <a:moveTo>
                    <a:pt x="11798" y="4307"/>
                  </a:moveTo>
                  <a:cubicBezTo>
                    <a:pt x="11810" y="4307"/>
                    <a:pt x="11826" y="4317"/>
                    <a:pt x="11836" y="4322"/>
                  </a:cubicBezTo>
                  <a:cubicBezTo>
                    <a:pt x="11997" y="4402"/>
                    <a:pt x="12158" y="4496"/>
                    <a:pt x="12325" y="4576"/>
                  </a:cubicBezTo>
                  <a:cubicBezTo>
                    <a:pt x="12485" y="4663"/>
                    <a:pt x="12633" y="4770"/>
                    <a:pt x="12766" y="4891"/>
                  </a:cubicBezTo>
                  <a:cubicBezTo>
                    <a:pt x="12874" y="4991"/>
                    <a:pt x="12981" y="5098"/>
                    <a:pt x="13088" y="5199"/>
                  </a:cubicBezTo>
                  <a:cubicBezTo>
                    <a:pt x="13108" y="5219"/>
                    <a:pt x="13128" y="5232"/>
                    <a:pt x="13148" y="5259"/>
                  </a:cubicBezTo>
                  <a:cubicBezTo>
                    <a:pt x="13101" y="5245"/>
                    <a:pt x="13054" y="5225"/>
                    <a:pt x="13014" y="5212"/>
                  </a:cubicBezTo>
                  <a:cubicBezTo>
                    <a:pt x="12880" y="5172"/>
                    <a:pt x="12753" y="5132"/>
                    <a:pt x="12626" y="5092"/>
                  </a:cubicBezTo>
                  <a:cubicBezTo>
                    <a:pt x="12459" y="5045"/>
                    <a:pt x="12285" y="5045"/>
                    <a:pt x="12111" y="5038"/>
                  </a:cubicBezTo>
                  <a:cubicBezTo>
                    <a:pt x="11984" y="5031"/>
                    <a:pt x="11850" y="5031"/>
                    <a:pt x="11716" y="5025"/>
                  </a:cubicBezTo>
                  <a:cubicBezTo>
                    <a:pt x="11688" y="5024"/>
                    <a:pt x="11661" y="5023"/>
                    <a:pt x="11633" y="5023"/>
                  </a:cubicBezTo>
                  <a:cubicBezTo>
                    <a:pt x="11500" y="5023"/>
                    <a:pt x="11367" y="5036"/>
                    <a:pt x="11234" y="5058"/>
                  </a:cubicBezTo>
                  <a:cubicBezTo>
                    <a:pt x="11214" y="5060"/>
                    <a:pt x="11194" y="5062"/>
                    <a:pt x="11174" y="5062"/>
                  </a:cubicBezTo>
                  <a:cubicBezTo>
                    <a:pt x="11134" y="5062"/>
                    <a:pt x="11094" y="5056"/>
                    <a:pt x="11054" y="5038"/>
                  </a:cubicBezTo>
                  <a:cubicBezTo>
                    <a:pt x="11107" y="4911"/>
                    <a:pt x="11167" y="4791"/>
                    <a:pt x="11274" y="4697"/>
                  </a:cubicBezTo>
                  <a:cubicBezTo>
                    <a:pt x="11315" y="4657"/>
                    <a:pt x="11348" y="4610"/>
                    <a:pt x="11368" y="4556"/>
                  </a:cubicBezTo>
                  <a:cubicBezTo>
                    <a:pt x="11388" y="4516"/>
                    <a:pt x="11381" y="4463"/>
                    <a:pt x="11388" y="4396"/>
                  </a:cubicBezTo>
                  <a:cubicBezTo>
                    <a:pt x="11515" y="4356"/>
                    <a:pt x="11649" y="4315"/>
                    <a:pt x="11790" y="4309"/>
                  </a:cubicBezTo>
                  <a:cubicBezTo>
                    <a:pt x="11792" y="4308"/>
                    <a:pt x="11795" y="4307"/>
                    <a:pt x="11798" y="4307"/>
                  </a:cubicBezTo>
                  <a:close/>
                  <a:moveTo>
                    <a:pt x="12870" y="5326"/>
                  </a:moveTo>
                  <a:cubicBezTo>
                    <a:pt x="12914" y="5326"/>
                    <a:pt x="12956" y="5335"/>
                    <a:pt x="13001" y="5353"/>
                  </a:cubicBezTo>
                  <a:cubicBezTo>
                    <a:pt x="13088" y="5386"/>
                    <a:pt x="13175" y="5413"/>
                    <a:pt x="13262" y="5440"/>
                  </a:cubicBezTo>
                  <a:cubicBezTo>
                    <a:pt x="13282" y="5446"/>
                    <a:pt x="13302" y="5453"/>
                    <a:pt x="13322" y="5473"/>
                  </a:cubicBezTo>
                  <a:cubicBezTo>
                    <a:pt x="13201" y="5460"/>
                    <a:pt x="13088" y="5453"/>
                    <a:pt x="12967" y="5440"/>
                  </a:cubicBezTo>
                  <a:cubicBezTo>
                    <a:pt x="12967" y="5440"/>
                    <a:pt x="12967" y="5433"/>
                    <a:pt x="12967" y="5426"/>
                  </a:cubicBezTo>
                  <a:cubicBezTo>
                    <a:pt x="12987" y="5419"/>
                    <a:pt x="13007" y="5413"/>
                    <a:pt x="13034" y="5406"/>
                  </a:cubicBezTo>
                  <a:cubicBezTo>
                    <a:pt x="13012" y="5400"/>
                    <a:pt x="12990" y="5398"/>
                    <a:pt x="12969" y="5398"/>
                  </a:cubicBezTo>
                  <a:cubicBezTo>
                    <a:pt x="12895" y="5398"/>
                    <a:pt x="12827" y="5426"/>
                    <a:pt x="12760" y="5426"/>
                  </a:cubicBezTo>
                  <a:cubicBezTo>
                    <a:pt x="12673" y="5426"/>
                    <a:pt x="12586" y="5413"/>
                    <a:pt x="12492" y="5413"/>
                  </a:cubicBezTo>
                  <a:lnTo>
                    <a:pt x="12492" y="5393"/>
                  </a:lnTo>
                  <a:cubicBezTo>
                    <a:pt x="12552" y="5379"/>
                    <a:pt x="12606" y="5366"/>
                    <a:pt x="12659" y="5359"/>
                  </a:cubicBezTo>
                  <a:cubicBezTo>
                    <a:pt x="12706" y="5346"/>
                    <a:pt x="12760" y="5346"/>
                    <a:pt x="12800" y="5332"/>
                  </a:cubicBezTo>
                  <a:cubicBezTo>
                    <a:pt x="12824" y="5328"/>
                    <a:pt x="12847" y="5326"/>
                    <a:pt x="12870" y="5326"/>
                  </a:cubicBezTo>
                  <a:close/>
                  <a:moveTo>
                    <a:pt x="12595" y="5517"/>
                  </a:moveTo>
                  <a:cubicBezTo>
                    <a:pt x="12652" y="5517"/>
                    <a:pt x="12718" y="5525"/>
                    <a:pt x="12793" y="5540"/>
                  </a:cubicBezTo>
                  <a:cubicBezTo>
                    <a:pt x="12659" y="5553"/>
                    <a:pt x="12526" y="5567"/>
                    <a:pt x="12378" y="5580"/>
                  </a:cubicBezTo>
                  <a:cubicBezTo>
                    <a:pt x="12429" y="5538"/>
                    <a:pt x="12500" y="5517"/>
                    <a:pt x="12595" y="5517"/>
                  </a:cubicBezTo>
                  <a:close/>
                  <a:moveTo>
                    <a:pt x="13035" y="5544"/>
                  </a:moveTo>
                  <a:cubicBezTo>
                    <a:pt x="13120" y="5544"/>
                    <a:pt x="13204" y="5567"/>
                    <a:pt x="13288" y="5567"/>
                  </a:cubicBezTo>
                  <a:cubicBezTo>
                    <a:pt x="13237" y="5583"/>
                    <a:pt x="13182" y="5591"/>
                    <a:pt x="13124" y="5591"/>
                  </a:cubicBezTo>
                  <a:cubicBezTo>
                    <a:pt x="13060" y="5591"/>
                    <a:pt x="12993" y="5581"/>
                    <a:pt x="12927" y="5560"/>
                  </a:cubicBezTo>
                  <a:cubicBezTo>
                    <a:pt x="12963" y="5548"/>
                    <a:pt x="12999" y="5544"/>
                    <a:pt x="13035" y="5544"/>
                  </a:cubicBezTo>
                  <a:close/>
                  <a:moveTo>
                    <a:pt x="13447" y="5589"/>
                  </a:moveTo>
                  <a:cubicBezTo>
                    <a:pt x="13554" y="5589"/>
                    <a:pt x="13658" y="5624"/>
                    <a:pt x="13763" y="5674"/>
                  </a:cubicBezTo>
                  <a:cubicBezTo>
                    <a:pt x="13609" y="5654"/>
                    <a:pt x="13449" y="5634"/>
                    <a:pt x="13295" y="5613"/>
                  </a:cubicBezTo>
                  <a:cubicBezTo>
                    <a:pt x="13346" y="5596"/>
                    <a:pt x="13397" y="5589"/>
                    <a:pt x="13447" y="5589"/>
                  </a:cubicBezTo>
                  <a:close/>
                  <a:moveTo>
                    <a:pt x="12423" y="5702"/>
                  </a:moveTo>
                  <a:cubicBezTo>
                    <a:pt x="12461" y="5702"/>
                    <a:pt x="12500" y="5704"/>
                    <a:pt x="12539" y="5707"/>
                  </a:cubicBezTo>
                  <a:cubicBezTo>
                    <a:pt x="12439" y="5727"/>
                    <a:pt x="12332" y="5747"/>
                    <a:pt x="12231" y="5774"/>
                  </a:cubicBezTo>
                  <a:cubicBezTo>
                    <a:pt x="12204" y="5781"/>
                    <a:pt x="12178" y="5781"/>
                    <a:pt x="12158" y="5794"/>
                  </a:cubicBezTo>
                  <a:cubicBezTo>
                    <a:pt x="12143" y="5802"/>
                    <a:pt x="12127" y="5805"/>
                    <a:pt x="12112" y="5805"/>
                  </a:cubicBezTo>
                  <a:cubicBezTo>
                    <a:pt x="12086" y="5805"/>
                    <a:pt x="12060" y="5795"/>
                    <a:pt x="12030" y="5774"/>
                  </a:cubicBezTo>
                  <a:cubicBezTo>
                    <a:pt x="12160" y="5722"/>
                    <a:pt x="12290" y="5702"/>
                    <a:pt x="12423" y="5702"/>
                  </a:cubicBezTo>
                  <a:close/>
                  <a:moveTo>
                    <a:pt x="12419" y="5888"/>
                  </a:moveTo>
                  <a:cubicBezTo>
                    <a:pt x="12419" y="5894"/>
                    <a:pt x="12419" y="5894"/>
                    <a:pt x="12419" y="5901"/>
                  </a:cubicBezTo>
                  <a:cubicBezTo>
                    <a:pt x="12398" y="5908"/>
                    <a:pt x="12372" y="5915"/>
                    <a:pt x="12345" y="5921"/>
                  </a:cubicBezTo>
                  <a:cubicBezTo>
                    <a:pt x="12345" y="5915"/>
                    <a:pt x="12345" y="5908"/>
                    <a:pt x="12345" y="5901"/>
                  </a:cubicBezTo>
                  <a:cubicBezTo>
                    <a:pt x="12365" y="5894"/>
                    <a:pt x="12392" y="5888"/>
                    <a:pt x="12419" y="5888"/>
                  </a:cubicBezTo>
                  <a:close/>
                  <a:moveTo>
                    <a:pt x="12780" y="5695"/>
                  </a:moveTo>
                  <a:cubicBezTo>
                    <a:pt x="12843" y="5695"/>
                    <a:pt x="12907" y="5700"/>
                    <a:pt x="12974" y="5700"/>
                  </a:cubicBezTo>
                  <a:cubicBezTo>
                    <a:pt x="13014" y="5707"/>
                    <a:pt x="13061" y="5714"/>
                    <a:pt x="13108" y="5721"/>
                  </a:cubicBezTo>
                  <a:cubicBezTo>
                    <a:pt x="13128" y="5727"/>
                    <a:pt x="13148" y="5741"/>
                    <a:pt x="13168" y="5747"/>
                  </a:cubicBezTo>
                  <a:cubicBezTo>
                    <a:pt x="13180" y="5733"/>
                    <a:pt x="13191" y="5728"/>
                    <a:pt x="13203" y="5728"/>
                  </a:cubicBezTo>
                  <a:cubicBezTo>
                    <a:pt x="13225" y="5728"/>
                    <a:pt x="13247" y="5745"/>
                    <a:pt x="13268" y="5754"/>
                  </a:cubicBezTo>
                  <a:cubicBezTo>
                    <a:pt x="13228" y="5767"/>
                    <a:pt x="13188" y="5781"/>
                    <a:pt x="13148" y="5794"/>
                  </a:cubicBezTo>
                  <a:cubicBezTo>
                    <a:pt x="13047" y="5828"/>
                    <a:pt x="12947" y="5861"/>
                    <a:pt x="12853" y="5894"/>
                  </a:cubicBezTo>
                  <a:cubicBezTo>
                    <a:pt x="12805" y="5914"/>
                    <a:pt x="12764" y="5929"/>
                    <a:pt x="12720" y="5929"/>
                  </a:cubicBezTo>
                  <a:cubicBezTo>
                    <a:pt x="12703" y="5929"/>
                    <a:pt x="12685" y="5927"/>
                    <a:pt x="12666" y="5921"/>
                  </a:cubicBezTo>
                  <a:cubicBezTo>
                    <a:pt x="12633" y="5915"/>
                    <a:pt x="12606" y="5915"/>
                    <a:pt x="12572" y="5908"/>
                  </a:cubicBezTo>
                  <a:cubicBezTo>
                    <a:pt x="12760" y="5854"/>
                    <a:pt x="12947" y="5807"/>
                    <a:pt x="13128" y="5761"/>
                  </a:cubicBezTo>
                  <a:cubicBezTo>
                    <a:pt x="13077" y="5752"/>
                    <a:pt x="13026" y="5749"/>
                    <a:pt x="12974" y="5749"/>
                  </a:cubicBezTo>
                  <a:cubicBezTo>
                    <a:pt x="12902" y="5749"/>
                    <a:pt x="12830" y="5756"/>
                    <a:pt x="12760" y="5767"/>
                  </a:cubicBezTo>
                  <a:cubicBezTo>
                    <a:pt x="12606" y="5801"/>
                    <a:pt x="12459" y="5828"/>
                    <a:pt x="12305" y="5861"/>
                  </a:cubicBezTo>
                  <a:cubicBezTo>
                    <a:pt x="12290" y="5864"/>
                    <a:pt x="12275" y="5866"/>
                    <a:pt x="12262" y="5866"/>
                  </a:cubicBezTo>
                  <a:cubicBezTo>
                    <a:pt x="12239" y="5866"/>
                    <a:pt x="12219" y="5859"/>
                    <a:pt x="12198" y="5834"/>
                  </a:cubicBezTo>
                  <a:cubicBezTo>
                    <a:pt x="12218" y="5828"/>
                    <a:pt x="12231" y="5814"/>
                    <a:pt x="12245" y="5814"/>
                  </a:cubicBezTo>
                  <a:cubicBezTo>
                    <a:pt x="12392" y="5774"/>
                    <a:pt x="12539" y="5727"/>
                    <a:pt x="12686" y="5700"/>
                  </a:cubicBezTo>
                  <a:cubicBezTo>
                    <a:pt x="12717" y="5696"/>
                    <a:pt x="12749" y="5695"/>
                    <a:pt x="12780" y="5695"/>
                  </a:cubicBezTo>
                  <a:close/>
                  <a:moveTo>
                    <a:pt x="8739" y="5540"/>
                  </a:moveTo>
                  <a:lnTo>
                    <a:pt x="8739" y="5540"/>
                  </a:lnTo>
                  <a:cubicBezTo>
                    <a:pt x="8745" y="5761"/>
                    <a:pt x="8719" y="5854"/>
                    <a:pt x="8578" y="6122"/>
                  </a:cubicBezTo>
                  <a:cubicBezTo>
                    <a:pt x="8545" y="6109"/>
                    <a:pt x="8545" y="6082"/>
                    <a:pt x="8545" y="6055"/>
                  </a:cubicBezTo>
                  <a:cubicBezTo>
                    <a:pt x="8545" y="5981"/>
                    <a:pt x="8565" y="5915"/>
                    <a:pt x="8598" y="5854"/>
                  </a:cubicBezTo>
                  <a:cubicBezTo>
                    <a:pt x="8645" y="5747"/>
                    <a:pt x="8692" y="5647"/>
                    <a:pt x="8739" y="5540"/>
                  </a:cubicBezTo>
                  <a:close/>
                  <a:moveTo>
                    <a:pt x="9604" y="6069"/>
                  </a:moveTo>
                  <a:cubicBezTo>
                    <a:pt x="9676" y="6069"/>
                    <a:pt x="9741" y="6080"/>
                    <a:pt x="9782" y="6102"/>
                  </a:cubicBezTo>
                  <a:cubicBezTo>
                    <a:pt x="9608" y="6115"/>
                    <a:pt x="9455" y="6122"/>
                    <a:pt x="9294" y="6129"/>
                  </a:cubicBezTo>
                  <a:cubicBezTo>
                    <a:pt x="9388" y="6090"/>
                    <a:pt x="9504" y="6069"/>
                    <a:pt x="9604" y="6069"/>
                  </a:cubicBezTo>
                  <a:close/>
                  <a:moveTo>
                    <a:pt x="9910" y="6143"/>
                  </a:moveTo>
                  <a:cubicBezTo>
                    <a:pt x="9939" y="6143"/>
                    <a:pt x="9957" y="6150"/>
                    <a:pt x="9990" y="6162"/>
                  </a:cubicBezTo>
                  <a:cubicBezTo>
                    <a:pt x="9926" y="6171"/>
                    <a:pt x="9869" y="6202"/>
                    <a:pt x="9805" y="6202"/>
                  </a:cubicBezTo>
                  <a:cubicBezTo>
                    <a:pt x="9775" y="6202"/>
                    <a:pt x="9743" y="6195"/>
                    <a:pt x="9709" y="6175"/>
                  </a:cubicBezTo>
                  <a:cubicBezTo>
                    <a:pt x="9823" y="6153"/>
                    <a:pt x="9874" y="6143"/>
                    <a:pt x="9910" y="6143"/>
                  </a:cubicBezTo>
                  <a:close/>
                  <a:moveTo>
                    <a:pt x="11803" y="6135"/>
                  </a:moveTo>
                  <a:cubicBezTo>
                    <a:pt x="11836" y="6142"/>
                    <a:pt x="11870" y="6149"/>
                    <a:pt x="11903" y="6155"/>
                  </a:cubicBezTo>
                  <a:cubicBezTo>
                    <a:pt x="11857" y="6216"/>
                    <a:pt x="11843" y="6222"/>
                    <a:pt x="11729" y="6222"/>
                  </a:cubicBezTo>
                  <a:cubicBezTo>
                    <a:pt x="11756" y="6189"/>
                    <a:pt x="11776" y="6162"/>
                    <a:pt x="11803" y="6135"/>
                  </a:cubicBezTo>
                  <a:close/>
                  <a:moveTo>
                    <a:pt x="11636" y="6115"/>
                  </a:moveTo>
                  <a:cubicBezTo>
                    <a:pt x="11662" y="6115"/>
                    <a:pt x="11689" y="6122"/>
                    <a:pt x="11723" y="6122"/>
                  </a:cubicBezTo>
                  <a:cubicBezTo>
                    <a:pt x="11700" y="6203"/>
                    <a:pt x="11652" y="6239"/>
                    <a:pt x="11579" y="6239"/>
                  </a:cubicBezTo>
                  <a:cubicBezTo>
                    <a:pt x="11568" y="6239"/>
                    <a:pt x="11555" y="6238"/>
                    <a:pt x="11542" y="6236"/>
                  </a:cubicBezTo>
                  <a:cubicBezTo>
                    <a:pt x="11576" y="6196"/>
                    <a:pt x="11602" y="6155"/>
                    <a:pt x="11636" y="6115"/>
                  </a:cubicBezTo>
                  <a:close/>
                  <a:moveTo>
                    <a:pt x="11979" y="6174"/>
                  </a:moveTo>
                  <a:cubicBezTo>
                    <a:pt x="12001" y="6174"/>
                    <a:pt x="12031" y="6186"/>
                    <a:pt x="12071" y="6209"/>
                  </a:cubicBezTo>
                  <a:cubicBezTo>
                    <a:pt x="12035" y="6219"/>
                    <a:pt x="12007" y="6253"/>
                    <a:pt x="11971" y="6253"/>
                  </a:cubicBezTo>
                  <a:cubicBezTo>
                    <a:pt x="11961" y="6253"/>
                    <a:pt x="11949" y="6250"/>
                    <a:pt x="11937" y="6242"/>
                  </a:cubicBezTo>
                  <a:cubicBezTo>
                    <a:pt x="11937" y="6196"/>
                    <a:pt x="11950" y="6174"/>
                    <a:pt x="11979" y="6174"/>
                  </a:cubicBezTo>
                  <a:close/>
                  <a:moveTo>
                    <a:pt x="11375" y="6135"/>
                  </a:moveTo>
                  <a:cubicBezTo>
                    <a:pt x="11348" y="6182"/>
                    <a:pt x="11335" y="6222"/>
                    <a:pt x="11315" y="6256"/>
                  </a:cubicBezTo>
                  <a:lnTo>
                    <a:pt x="11301" y="6256"/>
                  </a:lnTo>
                  <a:cubicBezTo>
                    <a:pt x="11295" y="6229"/>
                    <a:pt x="11295" y="6202"/>
                    <a:pt x="11288" y="6169"/>
                  </a:cubicBezTo>
                  <a:cubicBezTo>
                    <a:pt x="11315" y="6162"/>
                    <a:pt x="11341" y="6149"/>
                    <a:pt x="11375" y="6135"/>
                  </a:cubicBezTo>
                  <a:close/>
                  <a:moveTo>
                    <a:pt x="10080" y="6204"/>
                  </a:moveTo>
                  <a:cubicBezTo>
                    <a:pt x="10109" y="6204"/>
                    <a:pt x="10139" y="6212"/>
                    <a:pt x="10170" y="6236"/>
                  </a:cubicBezTo>
                  <a:cubicBezTo>
                    <a:pt x="10097" y="6255"/>
                    <a:pt x="10058" y="6265"/>
                    <a:pt x="10028" y="6265"/>
                  </a:cubicBezTo>
                  <a:cubicBezTo>
                    <a:pt x="9997" y="6265"/>
                    <a:pt x="9975" y="6253"/>
                    <a:pt x="9930" y="6229"/>
                  </a:cubicBezTo>
                  <a:cubicBezTo>
                    <a:pt x="9977" y="6229"/>
                    <a:pt x="10027" y="6204"/>
                    <a:pt x="10080" y="6204"/>
                  </a:cubicBezTo>
                  <a:close/>
                  <a:moveTo>
                    <a:pt x="13444" y="5763"/>
                  </a:moveTo>
                  <a:cubicBezTo>
                    <a:pt x="13457" y="5763"/>
                    <a:pt x="13470" y="5768"/>
                    <a:pt x="13482" y="5781"/>
                  </a:cubicBezTo>
                  <a:cubicBezTo>
                    <a:pt x="13549" y="5841"/>
                    <a:pt x="13616" y="5908"/>
                    <a:pt x="13683" y="5961"/>
                  </a:cubicBezTo>
                  <a:cubicBezTo>
                    <a:pt x="13783" y="6048"/>
                    <a:pt x="13857" y="6155"/>
                    <a:pt x="13931" y="6269"/>
                  </a:cubicBezTo>
                  <a:cubicBezTo>
                    <a:pt x="13857" y="6242"/>
                    <a:pt x="13797" y="6216"/>
                    <a:pt x="13723" y="6189"/>
                  </a:cubicBezTo>
                  <a:cubicBezTo>
                    <a:pt x="13737" y="6175"/>
                    <a:pt x="13743" y="6175"/>
                    <a:pt x="13750" y="6169"/>
                  </a:cubicBezTo>
                  <a:cubicBezTo>
                    <a:pt x="13757" y="6162"/>
                    <a:pt x="13763" y="6162"/>
                    <a:pt x="13777" y="6155"/>
                  </a:cubicBezTo>
                  <a:cubicBezTo>
                    <a:pt x="13751" y="6139"/>
                    <a:pt x="13723" y="6136"/>
                    <a:pt x="13695" y="6136"/>
                  </a:cubicBezTo>
                  <a:cubicBezTo>
                    <a:pt x="13674" y="6136"/>
                    <a:pt x="13653" y="6138"/>
                    <a:pt x="13632" y="6138"/>
                  </a:cubicBezTo>
                  <a:cubicBezTo>
                    <a:pt x="13599" y="6138"/>
                    <a:pt x="13566" y="6133"/>
                    <a:pt x="13536" y="6109"/>
                  </a:cubicBezTo>
                  <a:cubicBezTo>
                    <a:pt x="13583" y="6095"/>
                    <a:pt x="13616" y="6082"/>
                    <a:pt x="13656" y="6075"/>
                  </a:cubicBezTo>
                  <a:cubicBezTo>
                    <a:pt x="13626" y="6065"/>
                    <a:pt x="13598" y="6060"/>
                    <a:pt x="13569" y="6060"/>
                  </a:cubicBezTo>
                  <a:cubicBezTo>
                    <a:pt x="13541" y="6060"/>
                    <a:pt x="13512" y="6065"/>
                    <a:pt x="13482" y="6075"/>
                  </a:cubicBezTo>
                  <a:cubicBezTo>
                    <a:pt x="13471" y="6077"/>
                    <a:pt x="13459" y="6079"/>
                    <a:pt x="13447" y="6079"/>
                  </a:cubicBezTo>
                  <a:cubicBezTo>
                    <a:pt x="13422" y="6079"/>
                    <a:pt x="13395" y="6073"/>
                    <a:pt x="13369" y="6055"/>
                  </a:cubicBezTo>
                  <a:cubicBezTo>
                    <a:pt x="13456" y="6015"/>
                    <a:pt x="13536" y="5975"/>
                    <a:pt x="13609" y="5935"/>
                  </a:cubicBezTo>
                  <a:cubicBezTo>
                    <a:pt x="13609" y="5928"/>
                    <a:pt x="13609" y="5921"/>
                    <a:pt x="13609" y="5915"/>
                  </a:cubicBezTo>
                  <a:cubicBezTo>
                    <a:pt x="13583" y="5921"/>
                    <a:pt x="13549" y="5915"/>
                    <a:pt x="13529" y="5928"/>
                  </a:cubicBezTo>
                  <a:cubicBezTo>
                    <a:pt x="13462" y="5948"/>
                    <a:pt x="13395" y="5975"/>
                    <a:pt x="13335" y="6008"/>
                  </a:cubicBezTo>
                  <a:cubicBezTo>
                    <a:pt x="13309" y="6021"/>
                    <a:pt x="13286" y="6029"/>
                    <a:pt x="13262" y="6029"/>
                  </a:cubicBezTo>
                  <a:cubicBezTo>
                    <a:pt x="13249" y="6029"/>
                    <a:pt x="13236" y="6026"/>
                    <a:pt x="13221" y="6022"/>
                  </a:cubicBezTo>
                  <a:cubicBezTo>
                    <a:pt x="13188" y="6008"/>
                    <a:pt x="13161" y="6008"/>
                    <a:pt x="13128" y="5981"/>
                  </a:cubicBezTo>
                  <a:lnTo>
                    <a:pt x="13462" y="5848"/>
                  </a:lnTo>
                  <a:cubicBezTo>
                    <a:pt x="13445" y="5840"/>
                    <a:pt x="13429" y="5837"/>
                    <a:pt x="13413" y="5837"/>
                  </a:cubicBezTo>
                  <a:cubicBezTo>
                    <a:pt x="13385" y="5837"/>
                    <a:pt x="13358" y="5846"/>
                    <a:pt x="13328" y="5854"/>
                  </a:cubicBezTo>
                  <a:cubicBezTo>
                    <a:pt x="13228" y="5888"/>
                    <a:pt x="13128" y="5921"/>
                    <a:pt x="13027" y="5955"/>
                  </a:cubicBezTo>
                  <a:cubicBezTo>
                    <a:pt x="13004" y="5963"/>
                    <a:pt x="12991" y="5968"/>
                    <a:pt x="12978" y="5968"/>
                  </a:cubicBezTo>
                  <a:cubicBezTo>
                    <a:pt x="12962" y="5968"/>
                    <a:pt x="12948" y="5960"/>
                    <a:pt x="12914" y="5941"/>
                  </a:cubicBezTo>
                  <a:cubicBezTo>
                    <a:pt x="13034" y="5901"/>
                    <a:pt x="13155" y="5854"/>
                    <a:pt x="13275" y="5814"/>
                  </a:cubicBezTo>
                  <a:cubicBezTo>
                    <a:pt x="13322" y="5801"/>
                    <a:pt x="13375" y="5781"/>
                    <a:pt x="13422" y="5767"/>
                  </a:cubicBezTo>
                  <a:cubicBezTo>
                    <a:pt x="13429" y="5765"/>
                    <a:pt x="13437" y="5763"/>
                    <a:pt x="13444" y="5763"/>
                  </a:cubicBezTo>
                  <a:close/>
                  <a:moveTo>
                    <a:pt x="12134" y="6225"/>
                  </a:moveTo>
                  <a:cubicBezTo>
                    <a:pt x="12147" y="6225"/>
                    <a:pt x="12160" y="6234"/>
                    <a:pt x="12184" y="6249"/>
                  </a:cubicBezTo>
                  <a:cubicBezTo>
                    <a:pt x="12157" y="6265"/>
                    <a:pt x="12146" y="6271"/>
                    <a:pt x="12129" y="6271"/>
                  </a:cubicBezTo>
                  <a:cubicBezTo>
                    <a:pt x="12117" y="6271"/>
                    <a:pt x="12102" y="6268"/>
                    <a:pt x="12077" y="6262"/>
                  </a:cubicBezTo>
                  <a:cubicBezTo>
                    <a:pt x="12106" y="6237"/>
                    <a:pt x="12120" y="6225"/>
                    <a:pt x="12134" y="6225"/>
                  </a:cubicBezTo>
                  <a:close/>
                  <a:moveTo>
                    <a:pt x="11523" y="6119"/>
                  </a:moveTo>
                  <a:cubicBezTo>
                    <a:pt x="11543" y="6119"/>
                    <a:pt x="11565" y="6122"/>
                    <a:pt x="11589" y="6122"/>
                  </a:cubicBezTo>
                  <a:cubicBezTo>
                    <a:pt x="11555" y="6149"/>
                    <a:pt x="11529" y="6169"/>
                    <a:pt x="11509" y="6189"/>
                  </a:cubicBezTo>
                  <a:cubicBezTo>
                    <a:pt x="11482" y="6209"/>
                    <a:pt x="11468" y="6236"/>
                    <a:pt x="11442" y="6256"/>
                  </a:cubicBezTo>
                  <a:cubicBezTo>
                    <a:pt x="11428" y="6269"/>
                    <a:pt x="11402" y="6283"/>
                    <a:pt x="11381" y="6296"/>
                  </a:cubicBezTo>
                  <a:cubicBezTo>
                    <a:pt x="11381" y="6289"/>
                    <a:pt x="11375" y="6289"/>
                    <a:pt x="11368" y="6283"/>
                  </a:cubicBezTo>
                  <a:cubicBezTo>
                    <a:pt x="11402" y="6236"/>
                    <a:pt x="11428" y="6182"/>
                    <a:pt x="11462" y="6142"/>
                  </a:cubicBezTo>
                  <a:cubicBezTo>
                    <a:pt x="11477" y="6123"/>
                    <a:pt x="11498" y="6119"/>
                    <a:pt x="11523" y="6119"/>
                  </a:cubicBezTo>
                  <a:close/>
                  <a:moveTo>
                    <a:pt x="9151" y="6244"/>
                  </a:moveTo>
                  <a:cubicBezTo>
                    <a:pt x="9163" y="6244"/>
                    <a:pt x="9175" y="6246"/>
                    <a:pt x="9187" y="6249"/>
                  </a:cubicBezTo>
                  <a:cubicBezTo>
                    <a:pt x="9133" y="6269"/>
                    <a:pt x="9087" y="6289"/>
                    <a:pt x="9033" y="6309"/>
                  </a:cubicBezTo>
                  <a:cubicBezTo>
                    <a:pt x="9074" y="6263"/>
                    <a:pt x="9112" y="6244"/>
                    <a:pt x="9151" y="6244"/>
                  </a:cubicBezTo>
                  <a:close/>
                  <a:moveTo>
                    <a:pt x="8946" y="6216"/>
                  </a:moveTo>
                  <a:cubicBezTo>
                    <a:pt x="8902" y="6260"/>
                    <a:pt x="8785" y="6316"/>
                    <a:pt x="8716" y="6316"/>
                  </a:cubicBezTo>
                  <a:cubicBezTo>
                    <a:pt x="8712" y="6316"/>
                    <a:pt x="8709" y="6316"/>
                    <a:pt x="8705" y="6316"/>
                  </a:cubicBezTo>
                  <a:cubicBezTo>
                    <a:pt x="8779" y="6283"/>
                    <a:pt x="8852" y="6222"/>
                    <a:pt x="8946" y="6216"/>
                  </a:cubicBezTo>
                  <a:close/>
                  <a:moveTo>
                    <a:pt x="9147" y="6296"/>
                  </a:moveTo>
                  <a:cubicBezTo>
                    <a:pt x="9147" y="6303"/>
                    <a:pt x="9154" y="6303"/>
                    <a:pt x="9154" y="6309"/>
                  </a:cubicBezTo>
                  <a:lnTo>
                    <a:pt x="9107" y="6329"/>
                  </a:lnTo>
                  <a:cubicBezTo>
                    <a:pt x="9107" y="6323"/>
                    <a:pt x="9107" y="6316"/>
                    <a:pt x="9100" y="6316"/>
                  </a:cubicBezTo>
                  <a:cubicBezTo>
                    <a:pt x="9120" y="6309"/>
                    <a:pt x="9133" y="6303"/>
                    <a:pt x="9147" y="6296"/>
                  </a:cubicBezTo>
                  <a:close/>
                  <a:moveTo>
                    <a:pt x="12263" y="6282"/>
                  </a:moveTo>
                  <a:cubicBezTo>
                    <a:pt x="12291" y="6282"/>
                    <a:pt x="12315" y="6306"/>
                    <a:pt x="12338" y="6329"/>
                  </a:cubicBezTo>
                  <a:lnTo>
                    <a:pt x="12225" y="6296"/>
                  </a:lnTo>
                  <a:cubicBezTo>
                    <a:pt x="12238" y="6286"/>
                    <a:pt x="12251" y="6282"/>
                    <a:pt x="12263" y="6282"/>
                  </a:cubicBezTo>
                  <a:close/>
                  <a:moveTo>
                    <a:pt x="10226" y="6283"/>
                  </a:moveTo>
                  <a:cubicBezTo>
                    <a:pt x="10258" y="6283"/>
                    <a:pt x="10283" y="6299"/>
                    <a:pt x="10318" y="6329"/>
                  </a:cubicBezTo>
                  <a:cubicBezTo>
                    <a:pt x="10280" y="6341"/>
                    <a:pt x="10259" y="6347"/>
                    <a:pt x="10239" y="6347"/>
                  </a:cubicBezTo>
                  <a:cubicBezTo>
                    <a:pt x="10213" y="6347"/>
                    <a:pt x="10190" y="6336"/>
                    <a:pt x="10137" y="6309"/>
                  </a:cubicBezTo>
                  <a:cubicBezTo>
                    <a:pt x="10174" y="6292"/>
                    <a:pt x="10202" y="6283"/>
                    <a:pt x="10226" y="6283"/>
                  </a:cubicBezTo>
                  <a:close/>
                  <a:moveTo>
                    <a:pt x="10362" y="6378"/>
                  </a:moveTo>
                  <a:cubicBezTo>
                    <a:pt x="10380" y="6378"/>
                    <a:pt x="10383" y="6393"/>
                    <a:pt x="10391" y="6436"/>
                  </a:cubicBezTo>
                  <a:cubicBezTo>
                    <a:pt x="10365" y="6423"/>
                    <a:pt x="10344" y="6403"/>
                    <a:pt x="10318" y="6390"/>
                  </a:cubicBezTo>
                  <a:cubicBezTo>
                    <a:pt x="10339" y="6382"/>
                    <a:pt x="10353" y="6378"/>
                    <a:pt x="10362" y="6378"/>
                  </a:cubicBezTo>
                  <a:close/>
                  <a:moveTo>
                    <a:pt x="9080" y="6355"/>
                  </a:moveTo>
                  <a:cubicBezTo>
                    <a:pt x="9087" y="6355"/>
                    <a:pt x="9093" y="6356"/>
                    <a:pt x="9100" y="6356"/>
                  </a:cubicBezTo>
                  <a:cubicBezTo>
                    <a:pt x="9093" y="6403"/>
                    <a:pt x="9067" y="6416"/>
                    <a:pt x="9026" y="6423"/>
                  </a:cubicBezTo>
                  <a:cubicBezTo>
                    <a:pt x="8973" y="6423"/>
                    <a:pt x="8926" y="6436"/>
                    <a:pt x="8879" y="6443"/>
                  </a:cubicBezTo>
                  <a:cubicBezTo>
                    <a:pt x="8852" y="6443"/>
                    <a:pt x="8832" y="6436"/>
                    <a:pt x="8812" y="6436"/>
                  </a:cubicBezTo>
                  <a:cubicBezTo>
                    <a:pt x="8812" y="6430"/>
                    <a:pt x="8812" y="6423"/>
                    <a:pt x="8812" y="6423"/>
                  </a:cubicBezTo>
                  <a:cubicBezTo>
                    <a:pt x="8900" y="6398"/>
                    <a:pt x="8987" y="6355"/>
                    <a:pt x="9080" y="6355"/>
                  </a:cubicBezTo>
                  <a:close/>
                  <a:moveTo>
                    <a:pt x="11694" y="6347"/>
                  </a:moveTo>
                  <a:cubicBezTo>
                    <a:pt x="11759" y="6347"/>
                    <a:pt x="11828" y="6351"/>
                    <a:pt x="11903" y="6356"/>
                  </a:cubicBezTo>
                  <a:cubicBezTo>
                    <a:pt x="11709" y="6396"/>
                    <a:pt x="11522" y="6443"/>
                    <a:pt x="11335" y="6483"/>
                  </a:cubicBezTo>
                  <a:cubicBezTo>
                    <a:pt x="11321" y="6456"/>
                    <a:pt x="11341" y="6436"/>
                    <a:pt x="11368" y="6430"/>
                  </a:cubicBezTo>
                  <a:cubicBezTo>
                    <a:pt x="11448" y="6396"/>
                    <a:pt x="11529" y="6363"/>
                    <a:pt x="11616" y="6349"/>
                  </a:cubicBezTo>
                  <a:cubicBezTo>
                    <a:pt x="11641" y="6347"/>
                    <a:pt x="11667" y="6347"/>
                    <a:pt x="11694" y="6347"/>
                  </a:cubicBezTo>
                  <a:close/>
                  <a:moveTo>
                    <a:pt x="11994" y="6378"/>
                  </a:moveTo>
                  <a:cubicBezTo>
                    <a:pt x="12009" y="6378"/>
                    <a:pt x="12024" y="6380"/>
                    <a:pt x="12037" y="6383"/>
                  </a:cubicBezTo>
                  <a:cubicBezTo>
                    <a:pt x="11810" y="6450"/>
                    <a:pt x="11569" y="6477"/>
                    <a:pt x="11348" y="6590"/>
                  </a:cubicBezTo>
                  <a:cubicBezTo>
                    <a:pt x="11335" y="6557"/>
                    <a:pt x="11341" y="6543"/>
                    <a:pt x="11368" y="6537"/>
                  </a:cubicBezTo>
                  <a:cubicBezTo>
                    <a:pt x="11428" y="6523"/>
                    <a:pt x="11482" y="6503"/>
                    <a:pt x="11542" y="6490"/>
                  </a:cubicBezTo>
                  <a:cubicBezTo>
                    <a:pt x="11676" y="6450"/>
                    <a:pt x="11816" y="6416"/>
                    <a:pt x="11950" y="6383"/>
                  </a:cubicBezTo>
                  <a:cubicBezTo>
                    <a:pt x="11964" y="6380"/>
                    <a:pt x="11979" y="6378"/>
                    <a:pt x="11994" y="6378"/>
                  </a:cubicBezTo>
                  <a:close/>
                  <a:moveTo>
                    <a:pt x="12122" y="6402"/>
                  </a:moveTo>
                  <a:cubicBezTo>
                    <a:pt x="12172" y="6402"/>
                    <a:pt x="12221" y="6415"/>
                    <a:pt x="12271" y="6436"/>
                  </a:cubicBezTo>
                  <a:cubicBezTo>
                    <a:pt x="12265" y="6443"/>
                    <a:pt x="12258" y="6443"/>
                    <a:pt x="12251" y="6450"/>
                  </a:cubicBezTo>
                  <a:cubicBezTo>
                    <a:pt x="12071" y="6490"/>
                    <a:pt x="11883" y="6530"/>
                    <a:pt x="11703" y="6577"/>
                  </a:cubicBezTo>
                  <a:cubicBezTo>
                    <a:pt x="11683" y="6577"/>
                    <a:pt x="11662" y="6584"/>
                    <a:pt x="11642" y="6584"/>
                  </a:cubicBezTo>
                  <a:cubicBezTo>
                    <a:pt x="11589" y="6590"/>
                    <a:pt x="11529" y="6590"/>
                    <a:pt x="11475" y="6590"/>
                  </a:cubicBezTo>
                  <a:cubicBezTo>
                    <a:pt x="11475" y="6584"/>
                    <a:pt x="11475" y="6577"/>
                    <a:pt x="11475" y="6570"/>
                  </a:cubicBezTo>
                  <a:cubicBezTo>
                    <a:pt x="11542" y="6550"/>
                    <a:pt x="11609" y="6530"/>
                    <a:pt x="11676" y="6510"/>
                  </a:cubicBezTo>
                  <a:cubicBezTo>
                    <a:pt x="11790" y="6477"/>
                    <a:pt x="11917" y="6450"/>
                    <a:pt x="12030" y="6416"/>
                  </a:cubicBezTo>
                  <a:cubicBezTo>
                    <a:pt x="12062" y="6407"/>
                    <a:pt x="12093" y="6402"/>
                    <a:pt x="12122" y="6402"/>
                  </a:cubicBezTo>
                  <a:close/>
                  <a:moveTo>
                    <a:pt x="12337" y="6460"/>
                  </a:moveTo>
                  <a:cubicBezTo>
                    <a:pt x="12375" y="6460"/>
                    <a:pt x="12412" y="6472"/>
                    <a:pt x="12452" y="6490"/>
                  </a:cubicBezTo>
                  <a:cubicBezTo>
                    <a:pt x="12398" y="6523"/>
                    <a:pt x="12352" y="6517"/>
                    <a:pt x="12298" y="6530"/>
                  </a:cubicBezTo>
                  <a:cubicBezTo>
                    <a:pt x="12178" y="6557"/>
                    <a:pt x="12051" y="6577"/>
                    <a:pt x="11923" y="6604"/>
                  </a:cubicBezTo>
                  <a:cubicBezTo>
                    <a:pt x="11890" y="6604"/>
                    <a:pt x="11863" y="6604"/>
                    <a:pt x="11836" y="6610"/>
                  </a:cubicBezTo>
                  <a:cubicBezTo>
                    <a:pt x="11836" y="6604"/>
                    <a:pt x="11836" y="6597"/>
                    <a:pt x="11836" y="6590"/>
                  </a:cubicBezTo>
                  <a:cubicBezTo>
                    <a:pt x="11883" y="6577"/>
                    <a:pt x="11937" y="6564"/>
                    <a:pt x="11984" y="6550"/>
                  </a:cubicBezTo>
                  <a:cubicBezTo>
                    <a:pt x="12084" y="6523"/>
                    <a:pt x="12184" y="6503"/>
                    <a:pt x="12278" y="6470"/>
                  </a:cubicBezTo>
                  <a:cubicBezTo>
                    <a:pt x="12298" y="6463"/>
                    <a:pt x="12317" y="6460"/>
                    <a:pt x="12337" y="6460"/>
                  </a:cubicBezTo>
                  <a:close/>
                  <a:moveTo>
                    <a:pt x="8664" y="6458"/>
                  </a:moveTo>
                  <a:cubicBezTo>
                    <a:pt x="8680" y="6458"/>
                    <a:pt x="8696" y="6463"/>
                    <a:pt x="8712" y="6483"/>
                  </a:cubicBezTo>
                  <a:cubicBezTo>
                    <a:pt x="8525" y="6530"/>
                    <a:pt x="8344" y="6577"/>
                    <a:pt x="8150" y="6630"/>
                  </a:cubicBezTo>
                  <a:cubicBezTo>
                    <a:pt x="8157" y="6590"/>
                    <a:pt x="8183" y="6577"/>
                    <a:pt x="8210" y="6564"/>
                  </a:cubicBezTo>
                  <a:cubicBezTo>
                    <a:pt x="8351" y="6537"/>
                    <a:pt x="8491" y="6497"/>
                    <a:pt x="8632" y="6463"/>
                  </a:cubicBezTo>
                  <a:cubicBezTo>
                    <a:pt x="8643" y="6460"/>
                    <a:pt x="8653" y="6458"/>
                    <a:pt x="8664" y="6458"/>
                  </a:cubicBezTo>
                  <a:close/>
                  <a:moveTo>
                    <a:pt x="12518" y="6526"/>
                  </a:moveTo>
                  <a:cubicBezTo>
                    <a:pt x="12573" y="6526"/>
                    <a:pt x="12621" y="6550"/>
                    <a:pt x="12679" y="6584"/>
                  </a:cubicBezTo>
                  <a:cubicBezTo>
                    <a:pt x="12653" y="6590"/>
                    <a:pt x="12639" y="6597"/>
                    <a:pt x="12619" y="6604"/>
                  </a:cubicBezTo>
                  <a:cubicBezTo>
                    <a:pt x="12499" y="6630"/>
                    <a:pt x="12372" y="6657"/>
                    <a:pt x="12251" y="6684"/>
                  </a:cubicBezTo>
                  <a:cubicBezTo>
                    <a:pt x="12242" y="6689"/>
                    <a:pt x="12232" y="6693"/>
                    <a:pt x="12225" y="6693"/>
                  </a:cubicBezTo>
                  <a:cubicBezTo>
                    <a:pt x="12222" y="6693"/>
                    <a:pt x="12220" y="6693"/>
                    <a:pt x="12218" y="6691"/>
                  </a:cubicBezTo>
                  <a:cubicBezTo>
                    <a:pt x="12158" y="6677"/>
                    <a:pt x="12097" y="6657"/>
                    <a:pt x="12037" y="6644"/>
                  </a:cubicBezTo>
                  <a:cubicBezTo>
                    <a:pt x="12037" y="6637"/>
                    <a:pt x="12037" y="6637"/>
                    <a:pt x="12037" y="6630"/>
                  </a:cubicBezTo>
                  <a:cubicBezTo>
                    <a:pt x="12097" y="6617"/>
                    <a:pt x="12158" y="6597"/>
                    <a:pt x="12218" y="6584"/>
                  </a:cubicBezTo>
                  <a:cubicBezTo>
                    <a:pt x="12298" y="6570"/>
                    <a:pt x="12378" y="6564"/>
                    <a:pt x="12452" y="6537"/>
                  </a:cubicBezTo>
                  <a:cubicBezTo>
                    <a:pt x="12476" y="6529"/>
                    <a:pt x="12498" y="6526"/>
                    <a:pt x="12518" y="6526"/>
                  </a:cubicBezTo>
                  <a:close/>
                  <a:moveTo>
                    <a:pt x="12735" y="6628"/>
                  </a:moveTo>
                  <a:cubicBezTo>
                    <a:pt x="12773" y="6628"/>
                    <a:pt x="12808" y="6641"/>
                    <a:pt x="12840" y="6664"/>
                  </a:cubicBezTo>
                  <a:cubicBezTo>
                    <a:pt x="12860" y="6677"/>
                    <a:pt x="12880" y="6691"/>
                    <a:pt x="12900" y="6704"/>
                  </a:cubicBezTo>
                  <a:cubicBezTo>
                    <a:pt x="12900" y="6711"/>
                    <a:pt x="12900" y="6711"/>
                    <a:pt x="12900" y="6717"/>
                  </a:cubicBezTo>
                  <a:cubicBezTo>
                    <a:pt x="12800" y="6724"/>
                    <a:pt x="12706" y="6724"/>
                    <a:pt x="12613" y="6731"/>
                  </a:cubicBezTo>
                  <a:cubicBezTo>
                    <a:pt x="12566" y="6731"/>
                    <a:pt x="12512" y="6737"/>
                    <a:pt x="12459" y="6751"/>
                  </a:cubicBezTo>
                  <a:cubicBezTo>
                    <a:pt x="12450" y="6752"/>
                    <a:pt x="12441" y="6753"/>
                    <a:pt x="12432" y="6753"/>
                  </a:cubicBezTo>
                  <a:cubicBezTo>
                    <a:pt x="12400" y="6753"/>
                    <a:pt x="12368" y="6743"/>
                    <a:pt x="12332" y="6717"/>
                  </a:cubicBezTo>
                  <a:cubicBezTo>
                    <a:pt x="12398" y="6704"/>
                    <a:pt x="12459" y="6691"/>
                    <a:pt x="12519" y="6677"/>
                  </a:cubicBezTo>
                  <a:cubicBezTo>
                    <a:pt x="12572" y="6664"/>
                    <a:pt x="12626" y="6657"/>
                    <a:pt x="12679" y="6637"/>
                  </a:cubicBezTo>
                  <a:cubicBezTo>
                    <a:pt x="12699" y="6631"/>
                    <a:pt x="12717" y="6628"/>
                    <a:pt x="12735" y="6628"/>
                  </a:cubicBezTo>
                  <a:close/>
                  <a:moveTo>
                    <a:pt x="9040" y="6450"/>
                  </a:moveTo>
                  <a:lnTo>
                    <a:pt x="9040" y="6450"/>
                  </a:lnTo>
                  <a:cubicBezTo>
                    <a:pt x="9006" y="6503"/>
                    <a:pt x="8986" y="6543"/>
                    <a:pt x="8959" y="6577"/>
                  </a:cubicBezTo>
                  <a:cubicBezTo>
                    <a:pt x="8946" y="6590"/>
                    <a:pt x="8919" y="6597"/>
                    <a:pt x="8899" y="6604"/>
                  </a:cubicBezTo>
                  <a:cubicBezTo>
                    <a:pt x="8638" y="6671"/>
                    <a:pt x="8377" y="6731"/>
                    <a:pt x="8116" y="6791"/>
                  </a:cubicBezTo>
                  <a:cubicBezTo>
                    <a:pt x="8083" y="6798"/>
                    <a:pt x="8056" y="6811"/>
                    <a:pt x="8009" y="6818"/>
                  </a:cubicBezTo>
                  <a:cubicBezTo>
                    <a:pt x="8050" y="6737"/>
                    <a:pt x="8096" y="6691"/>
                    <a:pt x="8177" y="6671"/>
                  </a:cubicBezTo>
                  <a:cubicBezTo>
                    <a:pt x="8404" y="6617"/>
                    <a:pt x="8638" y="6543"/>
                    <a:pt x="8866" y="6483"/>
                  </a:cubicBezTo>
                  <a:cubicBezTo>
                    <a:pt x="8919" y="6470"/>
                    <a:pt x="8966" y="6463"/>
                    <a:pt x="9040" y="6450"/>
                  </a:cubicBezTo>
                  <a:close/>
                  <a:moveTo>
                    <a:pt x="12936" y="6733"/>
                  </a:moveTo>
                  <a:cubicBezTo>
                    <a:pt x="12953" y="6733"/>
                    <a:pt x="12970" y="6738"/>
                    <a:pt x="12987" y="6751"/>
                  </a:cubicBezTo>
                  <a:cubicBezTo>
                    <a:pt x="13041" y="6784"/>
                    <a:pt x="13094" y="6824"/>
                    <a:pt x="13148" y="6865"/>
                  </a:cubicBezTo>
                  <a:cubicBezTo>
                    <a:pt x="13154" y="6865"/>
                    <a:pt x="13155" y="6877"/>
                    <a:pt x="13155" y="6884"/>
                  </a:cubicBezTo>
                  <a:lnTo>
                    <a:pt x="13155" y="6884"/>
                  </a:lnTo>
                  <a:cubicBezTo>
                    <a:pt x="13043" y="6877"/>
                    <a:pt x="12931" y="6865"/>
                    <a:pt x="12820" y="6865"/>
                  </a:cubicBezTo>
                  <a:cubicBezTo>
                    <a:pt x="12760" y="6865"/>
                    <a:pt x="12713" y="6858"/>
                    <a:pt x="12659" y="6838"/>
                  </a:cubicBezTo>
                  <a:cubicBezTo>
                    <a:pt x="12619" y="6824"/>
                    <a:pt x="12586" y="6811"/>
                    <a:pt x="12532" y="6798"/>
                  </a:cubicBezTo>
                  <a:cubicBezTo>
                    <a:pt x="12559" y="6784"/>
                    <a:pt x="12572" y="6784"/>
                    <a:pt x="12592" y="6778"/>
                  </a:cubicBezTo>
                  <a:cubicBezTo>
                    <a:pt x="12693" y="6764"/>
                    <a:pt x="12800" y="6751"/>
                    <a:pt x="12907" y="6737"/>
                  </a:cubicBezTo>
                  <a:cubicBezTo>
                    <a:pt x="12917" y="6735"/>
                    <a:pt x="12927" y="6733"/>
                    <a:pt x="12936" y="6733"/>
                  </a:cubicBezTo>
                  <a:close/>
                  <a:moveTo>
                    <a:pt x="8886" y="6651"/>
                  </a:moveTo>
                  <a:cubicBezTo>
                    <a:pt x="8893" y="6657"/>
                    <a:pt x="8899" y="6657"/>
                    <a:pt x="8899" y="6664"/>
                  </a:cubicBezTo>
                  <a:cubicBezTo>
                    <a:pt x="8879" y="6697"/>
                    <a:pt x="8852" y="6737"/>
                    <a:pt x="8832" y="6771"/>
                  </a:cubicBezTo>
                  <a:cubicBezTo>
                    <a:pt x="8806" y="6818"/>
                    <a:pt x="8779" y="6865"/>
                    <a:pt x="8745" y="6905"/>
                  </a:cubicBezTo>
                  <a:cubicBezTo>
                    <a:pt x="8725" y="6932"/>
                    <a:pt x="8699" y="6945"/>
                    <a:pt x="8672" y="6965"/>
                  </a:cubicBezTo>
                  <a:cubicBezTo>
                    <a:pt x="8672" y="6965"/>
                    <a:pt x="8672" y="6966"/>
                    <a:pt x="8672" y="6966"/>
                  </a:cubicBezTo>
                  <a:lnTo>
                    <a:pt x="8672" y="6966"/>
                  </a:lnTo>
                  <a:cubicBezTo>
                    <a:pt x="8587" y="6978"/>
                    <a:pt x="8509" y="6979"/>
                    <a:pt x="8424" y="6992"/>
                  </a:cubicBezTo>
                  <a:cubicBezTo>
                    <a:pt x="8244" y="7025"/>
                    <a:pt x="8056" y="7065"/>
                    <a:pt x="7876" y="7099"/>
                  </a:cubicBezTo>
                  <a:lnTo>
                    <a:pt x="7849" y="7099"/>
                  </a:lnTo>
                  <a:cubicBezTo>
                    <a:pt x="7869" y="7019"/>
                    <a:pt x="7902" y="6958"/>
                    <a:pt x="7996" y="6945"/>
                  </a:cubicBezTo>
                  <a:cubicBezTo>
                    <a:pt x="8203" y="6905"/>
                    <a:pt x="8411" y="6851"/>
                    <a:pt x="8618" y="6804"/>
                  </a:cubicBezTo>
                  <a:cubicBezTo>
                    <a:pt x="8638" y="6804"/>
                    <a:pt x="8665" y="6798"/>
                    <a:pt x="8685" y="6778"/>
                  </a:cubicBezTo>
                  <a:lnTo>
                    <a:pt x="8685" y="6778"/>
                  </a:lnTo>
                  <a:cubicBezTo>
                    <a:pt x="8538" y="6798"/>
                    <a:pt x="8397" y="6818"/>
                    <a:pt x="8257" y="6838"/>
                  </a:cubicBezTo>
                  <a:cubicBezTo>
                    <a:pt x="8250" y="6831"/>
                    <a:pt x="8250" y="6831"/>
                    <a:pt x="8250" y="6824"/>
                  </a:cubicBezTo>
                  <a:cubicBezTo>
                    <a:pt x="8464" y="6764"/>
                    <a:pt x="8678" y="6711"/>
                    <a:pt x="8886" y="6651"/>
                  </a:cubicBezTo>
                  <a:close/>
                  <a:moveTo>
                    <a:pt x="8324" y="7366"/>
                  </a:moveTo>
                  <a:cubicBezTo>
                    <a:pt x="8331" y="7366"/>
                    <a:pt x="8331" y="7373"/>
                    <a:pt x="8331" y="7380"/>
                  </a:cubicBezTo>
                  <a:cubicBezTo>
                    <a:pt x="8297" y="7413"/>
                    <a:pt x="8264" y="7453"/>
                    <a:pt x="8230" y="7494"/>
                  </a:cubicBezTo>
                  <a:cubicBezTo>
                    <a:pt x="8143" y="7467"/>
                    <a:pt x="8063" y="7447"/>
                    <a:pt x="7989" y="7427"/>
                  </a:cubicBezTo>
                  <a:cubicBezTo>
                    <a:pt x="7989" y="7427"/>
                    <a:pt x="7989" y="7420"/>
                    <a:pt x="7989" y="7420"/>
                  </a:cubicBezTo>
                  <a:cubicBezTo>
                    <a:pt x="8103" y="7400"/>
                    <a:pt x="8210" y="7380"/>
                    <a:pt x="8324" y="7366"/>
                  </a:cubicBezTo>
                  <a:close/>
                  <a:moveTo>
                    <a:pt x="8672" y="6968"/>
                  </a:moveTo>
                  <a:cubicBezTo>
                    <a:pt x="8672" y="6986"/>
                    <a:pt x="8671" y="6999"/>
                    <a:pt x="8665" y="7012"/>
                  </a:cubicBezTo>
                  <a:cubicBezTo>
                    <a:pt x="8571" y="7112"/>
                    <a:pt x="8484" y="7219"/>
                    <a:pt x="8391" y="7320"/>
                  </a:cubicBezTo>
                  <a:cubicBezTo>
                    <a:pt x="8377" y="7333"/>
                    <a:pt x="8344" y="7340"/>
                    <a:pt x="8324" y="7340"/>
                  </a:cubicBezTo>
                  <a:cubicBezTo>
                    <a:pt x="8177" y="7353"/>
                    <a:pt x="8029" y="7360"/>
                    <a:pt x="7882" y="7373"/>
                  </a:cubicBezTo>
                  <a:cubicBezTo>
                    <a:pt x="7842" y="7380"/>
                    <a:pt x="7802" y="7386"/>
                    <a:pt x="7769" y="7393"/>
                  </a:cubicBezTo>
                  <a:cubicBezTo>
                    <a:pt x="7769" y="7447"/>
                    <a:pt x="7795" y="7453"/>
                    <a:pt x="7829" y="7453"/>
                  </a:cubicBezTo>
                  <a:cubicBezTo>
                    <a:pt x="7896" y="7460"/>
                    <a:pt x="7963" y="7467"/>
                    <a:pt x="8029" y="7480"/>
                  </a:cubicBezTo>
                  <a:cubicBezTo>
                    <a:pt x="8083" y="7487"/>
                    <a:pt x="8137" y="7500"/>
                    <a:pt x="8190" y="7520"/>
                  </a:cubicBezTo>
                  <a:cubicBezTo>
                    <a:pt x="8177" y="7527"/>
                    <a:pt x="8157" y="7540"/>
                    <a:pt x="8143" y="7540"/>
                  </a:cubicBezTo>
                  <a:cubicBezTo>
                    <a:pt x="8089" y="7546"/>
                    <a:pt x="8031" y="7556"/>
                    <a:pt x="7975" y="7556"/>
                  </a:cubicBezTo>
                  <a:cubicBezTo>
                    <a:pt x="7962" y="7556"/>
                    <a:pt x="7949" y="7555"/>
                    <a:pt x="7936" y="7554"/>
                  </a:cubicBezTo>
                  <a:cubicBezTo>
                    <a:pt x="7856" y="7547"/>
                    <a:pt x="7789" y="7500"/>
                    <a:pt x="7748" y="7433"/>
                  </a:cubicBezTo>
                  <a:cubicBezTo>
                    <a:pt x="7715" y="7393"/>
                    <a:pt x="7742" y="7340"/>
                    <a:pt x="7762" y="7300"/>
                  </a:cubicBezTo>
                  <a:cubicBezTo>
                    <a:pt x="7922" y="7273"/>
                    <a:pt x="8076" y="7253"/>
                    <a:pt x="8230" y="7226"/>
                  </a:cubicBezTo>
                  <a:cubicBezTo>
                    <a:pt x="8264" y="7219"/>
                    <a:pt x="8290" y="7213"/>
                    <a:pt x="8317" y="7206"/>
                  </a:cubicBezTo>
                  <a:lnTo>
                    <a:pt x="8317" y="7199"/>
                  </a:lnTo>
                  <a:cubicBezTo>
                    <a:pt x="8237" y="7199"/>
                    <a:pt x="8157" y="7206"/>
                    <a:pt x="8076" y="7206"/>
                  </a:cubicBezTo>
                  <a:cubicBezTo>
                    <a:pt x="7983" y="7213"/>
                    <a:pt x="7889" y="7226"/>
                    <a:pt x="7795" y="7233"/>
                  </a:cubicBezTo>
                  <a:cubicBezTo>
                    <a:pt x="7795" y="7166"/>
                    <a:pt x="7802" y="7172"/>
                    <a:pt x="7856" y="7159"/>
                  </a:cubicBezTo>
                  <a:cubicBezTo>
                    <a:pt x="8103" y="7099"/>
                    <a:pt x="8351" y="7045"/>
                    <a:pt x="8598" y="6992"/>
                  </a:cubicBezTo>
                  <a:cubicBezTo>
                    <a:pt x="8623" y="6986"/>
                    <a:pt x="8647" y="6979"/>
                    <a:pt x="8672" y="6968"/>
                  </a:cubicBezTo>
                  <a:close/>
                  <a:moveTo>
                    <a:pt x="12526" y="5988"/>
                  </a:moveTo>
                  <a:cubicBezTo>
                    <a:pt x="12633" y="6002"/>
                    <a:pt x="12740" y="6015"/>
                    <a:pt x="12847" y="6035"/>
                  </a:cubicBezTo>
                  <a:cubicBezTo>
                    <a:pt x="12860" y="6035"/>
                    <a:pt x="12867" y="6055"/>
                    <a:pt x="12874" y="6055"/>
                  </a:cubicBezTo>
                  <a:cubicBezTo>
                    <a:pt x="12940" y="6062"/>
                    <a:pt x="12987" y="6062"/>
                    <a:pt x="13034" y="6075"/>
                  </a:cubicBezTo>
                  <a:cubicBezTo>
                    <a:pt x="13315" y="6135"/>
                    <a:pt x="13589" y="6222"/>
                    <a:pt x="13857" y="6349"/>
                  </a:cubicBezTo>
                  <a:cubicBezTo>
                    <a:pt x="13924" y="6383"/>
                    <a:pt x="13984" y="6423"/>
                    <a:pt x="14051" y="6456"/>
                  </a:cubicBezTo>
                  <a:cubicBezTo>
                    <a:pt x="14078" y="6477"/>
                    <a:pt x="14098" y="6497"/>
                    <a:pt x="14111" y="6523"/>
                  </a:cubicBezTo>
                  <a:cubicBezTo>
                    <a:pt x="14265" y="6704"/>
                    <a:pt x="14379" y="6905"/>
                    <a:pt x="14499" y="7099"/>
                  </a:cubicBezTo>
                  <a:cubicBezTo>
                    <a:pt x="14580" y="7233"/>
                    <a:pt x="14667" y="7366"/>
                    <a:pt x="14754" y="7500"/>
                  </a:cubicBezTo>
                  <a:cubicBezTo>
                    <a:pt x="14774" y="7540"/>
                    <a:pt x="14794" y="7581"/>
                    <a:pt x="14814" y="7621"/>
                  </a:cubicBezTo>
                  <a:cubicBezTo>
                    <a:pt x="14814" y="7621"/>
                    <a:pt x="14807" y="7627"/>
                    <a:pt x="14800" y="7627"/>
                  </a:cubicBezTo>
                  <a:cubicBezTo>
                    <a:pt x="14707" y="7547"/>
                    <a:pt x="14620" y="7460"/>
                    <a:pt x="14526" y="7380"/>
                  </a:cubicBezTo>
                  <a:cubicBezTo>
                    <a:pt x="14339" y="7219"/>
                    <a:pt x="14158" y="7052"/>
                    <a:pt x="13964" y="6898"/>
                  </a:cubicBezTo>
                  <a:cubicBezTo>
                    <a:pt x="13877" y="6824"/>
                    <a:pt x="13777" y="6771"/>
                    <a:pt x="13683" y="6711"/>
                  </a:cubicBezTo>
                  <a:cubicBezTo>
                    <a:pt x="13670" y="6704"/>
                    <a:pt x="13663" y="6704"/>
                    <a:pt x="13650" y="6697"/>
                  </a:cubicBezTo>
                  <a:cubicBezTo>
                    <a:pt x="13295" y="6477"/>
                    <a:pt x="12940" y="6262"/>
                    <a:pt x="12579" y="6042"/>
                  </a:cubicBezTo>
                  <a:cubicBezTo>
                    <a:pt x="12559" y="6028"/>
                    <a:pt x="12539" y="6015"/>
                    <a:pt x="12519" y="6008"/>
                  </a:cubicBezTo>
                  <a:cubicBezTo>
                    <a:pt x="12526" y="6002"/>
                    <a:pt x="12526" y="5995"/>
                    <a:pt x="12526" y="5988"/>
                  </a:cubicBezTo>
                  <a:close/>
                  <a:moveTo>
                    <a:pt x="10973" y="7306"/>
                  </a:moveTo>
                  <a:lnTo>
                    <a:pt x="10973" y="7306"/>
                  </a:lnTo>
                  <a:cubicBezTo>
                    <a:pt x="11027" y="7340"/>
                    <a:pt x="11147" y="7540"/>
                    <a:pt x="11174" y="7634"/>
                  </a:cubicBezTo>
                  <a:cubicBezTo>
                    <a:pt x="11134" y="7601"/>
                    <a:pt x="11020" y="7407"/>
                    <a:pt x="10973" y="7306"/>
                  </a:cubicBezTo>
                  <a:close/>
                  <a:moveTo>
                    <a:pt x="13937" y="7152"/>
                  </a:moveTo>
                  <a:cubicBezTo>
                    <a:pt x="13991" y="7186"/>
                    <a:pt x="14044" y="7219"/>
                    <a:pt x="14098" y="7253"/>
                  </a:cubicBezTo>
                  <a:cubicBezTo>
                    <a:pt x="14218" y="7320"/>
                    <a:pt x="14339" y="7386"/>
                    <a:pt x="14452" y="7460"/>
                  </a:cubicBezTo>
                  <a:cubicBezTo>
                    <a:pt x="14533" y="7520"/>
                    <a:pt x="14606" y="7594"/>
                    <a:pt x="14680" y="7661"/>
                  </a:cubicBezTo>
                  <a:cubicBezTo>
                    <a:pt x="14687" y="7667"/>
                    <a:pt x="14693" y="7674"/>
                    <a:pt x="14700" y="7681"/>
                  </a:cubicBezTo>
                  <a:lnTo>
                    <a:pt x="14693" y="7688"/>
                  </a:lnTo>
                  <a:cubicBezTo>
                    <a:pt x="14439" y="7514"/>
                    <a:pt x="14185" y="7333"/>
                    <a:pt x="13931" y="7159"/>
                  </a:cubicBezTo>
                  <a:cubicBezTo>
                    <a:pt x="13931" y="7159"/>
                    <a:pt x="13931" y="7152"/>
                    <a:pt x="13937" y="7152"/>
                  </a:cubicBezTo>
                  <a:close/>
                  <a:moveTo>
                    <a:pt x="13156" y="6885"/>
                  </a:moveTo>
                  <a:cubicBezTo>
                    <a:pt x="13229" y="6899"/>
                    <a:pt x="13275" y="6952"/>
                    <a:pt x="13328" y="6992"/>
                  </a:cubicBezTo>
                  <a:cubicBezTo>
                    <a:pt x="13362" y="7012"/>
                    <a:pt x="13389" y="7039"/>
                    <a:pt x="13415" y="7059"/>
                  </a:cubicBezTo>
                  <a:cubicBezTo>
                    <a:pt x="13436" y="7079"/>
                    <a:pt x="13436" y="7092"/>
                    <a:pt x="13422" y="7105"/>
                  </a:cubicBezTo>
                  <a:cubicBezTo>
                    <a:pt x="13449" y="7112"/>
                    <a:pt x="13482" y="7119"/>
                    <a:pt x="13502" y="7139"/>
                  </a:cubicBezTo>
                  <a:cubicBezTo>
                    <a:pt x="13636" y="7266"/>
                    <a:pt x="13777" y="7393"/>
                    <a:pt x="13904" y="7527"/>
                  </a:cubicBezTo>
                  <a:cubicBezTo>
                    <a:pt x="13964" y="7587"/>
                    <a:pt x="14011" y="7661"/>
                    <a:pt x="14058" y="7734"/>
                  </a:cubicBezTo>
                  <a:cubicBezTo>
                    <a:pt x="13830" y="7514"/>
                    <a:pt x="13616" y="7273"/>
                    <a:pt x="13328" y="7126"/>
                  </a:cubicBezTo>
                  <a:cubicBezTo>
                    <a:pt x="13328" y="7119"/>
                    <a:pt x="13328" y="7119"/>
                    <a:pt x="13335" y="7112"/>
                  </a:cubicBezTo>
                  <a:cubicBezTo>
                    <a:pt x="13362" y="7112"/>
                    <a:pt x="13395" y="7105"/>
                    <a:pt x="13422" y="7105"/>
                  </a:cubicBezTo>
                  <a:cubicBezTo>
                    <a:pt x="13375" y="7092"/>
                    <a:pt x="13322" y="7079"/>
                    <a:pt x="13275" y="7065"/>
                  </a:cubicBezTo>
                  <a:cubicBezTo>
                    <a:pt x="13255" y="7059"/>
                    <a:pt x="13221" y="7059"/>
                    <a:pt x="13208" y="7052"/>
                  </a:cubicBezTo>
                  <a:cubicBezTo>
                    <a:pt x="13108" y="6978"/>
                    <a:pt x="12987" y="6972"/>
                    <a:pt x="12867" y="6911"/>
                  </a:cubicBezTo>
                  <a:cubicBezTo>
                    <a:pt x="12972" y="6898"/>
                    <a:pt x="13064" y="6892"/>
                    <a:pt x="13156" y="6885"/>
                  </a:cubicBezTo>
                  <a:close/>
                  <a:moveTo>
                    <a:pt x="15195" y="8230"/>
                  </a:moveTo>
                  <a:cubicBezTo>
                    <a:pt x="15249" y="8283"/>
                    <a:pt x="15309" y="8330"/>
                    <a:pt x="15356" y="8383"/>
                  </a:cubicBezTo>
                  <a:cubicBezTo>
                    <a:pt x="15403" y="8437"/>
                    <a:pt x="15436" y="8497"/>
                    <a:pt x="15463" y="8564"/>
                  </a:cubicBezTo>
                  <a:cubicBezTo>
                    <a:pt x="15510" y="8664"/>
                    <a:pt x="15550" y="8765"/>
                    <a:pt x="15590" y="8872"/>
                  </a:cubicBezTo>
                  <a:cubicBezTo>
                    <a:pt x="15610" y="8932"/>
                    <a:pt x="15630" y="8999"/>
                    <a:pt x="15637" y="9066"/>
                  </a:cubicBezTo>
                  <a:cubicBezTo>
                    <a:pt x="15650" y="9146"/>
                    <a:pt x="15637" y="9173"/>
                    <a:pt x="15563" y="9206"/>
                  </a:cubicBezTo>
                  <a:cubicBezTo>
                    <a:pt x="15503" y="9233"/>
                    <a:pt x="15443" y="9253"/>
                    <a:pt x="15382" y="9280"/>
                  </a:cubicBezTo>
                  <a:cubicBezTo>
                    <a:pt x="15369" y="8925"/>
                    <a:pt x="15296" y="8577"/>
                    <a:pt x="15182" y="8230"/>
                  </a:cubicBezTo>
                  <a:close/>
                  <a:moveTo>
                    <a:pt x="11616" y="8537"/>
                  </a:moveTo>
                  <a:cubicBezTo>
                    <a:pt x="11629" y="8557"/>
                    <a:pt x="11649" y="8571"/>
                    <a:pt x="11662" y="8591"/>
                  </a:cubicBezTo>
                  <a:cubicBezTo>
                    <a:pt x="11756" y="8718"/>
                    <a:pt x="11843" y="8852"/>
                    <a:pt x="11903" y="8999"/>
                  </a:cubicBezTo>
                  <a:cubicBezTo>
                    <a:pt x="11903" y="9006"/>
                    <a:pt x="11903" y="9019"/>
                    <a:pt x="11910" y="9019"/>
                  </a:cubicBezTo>
                  <a:cubicBezTo>
                    <a:pt x="12051" y="9240"/>
                    <a:pt x="12117" y="9494"/>
                    <a:pt x="12245" y="9722"/>
                  </a:cubicBezTo>
                  <a:cubicBezTo>
                    <a:pt x="12285" y="9795"/>
                    <a:pt x="12305" y="9882"/>
                    <a:pt x="12338" y="9962"/>
                  </a:cubicBezTo>
                  <a:cubicBezTo>
                    <a:pt x="12345" y="9982"/>
                    <a:pt x="12352" y="10009"/>
                    <a:pt x="12365" y="10029"/>
                  </a:cubicBezTo>
                  <a:cubicBezTo>
                    <a:pt x="12405" y="10143"/>
                    <a:pt x="12445" y="10257"/>
                    <a:pt x="12485" y="10377"/>
                  </a:cubicBezTo>
                  <a:cubicBezTo>
                    <a:pt x="12492" y="10384"/>
                    <a:pt x="12485" y="10391"/>
                    <a:pt x="12492" y="10404"/>
                  </a:cubicBezTo>
                  <a:lnTo>
                    <a:pt x="12479" y="10404"/>
                  </a:lnTo>
                  <a:cubicBezTo>
                    <a:pt x="12472" y="10384"/>
                    <a:pt x="12459" y="10357"/>
                    <a:pt x="12445" y="10337"/>
                  </a:cubicBezTo>
                  <a:cubicBezTo>
                    <a:pt x="12378" y="10183"/>
                    <a:pt x="12311" y="10023"/>
                    <a:pt x="12231" y="9875"/>
                  </a:cubicBezTo>
                  <a:cubicBezTo>
                    <a:pt x="12178" y="9775"/>
                    <a:pt x="12117" y="9675"/>
                    <a:pt x="12084" y="9561"/>
                  </a:cubicBezTo>
                  <a:cubicBezTo>
                    <a:pt x="12057" y="9494"/>
                    <a:pt x="12010" y="9434"/>
                    <a:pt x="11984" y="9367"/>
                  </a:cubicBezTo>
                  <a:cubicBezTo>
                    <a:pt x="11883" y="9166"/>
                    <a:pt x="11790" y="8965"/>
                    <a:pt x="11696" y="8771"/>
                  </a:cubicBezTo>
                  <a:cubicBezTo>
                    <a:pt x="11662" y="8698"/>
                    <a:pt x="11636" y="8618"/>
                    <a:pt x="11616" y="8537"/>
                  </a:cubicBezTo>
                  <a:close/>
                  <a:moveTo>
                    <a:pt x="12230" y="70"/>
                  </a:moveTo>
                  <a:cubicBezTo>
                    <a:pt x="12264" y="70"/>
                    <a:pt x="12298" y="74"/>
                    <a:pt x="12332" y="87"/>
                  </a:cubicBezTo>
                  <a:cubicBezTo>
                    <a:pt x="12318" y="141"/>
                    <a:pt x="12278" y="147"/>
                    <a:pt x="12238" y="154"/>
                  </a:cubicBezTo>
                  <a:cubicBezTo>
                    <a:pt x="12017" y="181"/>
                    <a:pt x="11810" y="248"/>
                    <a:pt x="11602" y="321"/>
                  </a:cubicBezTo>
                  <a:cubicBezTo>
                    <a:pt x="11295" y="428"/>
                    <a:pt x="10993" y="549"/>
                    <a:pt x="10726" y="729"/>
                  </a:cubicBezTo>
                  <a:cubicBezTo>
                    <a:pt x="10518" y="863"/>
                    <a:pt x="10324" y="1010"/>
                    <a:pt x="10130" y="1151"/>
                  </a:cubicBezTo>
                  <a:cubicBezTo>
                    <a:pt x="10023" y="1224"/>
                    <a:pt x="9930" y="1305"/>
                    <a:pt x="9823" y="1378"/>
                  </a:cubicBezTo>
                  <a:cubicBezTo>
                    <a:pt x="9762" y="1418"/>
                    <a:pt x="9702" y="1452"/>
                    <a:pt x="9635" y="1479"/>
                  </a:cubicBezTo>
                  <a:cubicBezTo>
                    <a:pt x="9401" y="1566"/>
                    <a:pt x="9187" y="1686"/>
                    <a:pt x="9000" y="1840"/>
                  </a:cubicBezTo>
                  <a:cubicBezTo>
                    <a:pt x="8919" y="1907"/>
                    <a:pt x="8859" y="1994"/>
                    <a:pt x="8866" y="2101"/>
                  </a:cubicBezTo>
                  <a:cubicBezTo>
                    <a:pt x="8873" y="2188"/>
                    <a:pt x="8893" y="2282"/>
                    <a:pt x="8926" y="2369"/>
                  </a:cubicBezTo>
                  <a:cubicBezTo>
                    <a:pt x="8953" y="2442"/>
                    <a:pt x="8993" y="2516"/>
                    <a:pt x="9026" y="2589"/>
                  </a:cubicBezTo>
                  <a:cubicBezTo>
                    <a:pt x="9040" y="2623"/>
                    <a:pt x="9053" y="2650"/>
                    <a:pt x="9053" y="2683"/>
                  </a:cubicBezTo>
                  <a:cubicBezTo>
                    <a:pt x="9073" y="2857"/>
                    <a:pt x="9154" y="3011"/>
                    <a:pt x="9227" y="3158"/>
                  </a:cubicBezTo>
                  <a:cubicBezTo>
                    <a:pt x="9281" y="3265"/>
                    <a:pt x="9334" y="3372"/>
                    <a:pt x="9388" y="3472"/>
                  </a:cubicBezTo>
                  <a:cubicBezTo>
                    <a:pt x="9408" y="3519"/>
                    <a:pt x="9414" y="3573"/>
                    <a:pt x="9428" y="3620"/>
                  </a:cubicBezTo>
                  <a:cubicBezTo>
                    <a:pt x="9495" y="3787"/>
                    <a:pt x="9548" y="3961"/>
                    <a:pt x="9615" y="4128"/>
                  </a:cubicBezTo>
                  <a:cubicBezTo>
                    <a:pt x="9662" y="4249"/>
                    <a:pt x="9695" y="4369"/>
                    <a:pt x="9769" y="4469"/>
                  </a:cubicBezTo>
                  <a:cubicBezTo>
                    <a:pt x="9803" y="4523"/>
                    <a:pt x="9849" y="4570"/>
                    <a:pt x="9889" y="4623"/>
                  </a:cubicBezTo>
                  <a:cubicBezTo>
                    <a:pt x="9883" y="4643"/>
                    <a:pt x="9876" y="4663"/>
                    <a:pt x="9863" y="4683"/>
                  </a:cubicBezTo>
                  <a:cubicBezTo>
                    <a:pt x="9762" y="4837"/>
                    <a:pt x="9669" y="4985"/>
                    <a:pt x="9575" y="5145"/>
                  </a:cubicBezTo>
                  <a:cubicBezTo>
                    <a:pt x="9542" y="5205"/>
                    <a:pt x="9515" y="5272"/>
                    <a:pt x="9481" y="5339"/>
                  </a:cubicBezTo>
                  <a:cubicBezTo>
                    <a:pt x="9468" y="5379"/>
                    <a:pt x="9475" y="5419"/>
                    <a:pt x="9501" y="5453"/>
                  </a:cubicBezTo>
                  <a:cubicBezTo>
                    <a:pt x="9635" y="5600"/>
                    <a:pt x="9789" y="5727"/>
                    <a:pt x="9997" y="5767"/>
                  </a:cubicBezTo>
                  <a:cubicBezTo>
                    <a:pt x="10003" y="5774"/>
                    <a:pt x="10017" y="5774"/>
                    <a:pt x="10023" y="5774"/>
                  </a:cubicBezTo>
                  <a:cubicBezTo>
                    <a:pt x="10035" y="5773"/>
                    <a:pt x="10047" y="5772"/>
                    <a:pt x="10059" y="5772"/>
                  </a:cubicBezTo>
                  <a:cubicBezTo>
                    <a:pt x="10121" y="5772"/>
                    <a:pt x="10181" y="5787"/>
                    <a:pt x="10237" y="5821"/>
                  </a:cubicBezTo>
                  <a:cubicBezTo>
                    <a:pt x="10291" y="5841"/>
                    <a:pt x="10351" y="5848"/>
                    <a:pt x="10411" y="5848"/>
                  </a:cubicBezTo>
                  <a:cubicBezTo>
                    <a:pt x="10478" y="5848"/>
                    <a:pt x="10532" y="5821"/>
                    <a:pt x="10572" y="5754"/>
                  </a:cubicBezTo>
                  <a:cubicBezTo>
                    <a:pt x="10632" y="5634"/>
                    <a:pt x="10712" y="5520"/>
                    <a:pt x="10779" y="5399"/>
                  </a:cubicBezTo>
                  <a:cubicBezTo>
                    <a:pt x="10819" y="5319"/>
                    <a:pt x="10846" y="5245"/>
                    <a:pt x="10880" y="5165"/>
                  </a:cubicBezTo>
                  <a:cubicBezTo>
                    <a:pt x="10886" y="5145"/>
                    <a:pt x="10886" y="5125"/>
                    <a:pt x="10893" y="5098"/>
                  </a:cubicBezTo>
                  <a:lnTo>
                    <a:pt x="10893" y="5098"/>
                  </a:lnTo>
                  <a:cubicBezTo>
                    <a:pt x="10846" y="5105"/>
                    <a:pt x="10833" y="5132"/>
                    <a:pt x="10813" y="5159"/>
                  </a:cubicBezTo>
                  <a:cubicBezTo>
                    <a:pt x="10746" y="5279"/>
                    <a:pt x="10672" y="5393"/>
                    <a:pt x="10599" y="5513"/>
                  </a:cubicBezTo>
                  <a:cubicBezTo>
                    <a:pt x="10559" y="5580"/>
                    <a:pt x="10512" y="5640"/>
                    <a:pt x="10472" y="5707"/>
                  </a:cubicBezTo>
                  <a:cubicBezTo>
                    <a:pt x="10451" y="5734"/>
                    <a:pt x="10438" y="5767"/>
                    <a:pt x="10418" y="5801"/>
                  </a:cubicBezTo>
                  <a:cubicBezTo>
                    <a:pt x="10409" y="5802"/>
                    <a:pt x="10401" y="5802"/>
                    <a:pt x="10392" y="5802"/>
                  </a:cubicBezTo>
                  <a:cubicBezTo>
                    <a:pt x="10256" y="5802"/>
                    <a:pt x="10135" y="5707"/>
                    <a:pt x="9997" y="5707"/>
                  </a:cubicBezTo>
                  <a:cubicBezTo>
                    <a:pt x="10003" y="5687"/>
                    <a:pt x="10010" y="5667"/>
                    <a:pt x="10017" y="5647"/>
                  </a:cubicBezTo>
                  <a:cubicBezTo>
                    <a:pt x="10037" y="5654"/>
                    <a:pt x="10057" y="5654"/>
                    <a:pt x="10097" y="5660"/>
                  </a:cubicBezTo>
                  <a:cubicBezTo>
                    <a:pt x="9990" y="5540"/>
                    <a:pt x="9856" y="5466"/>
                    <a:pt x="9742" y="5353"/>
                  </a:cubicBezTo>
                  <a:cubicBezTo>
                    <a:pt x="9736" y="5373"/>
                    <a:pt x="9729" y="5386"/>
                    <a:pt x="9729" y="5393"/>
                  </a:cubicBezTo>
                  <a:cubicBezTo>
                    <a:pt x="9720" y="5411"/>
                    <a:pt x="9711" y="5419"/>
                    <a:pt x="9698" y="5419"/>
                  </a:cubicBezTo>
                  <a:cubicBezTo>
                    <a:pt x="9692" y="5419"/>
                    <a:pt x="9684" y="5417"/>
                    <a:pt x="9675" y="5413"/>
                  </a:cubicBezTo>
                  <a:cubicBezTo>
                    <a:pt x="9655" y="5399"/>
                    <a:pt x="9629" y="5386"/>
                    <a:pt x="9602" y="5366"/>
                  </a:cubicBezTo>
                  <a:cubicBezTo>
                    <a:pt x="9622" y="5299"/>
                    <a:pt x="9655" y="5232"/>
                    <a:pt x="9695" y="5172"/>
                  </a:cubicBezTo>
                  <a:cubicBezTo>
                    <a:pt x="9742" y="5092"/>
                    <a:pt x="9796" y="5011"/>
                    <a:pt x="9836" y="4931"/>
                  </a:cubicBezTo>
                  <a:cubicBezTo>
                    <a:pt x="9883" y="4857"/>
                    <a:pt x="9916" y="4784"/>
                    <a:pt x="9956" y="4710"/>
                  </a:cubicBezTo>
                  <a:cubicBezTo>
                    <a:pt x="9970" y="4690"/>
                    <a:pt x="9976" y="4670"/>
                    <a:pt x="9990" y="4663"/>
                  </a:cubicBezTo>
                  <a:cubicBezTo>
                    <a:pt x="10037" y="4637"/>
                    <a:pt x="10063" y="4596"/>
                    <a:pt x="10097" y="4556"/>
                  </a:cubicBezTo>
                  <a:cubicBezTo>
                    <a:pt x="10184" y="4449"/>
                    <a:pt x="10264" y="4336"/>
                    <a:pt x="10358" y="4235"/>
                  </a:cubicBezTo>
                  <a:cubicBezTo>
                    <a:pt x="10398" y="4188"/>
                    <a:pt x="10445" y="4155"/>
                    <a:pt x="10492" y="4115"/>
                  </a:cubicBezTo>
                  <a:cubicBezTo>
                    <a:pt x="10498" y="4168"/>
                    <a:pt x="10498" y="4215"/>
                    <a:pt x="10505" y="4269"/>
                  </a:cubicBezTo>
                  <a:lnTo>
                    <a:pt x="10458" y="4269"/>
                  </a:lnTo>
                  <a:cubicBezTo>
                    <a:pt x="10458" y="4322"/>
                    <a:pt x="10492" y="4349"/>
                    <a:pt x="10525" y="4382"/>
                  </a:cubicBezTo>
                  <a:cubicBezTo>
                    <a:pt x="10686" y="4550"/>
                    <a:pt x="10806" y="4663"/>
                    <a:pt x="10886" y="4663"/>
                  </a:cubicBezTo>
                  <a:cubicBezTo>
                    <a:pt x="10893" y="4657"/>
                    <a:pt x="10893" y="4650"/>
                    <a:pt x="10893" y="4643"/>
                  </a:cubicBezTo>
                  <a:cubicBezTo>
                    <a:pt x="10953" y="4663"/>
                    <a:pt x="11020" y="4683"/>
                    <a:pt x="11080" y="4710"/>
                  </a:cubicBezTo>
                  <a:cubicBezTo>
                    <a:pt x="11034" y="4791"/>
                    <a:pt x="10987" y="4878"/>
                    <a:pt x="10947" y="4958"/>
                  </a:cubicBezTo>
                  <a:cubicBezTo>
                    <a:pt x="10940" y="4978"/>
                    <a:pt x="10927" y="4991"/>
                    <a:pt x="10927" y="5011"/>
                  </a:cubicBezTo>
                  <a:cubicBezTo>
                    <a:pt x="10906" y="5092"/>
                    <a:pt x="10933" y="5145"/>
                    <a:pt x="11020" y="5159"/>
                  </a:cubicBezTo>
                  <a:cubicBezTo>
                    <a:pt x="11068" y="5171"/>
                    <a:pt x="11115" y="5179"/>
                    <a:pt x="11165" y="5179"/>
                  </a:cubicBezTo>
                  <a:cubicBezTo>
                    <a:pt x="11192" y="5179"/>
                    <a:pt x="11219" y="5177"/>
                    <a:pt x="11248" y="5172"/>
                  </a:cubicBezTo>
                  <a:cubicBezTo>
                    <a:pt x="11271" y="5169"/>
                    <a:pt x="11293" y="5167"/>
                    <a:pt x="11315" y="5167"/>
                  </a:cubicBezTo>
                  <a:cubicBezTo>
                    <a:pt x="11338" y="5167"/>
                    <a:pt x="11361" y="5169"/>
                    <a:pt x="11388" y="5172"/>
                  </a:cubicBezTo>
                  <a:cubicBezTo>
                    <a:pt x="11361" y="5185"/>
                    <a:pt x="11335" y="5199"/>
                    <a:pt x="11295" y="5225"/>
                  </a:cubicBezTo>
                  <a:cubicBezTo>
                    <a:pt x="11305" y="5226"/>
                    <a:pt x="11314" y="5227"/>
                    <a:pt x="11324" y="5227"/>
                  </a:cubicBezTo>
                  <a:cubicBezTo>
                    <a:pt x="11383" y="5227"/>
                    <a:pt x="11428" y="5210"/>
                    <a:pt x="11468" y="5199"/>
                  </a:cubicBezTo>
                  <a:cubicBezTo>
                    <a:pt x="11506" y="5189"/>
                    <a:pt x="11540" y="5177"/>
                    <a:pt x="11580" y="5177"/>
                  </a:cubicBezTo>
                  <a:cubicBezTo>
                    <a:pt x="11597" y="5177"/>
                    <a:pt x="11615" y="5179"/>
                    <a:pt x="11636" y="5185"/>
                  </a:cubicBezTo>
                  <a:cubicBezTo>
                    <a:pt x="11555" y="5205"/>
                    <a:pt x="11489" y="5219"/>
                    <a:pt x="11415" y="5239"/>
                  </a:cubicBezTo>
                  <a:cubicBezTo>
                    <a:pt x="11415" y="5245"/>
                    <a:pt x="11422" y="5252"/>
                    <a:pt x="11422" y="5259"/>
                  </a:cubicBezTo>
                  <a:cubicBezTo>
                    <a:pt x="11529" y="5245"/>
                    <a:pt x="11642" y="5232"/>
                    <a:pt x="11749" y="5219"/>
                  </a:cubicBezTo>
                  <a:cubicBezTo>
                    <a:pt x="11836" y="5212"/>
                    <a:pt x="11923" y="5205"/>
                    <a:pt x="12010" y="5199"/>
                  </a:cubicBezTo>
                  <a:cubicBezTo>
                    <a:pt x="12030" y="5199"/>
                    <a:pt x="12044" y="5192"/>
                    <a:pt x="12057" y="5185"/>
                  </a:cubicBezTo>
                  <a:cubicBezTo>
                    <a:pt x="12117" y="5179"/>
                    <a:pt x="12178" y="5179"/>
                    <a:pt x="12238" y="5172"/>
                  </a:cubicBezTo>
                  <a:lnTo>
                    <a:pt x="12238" y="5172"/>
                  </a:lnTo>
                  <a:cubicBezTo>
                    <a:pt x="12217" y="5201"/>
                    <a:pt x="12192" y="5204"/>
                    <a:pt x="12164" y="5204"/>
                  </a:cubicBezTo>
                  <a:cubicBezTo>
                    <a:pt x="12155" y="5204"/>
                    <a:pt x="12146" y="5204"/>
                    <a:pt x="12137" y="5204"/>
                  </a:cubicBezTo>
                  <a:cubicBezTo>
                    <a:pt x="12128" y="5204"/>
                    <a:pt x="12119" y="5204"/>
                    <a:pt x="12111" y="5205"/>
                  </a:cubicBezTo>
                  <a:cubicBezTo>
                    <a:pt x="12111" y="5232"/>
                    <a:pt x="12077" y="5225"/>
                    <a:pt x="12057" y="5232"/>
                  </a:cubicBezTo>
                  <a:cubicBezTo>
                    <a:pt x="11950" y="5259"/>
                    <a:pt x="11843" y="5286"/>
                    <a:pt x="11736" y="5306"/>
                  </a:cubicBezTo>
                  <a:cubicBezTo>
                    <a:pt x="11716" y="5312"/>
                    <a:pt x="11689" y="5326"/>
                    <a:pt x="11662" y="5339"/>
                  </a:cubicBezTo>
                  <a:cubicBezTo>
                    <a:pt x="11677" y="5342"/>
                    <a:pt x="11691" y="5344"/>
                    <a:pt x="11705" y="5344"/>
                  </a:cubicBezTo>
                  <a:cubicBezTo>
                    <a:pt x="11749" y="5344"/>
                    <a:pt x="11791" y="5331"/>
                    <a:pt x="11836" y="5326"/>
                  </a:cubicBezTo>
                  <a:cubicBezTo>
                    <a:pt x="11997" y="5286"/>
                    <a:pt x="12164" y="5245"/>
                    <a:pt x="12332" y="5205"/>
                  </a:cubicBezTo>
                  <a:cubicBezTo>
                    <a:pt x="12360" y="5198"/>
                    <a:pt x="12388" y="5194"/>
                    <a:pt x="12415" y="5194"/>
                  </a:cubicBezTo>
                  <a:cubicBezTo>
                    <a:pt x="12482" y="5194"/>
                    <a:pt x="12546" y="5215"/>
                    <a:pt x="12613" y="5239"/>
                  </a:cubicBezTo>
                  <a:cubicBezTo>
                    <a:pt x="12338" y="5299"/>
                    <a:pt x="12064" y="5332"/>
                    <a:pt x="11796" y="5406"/>
                  </a:cubicBezTo>
                  <a:cubicBezTo>
                    <a:pt x="11796" y="5413"/>
                    <a:pt x="11796" y="5413"/>
                    <a:pt x="11803" y="5419"/>
                  </a:cubicBezTo>
                  <a:cubicBezTo>
                    <a:pt x="11857" y="5413"/>
                    <a:pt x="11903" y="5406"/>
                    <a:pt x="11957" y="5399"/>
                  </a:cubicBezTo>
                  <a:cubicBezTo>
                    <a:pt x="12178" y="5359"/>
                    <a:pt x="12398" y="5319"/>
                    <a:pt x="12613" y="5266"/>
                  </a:cubicBezTo>
                  <a:cubicBezTo>
                    <a:pt x="12632" y="5262"/>
                    <a:pt x="12650" y="5260"/>
                    <a:pt x="12668" y="5260"/>
                  </a:cubicBezTo>
                  <a:cubicBezTo>
                    <a:pt x="12719" y="5260"/>
                    <a:pt x="12767" y="5274"/>
                    <a:pt x="12827" y="5299"/>
                  </a:cubicBezTo>
                  <a:cubicBezTo>
                    <a:pt x="12693" y="5312"/>
                    <a:pt x="12579" y="5332"/>
                    <a:pt x="12465" y="5353"/>
                  </a:cubicBezTo>
                  <a:cubicBezTo>
                    <a:pt x="12278" y="5386"/>
                    <a:pt x="12091" y="5426"/>
                    <a:pt x="11903" y="5466"/>
                  </a:cubicBezTo>
                  <a:cubicBezTo>
                    <a:pt x="11810" y="5493"/>
                    <a:pt x="11729" y="5533"/>
                    <a:pt x="11636" y="5567"/>
                  </a:cubicBezTo>
                  <a:cubicBezTo>
                    <a:pt x="11656" y="5580"/>
                    <a:pt x="11662" y="5587"/>
                    <a:pt x="11676" y="5587"/>
                  </a:cubicBezTo>
                  <a:cubicBezTo>
                    <a:pt x="11716" y="5587"/>
                    <a:pt x="11756" y="5587"/>
                    <a:pt x="11796" y="5573"/>
                  </a:cubicBezTo>
                  <a:cubicBezTo>
                    <a:pt x="11955" y="5513"/>
                    <a:pt x="12122" y="5498"/>
                    <a:pt x="12291" y="5498"/>
                  </a:cubicBezTo>
                  <a:cubicBezTo>
                    <a:pt x="12329" y="5498"/>
                    <a:pt x="12367" y="5499"/>
                    <a:pt x="12405" y="5500"/>
                  </a:cubicBezTo>
                  <a:cubicBezTo>
                    <a:pt x="12204" y="5567"/>
                    <a:pt x="11990" y="5600"/>
                    <a:pt x="11790" y="5687"/>
                  </a:cubicBezTo>
                  <a:cubicBezTo>
                    <a:pt x="11796" y="5774"/>
                    <a:pt x="11863" y="5814"/>
                    <a:pt x="11930" y="5848"/>
                  </a:cubicBezTo>
                  <a:cubicBezTo>
                    <a:pt x="12030" y="5894"/>
                    <a:pt x="12131" y="5941"/>
                    <a:pt x="12231" y="5995"/>
                  </a:cubicBezTo>
                  <a:cubicBezTo>
                    <a:pt x="12285" y="6022"/>
                    <a:pt x="12345" y="6048"/>
                    <a:pt x="12398" y="6082"/>
                  </a:cubicBezTo>
                  <a:cubicBezTo>
                    <a:pt x="12552" y="6175"/>
                    <a:pt x="12706" y="6276"/>
                    <a:pt x="12860" y="6370"/>
                  </a:cubicBezTo>
                  <a:cubicBezTo>
                    <a:pt x="13001" y="6456"/>
                    <a:pt x="13155" y="6530"/>
                    <a:pt x="13295" y="6617"/>
                  </a:cubicBezTo>
                  <a:cubicBezTo>
                    <a:pt x="13429" y="6697"/>
                    <a:pt x="13563" y="6778"/>
                    <a:pt x="13690" y="6865"/>
                  </a:cubicBezTo>
                  <a:cubicBezTo>
                    <a:pt x="13790" y="6925"/>
                    <a:pt x="13884" y="6992"/>
                    <a:pt x="13984" y="7059"/>
                  </a:cubicBezTo>
                  <a:cubicBezTo>
                    <a:pt x="13977" y="7059"/>
                    <a:pt x="13977" y="7065"/>
                    <a:pt x="13977" y="7072"/>
                  </a:cubicBezTo>
                  <a:cubicBezTo>
                    <a:pt x="13864" y="7019"/>
                    <a:pt x="13757" y="6965"/>
                    <a:pt x="13650" y="6905"/>
                  </a:cubicBezTo>
                  <a:cubicBezTo>
                    <a:pt x="13442" y="6791"/>
                    <a:pt x="13241" y="6671"/>
                    <a:pt x="13034" y="6557"/>
                  </a:cubicBezTo>
                  <a:cubicBezTo>
                    <a:pt x="12746" y="6396"/>
                    <a:pt x="12459" y="6249"/>
                    <a:pt x="12158" y="6135"/>
                  </a:cubicBezTo>
                  <a:cubicBezTo>
                    <a:pt x="11989" y="6070"/>
                    <a:pt x="11817" y="6037"/>
                    <a:pt x="11644" y="6037"/>
                  </a:cubicBezTo>
                  <a:cubicBezTo>
                    <a:pt x="11570" y="6037"/>
                    <a:pt x="11496" y="6043"/>
                    <a:pt x="11422" y="6055"/>
                  </a:cubicBezTo>
                  <a:cubicBezTo>
                    <a:pt x="11288" y="6075"/>
                    <a:pt x="11221" y="6122"/>
                    <a:pt x="11141" y="6242"/>
                  </a:cubicBezTo>
                  <a:cubicBezTo>
                    <a:pt x="11161" y="6242"/>
                    <a:pt x="11174" y="6242"/>
                    <a:pt x="11181" y="6249"/>
                  </a:cubicBezTo>
                  <a:cubicBezTo>
                    <a:pt x="11181" y="6303"/>
                    <a:pt x="11181" y="6356"/>
                    <a:pt x="11187" y="6410"/>
                  </a:cubicBezTo>
                  <a:cubicBezTo>
                    <a:pt x="11194" y="6443"/>
                    <a:pt x="11187" y="6470"/>
                    <a:pt x="11161" y="6483"/>
                  </a:cubicBezTo>
                  <a:cubicBezTo>
                    <a:pt x="11167" y="6503"/>
                    <a:pt x="11181" y="6517"/>
                    <a:pt x="11181" y="6530"/>
                  </a:cubicBezTo>
                  <a:cubicBezTo>
                    <a:pt x="11181" y="6577"/>
                    <a:pt x="11181" y="6630"/>
                    <a:pt x="11174" y="6677"/>
                  </a:cubicBezTo>
                  <a:cubicBezTo>
                    <a:pt x="11161" y="6824"/>
                    <a:pt x="11194" y="6958"/>
                    <a:pt x="11261" y="7092"/>
                  </a:cubicBezTo>
                  <a:cubicBezTo>
                    <a:pt x="11315" y="7213"/>
                    <a:pt x="11375" y="7326"/>
                    <a:pt x="11428" y="7453"/>
                  </a:cubicBezTo>
                  <a:cubicBezTo>
                    <a:pt x="11502" y="7614"/>
                    <a:pt x="11602" y="7754"/>
                    <a:pt x="11696" y="7902"/>
                  </a:cubicBezTo>
                  <a:cubicBezTo>
                    <a:pt x="11743" y="7975"/>
                    <a:pt x="11776" y="8049"/>
                    <a:pt x="11810" y="8129"/>
                  </a:cubicBezTo>
                  <a:cubicBezTo>
                    <a:pt x="11836" y="8216"/>
                    <a:pt x="11883" y="8296"/>
                    <a:pt x="11923" y="8377"/>
                  </a:cubicBezTo>
                  <a:cubicBezTo>
                    <a:pt x="11944" y="8417"/>
                    <a:pt x="11970" y="8457"/>
                    <a:pt x="11984" y="8497"/>
                  </a:cubicBezTo>
                  <a:cubicBezTo>
                    <a:pt x="12044" y="8644"/>
                    <a:pt x="12097" y="8785"/>
                    <a:pt x="12158" y="8925"/>
                  </a:cubicBezTo>
                  <a:cubicBezTo>
                    <a:pt x="12204" y="9039"/>
                    <a:pt x="12265" y="9153"/>
                    <a:pt x="12311" y="9260"/>
                  </a:cubicBezTo>
                  <a:cubicBezTo>
                    <a:pt x="12412" y="9487"/>
                    <a:pt x="12459" y="9728"/>
                    <a:pt x="12526" y="9962"/>
                  </a:cubicBezTo>
                  <a:cubicBezTo>
                    <a:pt x="12586" y="10156"/>
                    <a:pt x="12639" y="10344"/>
                    <a:pt x="12760" y="10511"/>
                  </a:cubicBezTo>
                  <a:cubicBezTo>
                    <a:pt x="12880" y="10672"/>
                    <a:pt x="12954" y="10859"/>
                    <a:pt x="13021" y="11040"/>
                  </a:cubicBezTo>
                  <a:cubicBezTo>
                    <a:pt x="13068" y="11147"/>
                    <a:pt x="13121" y="11247"/>
                    <a:pt x="13168" y="11347"/>
                  </a:cubicBezTo>
                  <a:cubicBezTo>
                    <a:pt x="13195" y="11394"/>
                    <a:pt x="13221" y="11434"/>
                    <a:pt x="13235" y="11481"/>
                  </a:cubicBezTo>
                  <a:cubicBezTo>
                    <a:pt x="13215" y="11461"/>
                    <a:pt x="13201" y="11441"/>
                    <a:pt x="13188" y="11414"/>
                  </a:cubicBezTo>
                  <a:cubicBezTo>
                    <a:pt x="13148" y="11354"/>
                    <a:pt x="13121" y="11294"/>
                    <a:pt x="13081" y="11234"/>
                  </a:cubicBezTo>
                  <a:cubicBezTo>
                    <a:pt x="12960" y="11026"/>
                    <a:pt x="12833" y="10812"/>
                    <a:pt x="12706" y="10605"/>
                  </a:cubicBezTo>
                  <a:cubicBezTo>
                    <a:pt x="12613" y="10524"/>
                    <a:pt x="12592" y="10411"/>
                    <a:pt x="12559" y="10304"/>
                  </a:cubicBezTo>
                  <a:cubicBezTo>
                    <a:pt x="12506" y="10150"/>
                    <a:pt x="12459" y="9996"/>
                    <a:pt x="12398" y="9842"/>
                  </a:cubicBezTo>
                  <a:cubicBezTo>
                    <a:pt x="12352" y="9722"/>
                    <a:pt x="12291" y="9608"/>
                    <a:pt x="12231" y="9487"/>
                  </a:cubicBezTo>
                  <a:cubicBezTo>
                    <a:pt x="12211" y="9434"/>
                    <a:pt x="12184" y="9374"/>
                    <a:pt x="12164" y="9313"/>
                  </a:cubicBezTo>
                  <a:cubicBezTo>
                    <a:pt x="12144" y="9233"/>
                    <a:pt x="12097" y="9159"/>
                    <a:pt x="12051" y="9086"/>
                  </a:cubicBezTo>
                  <a:cubicBezTo>
                    <a:pt x="11977" y="8945"/>
                    <a:pt x="11903" y="8798"/>
                    <a:pt x="11823" y="8658"/>
                  </a:cubicBezTo>
                  <a:cubicBezTo>
                    <a:pt x="11816" y="8644"/>
                    <a:pt x="11810" y="8631"/>
                    <a:pt x="11803" y="8618"/>
                  </a:cubicBezTo>
                  <a:cubicBezTo>
                    <a:pt x="11689" y="8490"/>
                    <a:pt x="11636" y="8337"/>
                    <a:pt x="11555" y="8196"/>
                  </a:cubicBezTo>
                  <a:cubicBezTo>
                    <a:pt x="11542" y="8169"/>
                    <a:pt x="11529" y="8136"/>
                    <a:pt x="11522" y="8109"/>
                  </a:cubicBezTo>
                  <a:cubicBezTo>
                    <a:pt x="11515" y="8022"/>
                    <a:pt x="11468" y="7948"/>
                    <a:pt x="11428" y="7875"/>
                  </a:cubicBezTo>
                  <a:cubicBezTo>
                    <a:pt x="11335" y="7708"/>
                    <a:pt x="11248" y="7540"/>
                    <a:pt x="11154" y="7366"/>
                  </a:cubicBezTo>
                  <a:cubicBezTo>
                    <a:pt x="11134" y="7333"/>
                    <a:pt x="11100" y="7300"/>
                    <a:pt x="11074" y="7259"/>
                  </a:cubicBezTo>
                  <a:cubicBezTo>
                    <a:pt x="11034" y="7199"/>
                    <a:pt x="10993" y="7132"/>
                    <a:pt x="10947" y="7065"/>
                  </a:cubicBezTo>
                  <a:cubicBezTo>
                    <a:pt x="10873" y="6965"/>
                    <a:pt x="10813" y="6845"/>
                    <a:pt x="10753" y="6731"/>
                  </a:cubicBezTo>
                  <a:cubicBezTo>
                    <a:pt x="10706" y="6630"/>
                    <a:pt x="10625" y="6550"/>
                    <a:pt x="10565" y="6456"/>
                  </a:cubicBezTo>
                  <a:cubicBezTo>
                    <a:pt x="10552" y="6436"/>
                    <a:pt x="10532" y="6423"/>
                    <a:pt x="10525" y="6403"/>
                  </a:cubicBezTo>
                  <a:cubicBezTo>
                    <a:pt x="10438" y="6229"/>
                    <a:pt x="10278" y="6149"/>
                    <a:pt x="10104" y="6082"/>
                  </a:cubicBezTo>
                  <a:cubicBezTo>
                    <a:pt x="10050" y="6055"/>
                    <a:pt x="9990" y="6042"/>
                    <a:pt x="9930" y="6015"/>
                  </a:cubicBezTo>
                  <a:cubicBezTo>
                    <a:pt x="9903" y="6008"/>
                    <a:pt x="9863" y="6015"/>
                    <a:pt x="9849" y="5975"/>
                  </a:cubicBezTo>
                  <a:cubicBezTo>
                    <a:pt x="9843" y="5961"/>
                    <a:pt x="9803" y="5955"/>
                    <a:pt x="9776" y="5955"/>
                  </a:cubicBezTo>
                  <a:cubicBezTo>
                    <a:pt x="9635" y="5961"/>
                    <a:pt x="9495" y="5968"/>
                    <a:pt x="9354" y="5975"/>
                  </a:cubicBezTo>
                  <a:cubicBezTo>
                    <a:pt x="9281" y="5981"/>
                    <a:pt x="9207" y="6008"/>
                    <a:pt x="9140" y="6042"/>
                  </a:cubicBezTo>
                  <a:cubicBezTo>
                    <a:pt x="9000" y="6115"/>
                    <a:pt x="8859" y="6189"/>
                    <a:pt x="8719" y="6262"/>
                  </a:cubicBezTo>
                  <a:cubicBezTo>
                    <a:pt x="8705" y="6269"/>
                    <a:pt x="8699" y="6269"/>
                    <a:pt x="8678" y="6283"/>
                  </a:cubicBezTo>
                  <a:cubicBezTo>
                    <a:pt x="8678" y="6249"/>
                    <a:pt x="8672" y="6222"/>
                    <a:pt x="8678" y="6196"/>
                  </a:cubicBezTo>
                  <a:cubicBezTo>
                    <a:pt x="8705" y="6135"/>
                    <a:pt x="8725" y="6075"/>
                    <a:pt x="8759" y="6022"/>
                  </a:cubicBezTo>
                  <a:cubicBezTo>
                    <a:pt x="8806" y="5935"/>
                    <a:pt x="8832" y="5841"/>
                    <a:pt x="8832" y="5741"/>
                  </a:cubicBezTo>
                  <a:cubicBezTo>
                    <a:pt x="8839" y="5687"/>
                    <a:pt x="8839" y="5634"/>
                    <a:pt x="8852" y="5580"/>
                  </a:cubicBezTo>
                  <a:cubicBezTo>
                    <a:pt x="8886" y="5466"/>
                    <a:pt x="8886" y="5353"/>
                    <a:pt x="8839" y="5239"/>
                  </a:cubicBezTo>
                  <a:cubicBezTo>
                    <a:pt x="8832" y="5232"/>
                    <a:pt x="8832" y="5219"/>
                    <a:pt x="8826" y="5205"/>
                  </a:cubicBezTo>
                  <a:cubicBezTo>
                    <a:pt x="8826" y="5205"/>
                    <a:pt x="8826" y="5199"/>
                    <a:pt x="8826" y="5192"/>
                  </a:cubicBezTo>
                  <a:cubicBezTo>
                    <a:pt x="8873" y="5219"/>
                    <a:pt x="8879" y="5286"/>
                    <a:pt x="8939" y="5286"/>
                  </a:cubicBezTo>
                  <a:cubicBezTo>
                    <a:pt x="8939" y="5279"/>
                    <a:pt x="8946" y="5272"/>
                    <a:pt x="8946" y="5266"/>
                  </a:cubicBezTo>
                  <a:cubicBezTo>
                    <a:pt x="8893" y="5125"/>
                    <a:pt x="8839" y="4991"/>
                    <a:pt x="8725" y="4884"/>
                  </a:cubicBezTo>
                  <a:cubicBezTo>
                    <a:pt x="8632" y="4797"/>
                    <a:pt x="8558" y="4690"/>
                    <a:pt x="8471" y="4596"/>
                  </a:cubicBezTo>
                  <a:cubicBezTo>
                    <a:pt x="8431" y="4556"/>
                    <a:pt x="8377" y="4523"/>
                    <a:pt x="8331" y="4483"/>
                  </a:cubicBezTo>
                  <a:cubicBezTo>
                    <a:pt x="8264" y="4429"/>
                    <a:pt x="8190" y="4369"/>
                    <a:pt x="8123" y="4315"/>
                  </a:cubicBezTo>
                  <a:cubicBezTo>
                    <a:pt x="8043" y="4255"/>
                    <a:pt x="7963" y="4208"/>
                    <a:pt x="7889" y="4142"/>
                  </a:cubicBezTo>
                  <a:cubicBezTo>
                    <a:pt x="7802" y="4061"/>
                    <a:pt x="7722" y="3974"/>
                    <a:pt x="7648" y="3887"/>
                  </a:cubicBezTo>
                  <a:cubicBezTo>
                    <a:pt x="7575" y="3800"/>
                    <a:pt x="7488" y="3720"/>
                    <a:pt x="7401" y="3646"/>
                  </a:cubicBezTo>
                  <a:cubicBezTo>
                    <a:pt x="7280" y="3539"/>
                    <a:pt x="7166" y="3419"/>
                    <a:pt x="7053" y="3305"/>
                  </a:cubicBezTo>
                  <a:cubicBezTo>
                    <a:pt x="7019" y="3272"/>
                    <a:pt x="6986" y="3245"/>
                    <a:pt x="6946" y="3212"/>
                  </a:cubicBezTo>
                  <a:cubicBezTo>
                    <a:pt x="6892" y="3158"/>
                    <a:pt x="6832" y="3104"/>
                    <a:pt x="6778" y="3051"/>
                  </a:cubicBezTo>
                  <a:cubicBezTo>
                    <a:pt x="6658" y="2937"/>
                    <a:pt x="6544" y="2817"/>
                    <a:pt x="6424" y="2703"/>
                  </a:cubicBezTo>
                  <a:cubicBezTo>
                    <a:pt x="6337" y="2616"/>
                    <a:pt x="6250" y="2529"/>
                    <a:pt x="6163" y="2442"/>
                  </a:cubicBezTo>
                  <a:cubicBezTo>
                    <a:pt x="6056" y="2335"/>
                    <a:pt x="5935" y="2248"/>
                    <a:pt x="5808" y="2161"/>
                  </a:cubicBezTo>
                  <a:cubicBezTo>
                    <a:pt x="5561" y="1987"/>
                    <a:pt x="5286" y="1880"/>
                    <a:pt x="4985" y="1780"/>
                  </a:cubicBezTo>
                  <a:lnTo>
                    <a:pt x="5052" y="1780"/>
                  </a:lnTo>
                  <a:cubicBezTo>
                    <a:pt x="5320" y="1793"/>
                    <a:pt x="5561" y="1880"/>
                    <a:pt x="5788" y="2027"/>
                  </a:cubicBezTo>
                  <a:cubicBezTo>
                    <a:pt x="5922" y="2108"/>
                    <a:pt x="6042" y="2201"/>
                    <a:pt x="6169" y="2288"/>
                  </a:cubicBezTo>
                  <a:cubicBezTo>
                    <a:pt x="6350" y="2422"/>
                    <a:pt x="6497" y="2576"/>
                    <a:pt x="6638" y="2757"/>
                  </a:cubicBezTo>
                  <a:cubicBezTo>
                    <a:pt x="6658" y="2783"/>
                    <a:pt x="6685" y="2810"/>
                    <a:pt x="6711" y="2837"/>
                  </a:cubicBezTo>
                  <a:cubicBezTo>
                    <a:pt x="6852" y="2977"/>
                    <a:pt x="6992" y="3118"/>
                    <a:pt x="7146" y="3252"/>
                  </a:cubicBezTo>
                  <a:cubicBezTo>
                    <a:pt x="7260" y="3352"/>
                    <a:pt x="7394" y="3452"/>
                    <a:pt x="7514" y="3546"/>
                  </a:cubicBezTo>
                  <a:cubicBezTo>
                    <a:pt x="7528" y="3559"/>
                    <a:pt x="7541" y="3566"/>
                    <a:pt x="7554" y="3580"/>
                  </a:cubicBezTo>
                  <a:cubicBezTo>
                    <a:pt x="7668" y="3693"/>
                    <a:pt x="7782" y="3814"/>
                    <a:pt x="7896" y="3927"/>
                  </a:cubicBezTo>
                  <a:cubicBezTo>
                    <a:pt x="7989" y="4021"/>
                    <a:pt x="8090" y="4101"/>
                    <a:pt x="8183" y="4195"/>
                  </a:cubicBezTo>
                  <a:cubicBezTo>
                    <a:pt x="8317" y="4329"/>
                    <a:pt x="8478" y="4416"/>
                    <a:pt x="8645" y="4496"/>
                  </a:cubicBezTo>
                  <a:cubicBezTo>
                    <a:pt x="8719" y="4536"/>
                    <a:pt x="8792" y="4570"/>
                    <a:pt x="8866" y="4603"/>
                  </a:cubicBezTo>
                  <a:cubicBezTo>
                    <a:pt x="8880" y="4609"/>
                    <a:pt x="8894" y="4613"/>
                    <a:pt x="8909" y="4613"/>
                  </a:cubicBezTo>
                  <a:cubicBezTo>
                    <a:pt x="8930" y="4613"/>
                    <a:pt x="8950" y="4604"/>
                    <a:pt x="8966" y="4576"/>
                  </a:cubicBezTo>
                  <a:cubicBezTo>
                    <a:pt x="9046" y="4563"/>
                    <a:pt x="9046" y="4496"/>
                    <a:pt x="9053" y="4436"/>
                  </a:cubicBezTo>
                  <a:cubicBezTo>
                    <a:pt x="9080" y="4315"/>
                    <a:pt x="9100" y="4188"/>
                    <a:pt x="9127" y="4068"/>
                  </a:cubicBezTo>
                  <a:cubicBezTo>
                    <a:pt x="9133" y="4021"/>
                    <a:pt x="9133" y="3968"/>
                    <a:pt x="9140" y="3921"/>
                  </a:cubicBezTo>
                  <a:cubicBezTo>
                    <a:pt x="9147" y="3919"/>
                    <a:pt x="9153" y="3917"/>
                    <a:pt x="9158" y="3917"/>
                  </a:cubicBezTo>
                  <a:cubicBezTo>
                    <a:pt x="9168" y="3917"/>
                    <a:pt x="9176" y="3923"/>
                    <a:pt x="9180" y="3941"/>
                  </a:cubicBezTo>
                  <a:cubicBezTo>
                    <a:pt x="9207" y="4068"/>
                    <a:pt x="9220" y="4188"/>
                    <a:pt x="9167" y="4309"/>
                  </a:cubicBezTo>
                  <a:cubicBezTo>
                    <a:pt x="9147" y="4349"/>
                    <a:pt x="9133" y="4396"/>
                    <a:pt x="9120" y="4443"/>
                  </a:cubicBezTo>
                  <a:cubicBezTo>
                    <a:pt x="9093" y="4523"/>
                    <a:pt x="9060" y="4603"/>
                    <a:pt x="8986" y="4657"/>
                  </a:cubicBezTo>
                  <a:cubicBezTo>
                    <a:pt x="8999" y="4676"/>
                    <a:pt x="9013" y="4683"/>
                    <a:pt x="9027" y="4683"/>
                  </a:cubicBezTo>
                  <a:cubicBezTo>
                    <a:pt x="9042" y="4683"/>
                    <a:pt x="9056" y="4674"/>
                    <a:pt x="9067" y="4663"/>
                  </a:cubicBezTo>
                  <a:cubicBezTo>
                    <a:pt x="9113" y="4623"/>
                    <a:pt x="9160" y="4576"/>
                    <a:pt x="9187" y="4530"/>
                  </a:cubicBezTo>
                  <a:cubicBezTo>
                    <a:pt x="9227" y="4449"/>
                    <a:pt x="9254" y="4369"/>
                    <a:pt x="9287" y="4289"/>
                  </a:cubicBezTo>
                  <a:cubicBezTo>
                    <a:pt x="9314" y="4215"/>
                    <a:pt x="9327" y="4135"/>
                    <a:pt x="9307" y="4061"/>
                  </a:cubicBezTo>
                  <a:cubicBezTo>
                    <a:pt x="9294" y="3974"/>
                    <a:pt x="9281" y="3887"/>
                    <a:pt x="9267" y="3800"/>
                  </a:cubicBezTo>
                  <a:cubicBezTo>
                    <a:pt x="9247" y="3713"/>
                    <a:pt x="9234" y="3626"/>
                    <a:pt x="9214" y="3539"/>
                  </a:cubicBezTo>
                  <a:cubicBezTo>
                    <a:pt x="9200" y="3466"/>
                    <a:pt x="9174" y="3399"/>
                    <a:pt x="9160" y="3325"/>
                  </a:cubicBezTo>
                  <a:cubicBezTo>
                    <a:pt x="9140" y="3258"/>
                    <a:pt x="9127" y="3185"/>
                    <a:pt x="9107" y="3118"/>
                  </a:cubicBezTo>
                  <a:cubicBezTo>
                    <a:pt x="9087" y="3044"/>
                    <a:pt x="9060" y="2971"/>
                    <a:pt x="9040" y="2904"/>
                  </a:cubicBezTo>
                  <a:cubicBezTo>
                    <a:pt x="9000" y="2790"/>
                    <a:pt x="8953" y="2676"/>
                    <a:pt x="8913" y="2556"/>
                  </a:cubicBezTo>
                  <a:cubicBezTo>
                    <a:pt x="8879" y="2449"/>
                    <a:pt x="8852" y="2335"/>
                    <a:pt x="8819" y="2228"/>
                  </a:cubicBezTo>
                  <a:cubicBezTo>
                    <a:pt x="8812" y="2208"/>
                    <a:pt x="8806" y="2181"/>
                    <a:pt x="8799" y="2161"/>
                  </a:cubicBezTo>
                  <a:cubicBezTo>
                    <a:pt x="8779" y="2094"/>
                    <a:pt x="8779" y="2027"/>
                    <a:pt x="8832" y="1967"/>
                  </a:cubicBezTo>
                  <a:cubicBezTo>
                    <a:pt x="8866" y="1927"/>
                    <a:pt x="8886" y="1880"/>
                    <a:pt x="8913" y="1840"/>
                  </a:cubicBezTo>
                  <a:cubicBezTo>
                    <a:pt x="9046" y="1612"/>
                    <a:pt x="9240" y="1439"/>
                    <a:pt x="9461" y="1291"/>
                  </a:cubicBezTo>
                  <a:cubicBezTo>
                    <a:pt x="9602" y="1198"/>
                    <a:pt x="9756" y="1117"/>
                    <a:pt x="9910" y="1037"/>
                  </a:cubicBezTo>
                  <a:cubicBezTo>
                    <a:pt x="10043" y="963"/>
                    <a:pt x="10170" y="870"/>
                    <a:pt x="10304" y="783"/>
                  </a:cubicBezTo>
                  <a:cubicBezTo>
                    <a:pt x="10344" y="756"/>
                    <a:pt x="10391" y="729"/>
                    <a:pt x="10431" y="709"/>
                  </a:cubicBezTo>
                  <a:cubicBezTo>
                    <a:pt x="10512" y="662"/>
                    <a:pt x="10585" y="616"/>
                    <a:pt x="10666" y="575"/>
                  </a:cubicBezTo>
                  <a:cubicBezTo>
                    <a:pt x="10940" y="428"/>
                    <a:pt x="11214" y="281"/>
                    <a:pt x="11529" y="214"/>
                  </a:cubicBezTo>
                  <a:cubicBezTo>
                    <a:pt x="11649" y="187"/>
                    <a:pt x="11763" y="147"/>
                    <a:pt x="11883" y="114"/>
                  </a:cubicBezTo>
                  <a:cubicBezTo>
                    <a:pt x="11903" y="107"/>
                    <a:pt x="11930" y="100"/>
                    <a:pt x="11950" y="100"/>
                  </a:cubicBezTo>
                  <a:cubicBezTo>
                    <a:pt x="12024" y="87"/>
                    <a:pt x="12097" y="80"/>
                    <a:pt x="12171" y="74"/>
                  </a:cubicBezTo>
                  <a:cubicBezTo>
                    <a:pt x="12191" y="71"/>
                    <a:pt x="12210" y="70"/>
                    <a:pt x="12230" y="70"/>
                  </a:cubicBezTo>
                  <a:close/>
                  <a:moveTo>
                    <a:pt x="13843" y="13382"/>
                  </a:moveTo>
                  <a:cubicBezTo>
                    <a:pt x="13837" y="13395"/>
                    <a:pt x="13830" y="13408"/>
                    <a:pt x="13830" y="13415"/>
                  </a:cubicBezTo>
                  <a:lnTo>
                    <a:pt x="13824" y="13415"/>
                  </a:lnTo>
                  <a:cubicBezTo>
                    <a:pt x="13830" y="13408"/>
                    <a:pt x="13837" y="13395"/>
                    <a:pt x="13843" y="13382"/>
                  </a:cubicBezTo>
                  <a:close/>
                  <a:moveTo>
                    <a:pt x="5474" y="2100"/>
                  </a:moveTo>
                  <a:cubicBezTo>
                    <a:pt x="5490" y="2100"/>
                    <a:pt x="5504" y="2106"/>
                    <a:pt x="5521" y="2114"/>
                  </a:cubicBezTo>
                  <a:cubicBezTo>
                    <a:pt x="5574" y="2154"/>
                    <a:pt x="5634" y="2188"/>
                    <a:pt x="5688" y="2221"/>
                  </a:cubicBezTo>
                  <a:cubicBezTo>
                    <a:pt x="5808" y="2288"/>
                    <a:pt x="5895" y="2382"/>
                    <a:pt x="5982" y="2476"/>
                  </a:cubicBezTo>
                  <a:cubicBezTo>
                    <a:pt x="5989" y="2482"/>
                    <a:pt x="5996" y="2496"/>
                    <a:pt x="6009" y="2509"/>
                  </a:cubicBezTo>
                  <a:cubicBezTo>
                    <a:pt x="5982" y="2516"/>
                    <a:pt x="5962" y="2516"/>
                    <a:pt x="5942" y="2516"/>
                  </a:cubicBezTo>
                  <a:cubicBezTo>
                    <a:pt x="5802" y="2516"/>
                    <a:pt x="5654" y="2522"/>
                    <a:pt x="5521" y="2569"/>
                  </a:cubicBezTo>
                  <a:cubicBezTo>
                    <a:pt x="5373" y="2616"/>
                    <a:pt x="5280" y="2723"/>
                    <a:pt x="5213" y="2857"/>
                  </a:cubicBezTo>
                  <a:cubicBezTo>
                    <a:pt x="5173" y="2931"/>
                    <a:pt x="5179" y="3011"/>
                    <a:pt x="5193" y="3084"/>
                  </a:cubicBezTo>
                  <a:cubicBezTo>
                    <a:pt x="5206" y="3151"/>
                    <a:pt x="5226" y="3212"/>
                    <a:pt x="5246" y="3272"/>
                  </a:cubicBezTo>
                  <a:cubicBezTo>
                    <a:pt x="5260" y="3339"/>
                    <a:pt x="5260" y="3392"/>
                    <a:pt x="5226" y="3452"/>
                  </a:cubicBezTo>
                  <a:cubicBezTo>
                    <a:pt x="5146" y="3593"/>
                    <a:pt x="5066" y="3727"/>
                    <a:pt x="4938" y="3834"/>
                  </a:cubicBezTo>
                  <a:cubicBezTo>
                    <a:pt x="4885" y="3874"/>
                    <a:pt x="4845" y="3941"/>
                    <a:pt x="4811" y="4001"/>
                  </a:cubicBezTo>
                  <a:cubicBezTo>
                    <a:pt x="4764" y="4081"/>
                    <a:pt x="4791" y="4168"/>
                    <a:pt x="4845" y="4242"/>
                  </a:cubicBezTo>
                  <a:cubicBezTo>
                    <a:pt x="4918" y="4342"/>
                    <a:pt x="5019" y="4396"/>
                    <a:pt x="5139" y="4396"/>
                  </a:cubicBezTo>
                  <a:cubicBezTo>
                    <a:pt x="5233" y="4396"/>
                    <a:pt x="5326" y="4396"/>
                    <a:pt x="5420" y="4382"/>
                  </a:cubicBezTo>
                  <a:cubicBezTo>
                    <a:pt x="5481" y="4375"/>
                    <a:pt x="5542" y="4371"/>
                    <a:pt x="5602" y="4371"/>
                  </a:cubicBezTo>
                  <a:cubicBezTo>
                    <a:pt x="5752" y="4371"/>
                    <a:pt x="5899" y="4395"/>
                    <a:pt x="6042" y="4443"/>
                  </a:cubicBezTo>
                  <a:cubicBezTo>
                    <a:pt x="6062" y="4449"/>
                    <a:pt x="6083" y="4463"/>
                    <a:pt x="6116" y="4476"/>
                  </a:cubicBezTo>
                  <a:cubicBezTo>
                    <a:pt x="6069" y="4496"/>
                    <a:pt x="6036" y="4516"/>
                    <a:pt x="6002" y="4530"/>
                  </a:cubicBezTo>
                  <a:cubicBezTo>
                    <a:pt x="5949" y="4550"/>
                    <a:pt x="5909" y="4583"/>
                    <a:pt x="5875" y="4630"/>
                  </a:cubicBezTo>
                  <a:cubicBezTo>
                    <a:pt x="5815" y="4710"/>
                    <a:pt x="5848" y="4797"/>
                    <a:pt x="5942" y="4824"/>
                  </a:cubicBezTo>
                  <a:cubicBezTo>
                    <a:pt x="5975" y="4837"/>
                    <a:pt x="6009" y="4837"/>
                    <a:pt x="6042" y="4837"/>
                  </a:cubicBezTo>
                  <a:lnTo>
                    <a:pt x="6323" y="4837"/>
                  </a:lnTo>
                  <a:cubicBezTo>
                    <a:pt x="6310" y="4864"/>
                    <a:pt x="6297" y="4884"/>
                    <a:pt x="6277" y="4911"/>
                  </a:cubicBezTo>
                  <a:cubicBezTo>
                    <a:pt x="6283" y="4911"/>
                    <a:pt x="6283" y="4918"/>
                    <a:pt x="6283" y="4918"/>
                  </a:cubicBezTo>
                  <a:cubicBezTo>
                    <a:pt x="6330" y="4878"/>
                    <a:pt x="6377" y="4837"/>
                    <a:pt x="6424" y="4791"/>
                  </a:cubicBezTo>
                  <a:lnTo>
                    <a:pt x="6424" y="4791"/>
                  </a:lnTo>
                  <a:cubicBezTo>
                    <a:pt x="6424" y="4831"/>
                    <a:pt x="6424" y="4857"/>
                    <a:pt x="6417" y="4891"/>
                  </a:cubicBezTo>
                  <a:cubicBezTo>
                    <a:pt x="6337" y="4938"/>
                    <a:pt x="6250" y="4991"/>
                    <a:pt x="6163" y="5038"/>
                  </a:cubicBezTo>
                  <a:cubicBezTo>
                    <a:pt x="6163" y="5045"/>
                    <a:pt x="6163" y="5051"/>
                    <a:pt x="6163" y="5051"/>
                  </a:cubicBezTo>
                  <a:cubicBezTo>
                    <a:pt x="6190" y="5045"/>
                    <a:pt x="6210" y="5045"/>
                    <a:pt x="6236" y="5038"/>
                  </a:cubicBezTo>
                  <a:cubicBezTo>
                    <a:pt x="6457" y="4964"/>
                    <a:pt x="6678" y="4891"/>
                    <a:pt x="6899" y="4824"/>
                  </a:cubicBezTo>
                  <a:cubicBezTo>
                    <a:pt x="7053" y="4777"/>
                    <a:pt x="7207" y="4744"/>
                    <a:pt x="7367" y="4737"/>
                  </a:cubicBezTo>
                  <a:cubicBezTo>
                    <a:pt x="7389" y="4736"/>
                    <a:pt x="7410" y="4735"/>
                    <a:pt x="7431" y="4735"/>
                  </a:cubicBezTo>
                  <a:cubicBezTo>
                    <a:pt x="7613" y="4735"/>
                    <a:pt x="7781" y="4785"/>
                    <a:pt x="7949" y="4851"/>
                  </a:cubicBezTo>
                  <a:cubicBezTo>
                    <a:pt x="8150" y="4931"/>
                    <a:pt x="8344" y="5031"/>
                    <a:pt x="8525" y="5145"/>
                  </a:cubicBezTo>
                  <a:cubicBezTo>
                    <a:pt x="8585" y="5185"/>
                    <a:pt x="8638" y="5232"/>
                    <a:pt x="8705" y="5272"/>
                  </a:cubicBezTo>
                  <a:cubicBezTo>
                    <a:pt x="8692" y="5312"/>
                    <a:pt x="8685" y="5346"/>
                    <a:pt x="8678" y="5379"/>
                  </a:cubicBezTo>
                  <a:cubicBezTo>
                    <a:pt x="8638" y="5533"/>
                    <a:pt x="8565" y="5674"/>
                    <a:pt x="8498" y="5814"/>
                  </a:cubicBezTo>
                  <a:cubicBezTo>
                    <a:pt x="8458" y="5894"/>
                    <a:pt x="8444" y="5975"/>
                    <a:pt x="8438" y="6062"/>
                  </a:cubicBezTo>
                  <a:cubicBezTo>
                    <a:pt x="8431" y="6109"/>
                    <a:pt x="8451" y="6149"/>
                    <a:pt x="8484" y="6189"/>
                  </a:cubicBezTo>
                  <a:cubicBezTo>
                    <a:pt x="8505" y="6216"/>
                    <a:pt x="8518" y="6236"/>
                    <a:pt x="8545" y="6269"/>
                  </a:cubicBezTo>
                  <a:cubicBezTo>
                    <a:pt x="8458" y="6303"/>
                    <a:pt x="8364" y="6283"/>
                    <a:pt x="8284" y="6356"/>
                  </a:cubicBezTo>
                  <a:cubicBezTo>
                    <a:pt x="8290" y="6357"/>
                    <a:pt x="8296" y="6357"/>
                    <a:pt x="8301" y="6357"/>
                  </a:cubicBezTo>
                  <a:cubicBezTo>
                    <a:pt x="8388" y="6357"/>
                    <a:pt x="8460" y="6315"/>
                    <a:pt x="8542" y="6315"/>
                  </a:cubicBezTo>
                  <a:cubicBezTo>
                    <a:pt x="8547" y="6315"/>
                    <a:pt x="8553" y="6316"/>
                    <a:pt x="8558" y="6316"/>
                  </a:cubicBezTo>
                  <a:cubicBezTo>
                    <a:pt x="8565" y="6329"/>
                    <a:pt x="8571" y="6349"/>
                    <a:pt x="8585" y="6363"/>
                  </a:cubicBezTo>
                  <a:cubicBezTo>
                    <a:pt x="8578" y="6370"/>
                    <a:pt x="8571" y="6376"/>
                    <a:pt x="8565" y="6376"/>
                  </a:cubicBezTo>
                  <a:cubicBezTo>
                    <a:pt x="8511" y="6376"/>
                    <a:pt x="8458" y="6383"/>
                    <a:pt x="8404" y="6383"/>
                  </a:cubicBezTo>
                  <a:cubicBezTo>
                    <a:pt x="8377" y="6390"/>
                    <a:pt x="8351" y="6403"/>
                    <a:pt x="8324" y="6410"/>
                  </a:cubicBezTo>
                  <a:lnTo>
                    <a:pt x="8324" y="6423"/>
                  </a:lnTo>
                  <a:cubicBezTo>
                    <a:pt x="8344" y="6430"/>
                    <a:pt x="8364" y="6436"/>
                    <a:pt x="8384" y="6436"/>
                  </a:cubicBezTo>
                  <a:cubicBezTo>
                    <a:pt x="8357" y="6450"/>
                    <a:pt x="8331" y="6470"/>
                    <a:pt x="8304" y="6483"/>
                  </a:cubicBezTo>
                  <a:cubicBezTo>
                    <a:pt x="8351" y="6477"/>
                    <a:pt x="8397" y="6470"/>
                    <a:pt x="8444" y="6470"/>
                  </a:cubicBezTo>
                  <a:cubicBezTo>
                    <a:pt x="8444" y="6470"/>
                    <a:pt x="8444" y="6477"/>
                    <a:pt x="8444" y="6477"/>
                  </a:cubicBezTo>
                  <a:cubicBezTo>
                    <a:pt x="8371" y="6497"/>
                    <a:pt x="8297" y="6510"/>
                    <a:pt x="8224" y="6530"/>
                  </a:cubicBezTo>
                  <a:cubicBezTo>
                    <a:pt x="8224" y="6490"/>
                    <a:pt x="8250" y="6483"/>
                    <a:pt x="8277" y="6483"/>
                  </a:cubicBezTo>
                  <a:cubicBezTo>
                    <a:pt x="8277" y="6456"/>
                    <a:pt x="8284" y="6436"/>
                    <a:pt x="8284" y="6403"/>
                  </a:cubicBezTo>
                  <a:lnTo>
                    <a:pt x="8284" y="6403"/>
                  </a:lnTo>
                  <a:cubicBezTo>
                    <a:pt x="8244" y="6436"/>
                    <a:pt x="8203" y="6463"/>
                    <a:pt x="8177" y="6503"/>
                  </a:cubicBezTo>
                  <a:cubicBezTo>
                    <a:pt x="8150" y="6537"/>
                    <a:pt x="8116" y="6557"/>
                    <a:pt x="8076" y="6564"/>
                  </a:cubicBezTo>
                  <a:cubicBezTo>
                    <a:pt x="8009" y="6570"/>
                    <a:pt x="7943" y="6584"/>
                    <a:pt x="7876" y="6597"/>
                  </a:cubicBezTo>
                  <a:cubicBezTo>
                    <a:pt x="7862" y="6597"/>
                    <a:pt x="7856" y="6604"/>
                    <a:pt x="7842" y="6610"/>
                  </a:cubicBezTo>
                  <a:cubicBezTo>
                    <a:pt x="7860" y="6616"/>
                    <a:pt x="7878" y="6619"/>
                    <a:pt x="7897" y="6619"/>
                  </a:cubicBezTo>
                  <a:cubicBezTo>
                    <a:pt x="7954" y="6619"/>
                    <a:pt x="8011" y="6596"/>
                    <a:pt x="8072" y="6596"/>
                  </a:cubicBezTo>
                  <a:cubicBezTo>
                    <a:pt x="8078" y="6596"/>
                    <a:pt x="8084" y="6597"/>
                    <a:pt x="8090" y="6597"/>
                  </a:cubicBezTo>
                  <a:cubicBezTo>
                    <a:pt x="8070" y="6644"/>
                    <a:pt x="8043" y="6664"/>
                    <a:pt x="8003" y="6677"/>
                  </a:cubicBezTo>
                  <a:cubicBezTo>
                    <a:pt x="7969" y="6684"/>
                    <a:pt x="7929" y="6697"/>
                    <a:pt x="7889" y="6717"/>
                  </a:cubicBezTo>
                  <a:cubicBezTo>
                    <a:pt x="7904" y="6736"/>
                    <a:pt x="7918" y="6740"/>
                    <a:pt x="7932" y="6740"/>
                  </a:cubicBezTo>
                  <a:cubicBezTo>
                    <a:pt x="7945" y="6740"/>
                    <a:pt x="7957" y="6736"/>
                    <a:pt x="7971" y="6736"/>
                  </a:cubicBezTo>
                  <a:cubicBezTo>
                    <a:pt x="7975" y="6736"/>
                    <a:pt x="7979" y="6737"/>
                    <a:pt x="7983" y="6737"/>
                  </a:cubicBezTo>
                  <a:cubicBezTo>
                    <a:pt x="7976" y="6751"/>
                    <a:pt x="7976" y="6764"/>
                    <a:pt x="7963" y="6778"/>
                  </a:cubicBezTo>
                  <a:cubicBezTo>
                    <a:pt x="7929" y="6838"/>
                    <a:pt x="7882" y="6898"/>
                    <a:pt x="7849" y="6958"/>
                  </a:cubicBezTo>
                  <a:cubicBezTo>
                    <a:pt x="7815" y="7012"/>
                    <a:pt x="7789" y="7072"/>
                    <a:pt x="7762" y="7132"/>
                  </a:cubicBezTo>
                  <a:cubicBezTo>
                    <a:pt x="7742" y="7199"/>
                    <a:pt x="7722" y="7273"/>
                    <a:pt x="7702" y="7340"/>
                  </a:cubicBezTo>
                  <a:cubicBezTo>
                    <a:pt x="7682" y="7413"/>
                    <a:pt x="7702" y="7473"/>
                    <a:pt x="7769" y="7514"/>
                  </a:cubicBezTo>
                  <a:cubicBezTo>
                    <a:pt x="7782" y="7527"/>
                    <a:pt x="7795" y="7540"/>
                    <a:pt x="7809" y="7554"/>
                  </a:cubicBezTo>
                  <a:cubicBezTo>
                    <a:pt x="7795" y="7621"/>
                    <a:pt x="7802" y="7627"/>
                    <a:pt x="7862" y="7634"/>
                  </a:cubicBezTo>
                  <a:cubicBezTo>
                    <a:pt x="7922" y="7641"/>
                    <a:pt x="7989" y="7647"/>
                    <a:pt x="8056" y="7654"/>
                  </a:cubicBezTo>
                  <a:cubicBezTo>
                    <a:pt x="8083" y="7661"/>
                    <a:pt x="8116" y="7674"/>
                    <a:pt x="8150" y="7681"/>
                  </a:cubicBezTo>
                  <a:cubicBezTo>
                    <a:pt x="8143" y="7701"/>
                    <a:pt x="8143" y="7714"/>
                    <a:pt x="8137" y="7734"/>
                  </a:cubicBezTo>
                  <a:cubicBezTo>
                    <a:pt x="8150" y="7721"/>
                    <a:pt x="8177" y="7721"/>
                    <a:pt x="8177" y="7708"/>
                  </a:cubicBezTo>
                  <a:cubicBezTo>
                    <a:pt x="8183" y="7688"/>
                    <a:pt x="8177" y="7661"/>
                    <a:pt x="8177" y="7634"/>
                  </a:cubicBezTo>
                  <a:cubicBezTo>
                    <a:pt x="8391" y="7453"/>
                    <a:pt x="8585" y="7239"/>
                    <a:pt x="8765" y="7012"/>
                  </a:cubicBezTo>
                  <a:cubicBezTo>
                    <a:pt x="8846" y="6911"/>
                    <a:pt x="8906" y="6791"/>
                    <a:pt x="8986" y="6684"/>
                  </a:cubicBezTo>
                  <a:cubicBezTo>
                    <a:pt x="9067" y="6564"/>
                    <a:pt x="9133" y="6436"/>
                    <a:pt x="9220" y="6323"/>
                  </a:cubicBezTo>
                  <a:cubicBezTo>
                    <a:pt x="9275" y="6258"/>
                    <a:pt x="9329" y="6223"/>
                    <a:pt x="9404" y="6223"/>
                  </a:cubicBezTo>
                  <a:cubicBezTo>
                    <a:pt x="9422" y="6223"/>
                    <a:pt x="9441" y="6225"/>
                    <a:pt x="9461" y="6229"/>
                  </a:cubicBezTo>
                  <a:cubicBezTo>
                    <a:pt x="9729" y="6276"/>
                    <a:pt x="9997" y="6336"/>
                    <a:pt x="10237" y="6456"/>
                  </a:cubicBezTo>
                  <a:cubicBezTo>
                    <a:pt x="10425" y="6550"/>
                    <a:pt x="10572" y="6684"/>
                    <a:pt x="10666" y="6878"/>
                  </a:cubicBezTo>
                  <a:cubicBezTo>
                    <a:pt x="10739" y="7039"/>
                    <a:pt x="10806" y="7192"/>
                    <a:pt x="10893" y="7346"/>
                  </a:cubicBezTo>
                  <a:cubicBezTo>
                    <a:pt x="10980" y="7514"/>
                    <a:pt x="11080" y="7667"/>
                    <a:pt x="11167" y="7828"/>
                  </a:cubicBezTo>
                  <a:cubicBezTo>
                    <a:pt x="11268" y="8002"/>
                    <a:pt x="11381" y="8169"/>
                    <a:pt x="11448" y="8357"/>
                  </a:cubicBezTo>
                  <a:cubicBezTo>
                    <a:pt x="11482" y="8450"/>
                    <a:pt x="11509" y="8551"/>
                    <a:pt x="11549" y="8651"/>
                  </a:cubicBezTo>
                  <a:cubicBezTo>
                    <a:pt x="11596" y="8765"/>
                    <a:pt x="11656" y="8878"/>
                    <a:pt x="11709" y="8992"/>
                  </a:cubicBezTo>
                  <a:cubicBezTo>
                    <a:pt x="11770" y="9126"/>
                    <a:pt x="11830" y="9260"/>
                    <a:pt x="11890" y="9394"/>
                  </a:cubicBezTo>
                  <a:cubicBezTo>
                    <a:pt x="11910" y="9434"/>
                    <a:pt x="11930" y="9474"/>
                    <a:pt x="11950" y="9507"/>
                  </a:cubicBezTo>
                  <a:cubicBezTo>
                    <a:pt x="11970" y="9561"/>
                    <a:pt x="11997" y="9621"/>
                    <a:pt x="12017" y="9675"/>
                  </a:cubicBezTo>
                  <a:cubicBezTo>
                    <a:pt x="12044" y="9722"/>
                    <a:pt x="12057" y="9775"/>
                    <a:pt x="12084" y="9815"/>
                  </a:cubicBezTo>
                  <a:cubicBezTo>
                    <a:pt x="12204" y="10009"/>
                    <a:pt x="12285" y="10210"/>
                    <a:pt x="12378" y="10417"/>
                  </a:cubicBezTo>
                  <a:cubicBezTo>
                    <a:pt x="12425" y="10531"/>
                    <a:pt x="12492" y="10645"/>
                    <a:pt x="12552" y="10752"/>
                  </a:cubicBezTo>
                  <a:cubicBezTo>
                    <a:pt x="12666" y="10966"/>
                    <a:pt x="12807" y="11153"/>
                    <a:pt x="12940" y="11347"/>
                  </a:cubicBezTo>
                  <a:cubicBezTo>
                    <a:pt x="12994" y="11414"/>
                    <a:pt x="13041" y="11481"/>
                    <a:pt x="13088" y="11555"/>
                  </a:cubicBezTo>
                  <a:cubicBezTo>
                    <a:pt x="13188" y="11702"/>
                    <a:pt x="13308" y="11822"/>
                    <a:pt x="13442" y="11943"/>
                  </a:cubicBezTo>
                  <a:cubicBezTo>
                    <a:pt x="13449" y="11949"/>
                    <a:pt x="13462" y="11963"/>
                    <a:pt x="13476" y="11970"/>
                  </a:cubicBezTo>
                  <a:cubicBezTo>
                    <a:pt x="13498" y="11983"/>
                    <a:pt x="13519" y="11996"/>
                    <a:pt x="13543" y="11996"/>
                  </a:cubicBezTo>
                  <a:cubicBezTo>
                    <a:pt x="13556" y="11996"/>
                    <a:pt x="13569" y="11992"/>
                    <a:pt x="13583" y="11983"/>
                  </a:cubicBezTo>
                  <a:cubicBezTo>
                    <a:pt x="13609" y="11956"/>
                    <a:pt x="13630" y="11896"/>
                    <a:pt x="13609" y="11856"/>
                  </a:cubicBezTo>
                  <a:cubicBezTo>
                    <a:pt x="13583" y="11802"/>
                    <a:pt x="13563" y="11749"/>
                    <a:pt x="13522" y="11702"/>
                  </a:cubicBezTo>
                  <a:cubicBezTo>
                    <a:pt x="13369" y="11528"/>
                    <a:pt x="13262" y="11334"/>
                    <a:pt x="13168" y="11120"/>
                  </a:cubicBezTo>
                  <a:cubicBezTo>
                    <a:pt x="13121" y="11013"/>
                    <a:pt x="13081" y="10899"/>
                    <a:pt x="13027" y="10792"/>
                  </a:cubicBezTo>
                  <a:cubicBezTo>
                    <a:pt x="12981" y="10678"/>
                    <a:pt x="12927" y="10571"/>
                    <a:pt x="12860" y="10464"/>
                  </a:cubicBezTo>
                  <a:cubicBezTo>
                    <a:pt x="12787" y="10344"/>
                    <a:pt x="12733" y="10210"/>
                    <a:pt x="12693" y="10069"/>
                  </a:cubicBezTo>
                  <a:cubicBezTo>
                    <a:pt x="12653" y="9916"/>
                    <a:pt x="12599" y="9762"/>
                    <a:pt x="12559" y="9608"/>
                  </a:cubicBezTo>
                  <a:cubicBezTo>
                    <a:pt x="12512" y="9414"/>
                    <a:pt x="12439" y="9226"/>
                    <a:pt x="12358" y="9046"/>
                  </a:cubicBezTo>
                  <a:cubicBezTo>
                    <a:pt x="12325" y="8965"/>
                    <a:pt x="12291" y="8892"/>
                    <a:pt x="12258" y="8812"/>
                  </a:cubicBezTo>
                  <a:cubicBezTo>
                    <a:pt x="12164" y="8611"/>
                    <a:pt x="12104" y="8397"/>
                    <a:pt x="11984" y="8216"/>
                  </a:cubicBezTo>
                  <a:cubicBezTo>
                    <a:pt x="11957" y="8176"/>
                    <a:pt x="11944" y="8129"/>
                    <a:pt x="11930" y="8089"/>
                  </a:cubicBezTo>
                  <a:cubicBezTo>
                    <a:pt x="11910" y="7995"/>
                    <a:pt x="11863" y="7915"/>
                    <a:pt x="11810" y="7841"/>
                  </a:cubicBezTo>
                  <a:cubicBezTo>
                    <a:pt x="11743" y="7734"/>
                    <a:pt x="11669" y="7627"/>
                    <a:pt x="11609" y="7520"/>
                  </a:cubicBezTo>
                  <a:cubicBezTo>
                    <a:pt x="11562" y="7433"/>
                    <a:pt x="11529" y="7346"/>
                    <a:pt x="11489" y="7259"/>
                  </a:cubicBezTo>
                  <a:cubicBezTo>
                    <a:pt x="11462" y="7206"/>
                    <a:pt x="11435" y="7152"/>
                    <a:pt x="11408" y="7099"/>
                  </a:cubicBezTo>
                  <a:cubicBezTo>
                    <a:pt x="11355" y="7005"/>
                    <a:pt x="11315" y="6905"/>
                    <a:pt x="11301" y="6798"/>
                  </a:cubicBezTo>
                  <a:cubicBezTo>
                    <a:pt x="11301" y="6737"/>
                    <a:pt x="11301" y="6724"/>
                    <a:pt x="11335" y="6657"/>
                  </a:cubicBezTo>
                  <a:cubicBezTo>
                    <a:pt x="11462" y="6664"/>
                    <a:pt x="11596" y="6664"/>
                    <a:pt x="11723" y="6677"/>
                  </a:cubicBezTo>
                  <a:cubicBezTo>
                    <a:pt x="12030" y="6711"/>
                    <a:pt x="12318" y="6818"/>
                    <a:pt x="12606" y="6911"/>
                  </a:cubicBezTo>
                  <a:cubicBezTo>
                    <a:pt x="12760" y="6958"/>
                    <a:pt x="12907" y="7019"/>
                    <a:pt x="13061" y="7079"/>
                  </a:cubicBezTo>
                  <a:cubicBezTo>
                    <a:pt x="13208" y="7139"/>
                    <a:pt x="13335" y="7219"/>
                    <a:pt x="13462" y="7306"/>
                  </a:cubicBezTo>
                  <a:cubicBezTo>
                    <a:pt x="13643" y="7433"/>
                    <a:pt x="13783" y="7594"/>
                    <a:pt x="13937" y="7748"/>
                  </a:cubicBezTo>
                  <a:cubicBezTo>
                    <a:pt x="14024" y="7835"/>
                    <a:pt x="14098" y="7935"/>
                    <a:pt x="14158" y="8049"/>
                  </a:cubicBezTo>
                  <a:cubicBezTo>
                    <a:pt x="14185" y="8109"/>
                    <a:pt x="14225" y="8163"/>
                    <a:pt x="14265" y="8216"/>
                  </a:cubicBezTo>
                  <a:cubicBezTo>
                    <a:pt x="14271" y="8228"/>
                    <a:pt x="14297" y="8244"/>
                    <a:pt x="14308" y="8244"/>
                  </a:cubicBezTo>
                  <a:cubicBezTo>
                    <a:pt x="14310" y="8244"/>
                    <a:pt x="14311" y="8244"/>
                    <a:pt x="14312" y="8243"/>
                  </a:cubicBezTo>
                  <a:cubicBezTo>
                    <a:pt x="14332" y="8230"/>
                    <a:pt x="14345" y="8203"/>
                    <a:pt x="14345" y="8183"/>
                  </a:cubicBezTo>
                  <a:cubicBezTo>
                    <a:pt x="14352" y="8156"/>
                    <a:pt x="14339" y="8129"/>
                    <a:pt x="14325" y="8102"/>
                  </a:cubicBezTo>
                  <a:cubicBezTo>
                    <a:pt x="14205" y="7748"/>
                    <a:pt x="13991" y="7447"/>
                    <a:pt x="13696" y="7199"/>
                  </a:cubicBezTo>
                  <a:cubicBezTo>
                    <a:pt x="13676" y="7186"/>
                    <a:pt x="13663" y="7166"/>
                    <a:pt x="13643" y="7152"/>
                  </a:cubicBezTo>
                  <a:cubicBezTo>
                    <a:pt x="13643" y="7146"/>
                    <a:pt x="13643" y="7139"/>
                    <a:pt x="13636" y="7126"/>
                  </a:cubicBezTo>
                  <a:lnTo>
                    <a:pt x="13636" y="7126"/>
                  </a:lnTo>
                  <a:cubicBezTo>
                    <a:pt x="13703" y="7172"/>
                    <a:pt x="13763" y="7206"/>
                    <a:pt x="13824" y="7246"/>
                  </a:cubicBezTo>
                  <a:cubicBezTo>
                    <a:pt x="14038" y="7380"/>
                    <a:pt x="14245" y="7520"/>
                    <a:pt x="14452" y="7667"/>
                  </a:cubicBezTo>
                  <a:cubicBezTo>
                    <a:pt x="14553" y="7748"/>
                    <a:pt x="14667" y="7815"/>
                    <a:pt x="14767" y="7888"/>
                  </a:cubicBezTo>
                  <a:cubicBezTo>
                    <a:pt x="14854" y="7948"/>
                    <a:pt x="14934" y="8009"/>
                    <a:pt x="15008" y="8069"/>
                  </a:cubicBezTo>
                  <a:cubicBezTo>
                    <a:pt x="15028" y="8082"/>
                    <a:pt x="15041" y="8109"/>
                    <a:pt x="15048" y="8129"/>
                  </a:cubicBezTo>
                  <a:cubicBezTo>
                    <a:pt x="15095" y="8323"/>
                    <a:pt x="15148" y="8511"/>
                    <a:pt x="15182" y="8698"/>
                  </a:cubicBezTo>
                  <a:cubicBezTo>
                    <a:pt x="15296" y="9307"/>
                    <a:pt x="15242" y="9902"/>
                    <a:pt x="15115" y="10498"/>
                  </a:cubicBezTo>
                  <a:cubicBezTo>
                    <a:pt x="15015" y="10966"/>
                    <a:pt x="14861" y="11414"/>
                    <a:pt x="14673" y="11849"/>
                  </a:cubicBezTo>
                  <a:cubicBezTo>
                    <a:pt x="14660" y="11876"/>
                    <a:pt x="14647" y="11903"/>
                    <a:pt x="14626" y="11923"/>
                  </a:cubicBezTo>
                  <a:cubicBezTo>
                    <a:pt x="14526" y="12036"/>
                    <a:pt x="14473" y="12170"/>
                    <a:pt x="14412" y="12304"/>
                  </a:cubicBezTo>
                  <a:cubicBezTo>
                    <a:pt x="14352" y="12438"/>
                    <a:pt x="14272" y="12565"/>
                    <a:pt x="14165" y="12665"/>
                  </a:cubicBezTo>
                  <a:cubicBezTo>
                    <a:pt x="14044" y="12772"/>
                    <a:pt x="13944" y="12900"/>
                    <a:pt x="13850" y="13020"/>
                  </a:cubicBezTo>
                  <a:cubicBezTo>
                    <a:pt x="13783" y="13114"/>
                    <a:pt x="13703" y="13194"/>
                    <a:pt x="13616" y="13274"/>
                  </a:cubicBezTo>
                  <a:cubicBezTo>
                    <a:pt x="13489" y="13388"/>
                    <a:pt x="13389" y="13522"/>
                    <a:pt x="13302" y="13669"/>
                  </a:cubicBezTo>
                  <a:cubicBezTo>
                    <a:pt x="13188" y="13863"/>
                    <a:pt x="13074" y="14057"/>
                    <a:pt x="12927" y="14224"/>
                  </a:cubicBezTo>
                  <a:cubicBezTo>
                    <a:pt x="12827" y="14345"/>
                    <a:pt x="12733" y="14472"/>
                    <a:pt x="12639" y="14599"/>
                  </a:cubicBezTo>
                  <a:cubicBezTo>
                    <a:pt x="12546" y="14726"/>
                    <a:pt x="12439" y="14840"/>
                    <a:pt x="12318" y="14940"/>
                  </a:cubicBezTo>
                  <a:cubicBezTo>
                    <a:pt x="12184" y="15061"/>
                    <a:pt x="12057" y="15181"/>
                    <a:pt x="11910" y="15288"/>
                  </a:cubicBezTo>
                  <a:cubicBezTo>
                    <a:pt x="11703" y="15449"/>
                    <a:pt x="11462" y="15569"/>
                    <a:pt x="11221" y="15676"/>
                  </a:cubicBezTo>
                  <a:cubicBezTo>
                    <a:pt x="10993" y="15770"/>
                    <a:pt x="10766" y="15857"/>
                    <a:pt x="10532" y="15944"/>
                  </a:cubicBezTo>
                  <a:cubicBezTo>
                    <a:pt x="10298" y="16031"/>
                    <a:pt x="10057" y="16078"/>
                    <a:pt x="9809" y="16118"/>
                  </a:cubicBezTo>
                  <a:cubicBezTo>
                    <a:pt x="9508" y="16165"/>
                    <a:pt x="9207" y="16211"/>
                    <a:pt x="8906" y="16245"/>
                  </a:cubicBezTo>
                  <a:cubicBezTo>
                    <a:pt x="8672" y="16272"/>
                    <a:pt x="8431" y="16285"/>
                    <a:pt x="8197" y="16298"/>
                  </a:cubicBezTo>
                  <a:cubicBezTo>
                    <a:pt x="8111" y="16304"/>
                    <a:pt x="8024" y="16307"/>
                    <a:pt x="7938" y="16307"/>
                  </a:cubicBezTo>
                  <a:cubicBezTo>
                    <a:pt x="7617" y="16307"/>
                    <a:pt x="7296" y="16269"/>
                    <a:pt x="6979" y="16211"/>
                  </a:cubicBezTo>
                  <a:cubicBezTo>
                    <a:pt x="6691" y="16158"/>
                    <a:pt x="6397" y="16111"/>
                    <a:pt x="6109" y="16044"/>
                  </a:cubicBezTo>
                  <a:cubicBezTo>
                    <a:pt x="5788" y="15971"/>
                    <a:pt x="5487" y="15850"/>
                    <a:pt x="5199" y="15703"/>
                  </a:cubicBezTo>
                  <a:cubicBezTo>
                    <a:pt x="4885" y="15536"/>
                    <a:pt x="4591" y="15342"/>
                    <a:pt x="4283" y="15154"/>
                  </a:cubicBezTo>
                  <a:cubicBezTo>
                    <a:pt x="3861" y="14900"/>
                    <a:pt x="3466" y="14592"/>
                    <a:pt x="3092" y="14264"/>
                  </a:cubicBezTo>
                  <a:cubicBezTo>
                    <a:pt x="2804" y="14010"/>
                    <a:pt x="2516" y="13756"/>
                    <a:pt x="2229" y="13502"/>
                  </a:cubicBezTo>
                  <a:cubicBezTo>
                    <a:pt x="1928" y="13241"/>
                    <a:pt x="1647" y="12960"/>
                    <a:pt x="1392" y="12645"/>
                  </a:cubicBezTo>
                  <a:cubicBezTo>
                    <a:pt x="1218" y="12438"/>
                    <a:pt x="1071" y="12204"/>
                    <a:pt x="944" y="11970"/>
                  </a:cubicBezTo>
                  <a:cubicBezTo>
                    <a:pt x="770" y="11648"/>
                    <a:pt x="610" y="11334"/>
                    <a:pt x="449" y="11013"/>
                  </a:cubicBezTo>
                  <a:cubicBezTo>
                    <a:pt x="349" y="10819"/>
                    <a:pt x="288" y="10618"/>
                    <a:pt x="275" y="10397"/>
                  </a:cubicBezTo>
                  <a:cubicBezTo>
                    <a:pt x="262" y="10156"/>
                    <a:pt x="222" y="9922"/>
                    <a:pt x="161" y="9688"/>
                  </a:cubicBezTo>
                  <a:cubicBezTo>
                    <a:pt x="114" y="9501"/>
                    <a:pt x="108" y="9307"/>
                    <a:pt x="128" y="9106"/>
                  </a:cubicBezTo>
                  <a:cubicBezTo>
                    <a:pt x="141" y="8952"/>
                    <a:pt x="148" y="8798"/>
                    <a:pt x="128" y="8644"/>
                  </a:cubicBezTo>
                  <a:cubicBezTo>
                    <a:pt x="108" y="8484"/>
                    <a:pt x="121" y="8323"/>
                    <a:pt x="148" y="8163"/>
                  </a:cubicBezTo>
                  <a:cubicBezTo>
                    <a:pt x="222" y="7627"/>
                    <a:pt x="342" y="7099"/>
                    <a:pt x="516" y="6590"/>
                  </a:cubicBezTo>
                  <a:cubicBezTo>
                    <a:pt x="603" y="6323"/>
                    <a:pt x="717" y="6062"/>
                    <a:pt x="844" y="5814"/>
                  </a:cubicBezTo>
                  <a:cubicBezTo>
                    <a:pt x="951" y="5607"/>
                    <a:pt x="1058" y="5406"/>
                    <a:pt x="1192" y="5219"/>
                  </a:cubicBezTo>
                  <a:cubicBezTo>
                    <a:pt x="1312" y="5038"/>
                    <a:pt x="1446" y="4864"/>
                    <a:pt x="1573" y="4690"/>
                  </a:cubicBezTo>
                  <a:cubicBezTo>
                    <a:pt x="1680" y="4556"/>
                    <a:pt x="1794" y="4423"/>
                    <a:pt x="1901" y="4295"/>
                  </a:cubicBezTo>
                  <a:cubicBezTo>
                    <a:pt x="2095" y="4061"/>
                    <a:pt x="2296" y="3840"/>
                    <a:pt x="2510" y="3626"/>
                  </a:cubicBezTo>
                  <a:cubicBezTo>
                    <a:pt x="2664" y="3466"/>
                    <a:pt x="2824" y="3299"/>
                    <a:pt x="3005" y="3171"/>
                  </a:cubicBezTo>
                  <a:cubicBezTo>
                    <a:pt x="3266" y="2997"/>
                    <a:pt x="3520" y="2817"/>
                    <a:pt x="3801" y="2676"/>
                  </a:cubicBezTo>
                  <a:cubicBezTo>
                    <a:pt x="3942" y="2603"/>
                    <a:pt x="4089" y="2549"/>
                    <a:pt x="4223" y="2482"/>
                  </a:cubicBezTo>
                  <a:cubicBezTo>
                    <a:pt x="4256" y="2522"/>
                    <a:pt x="4283" y="2549"/>
                    <a:pt x="4309" y="2583"/>
                  </a:cubicBezTo>
                  <a:cubicBezTo>
                    <a:pt x="4363" y="2542"/>
                    <a:pt x="4363" y="2489"/>
                    <a:pt x="4350" y="2435"/>
                  </a:cubicBezTo>
                  <a:cubicBezTo>
                    <a:pt x="4457" y="2395"/>
                    <a:pt x="4564" y="2355"/>
                    <a:pt x="4671" y="2322"/>
                  </a:cubicBezTo>
                  <a:cubicBezTo>
                    <a:pt x="4925" y="2248"/>
                    <a:pt x="5186" y="2181"/>
                    <a:pt x="5440" y="2108"/>
                  </a:cubicBezTo>
                  <a:cubicBezTo>
                    <a:pt x="5453" y="2102"/>
                    <a:pt x="5464" y="2100"/>
                    <a:pt x="5474" y="2100"/>
                  </a:cubicBezTo>
                  <a:close/>
                  <a:moveTo>
                    <a:pt x="12325" y="0"/>
                  </a:moveTo>
                  <a:cubicBezTo>
                    <a:pt x="12298" y="3"/>
                    <a:pt x="12271" y="3"/>
                    <a:pt x="12245" y="3"/>
                  </a:cubicBezTo>
                  <a:cubicBezTo>
                    <a:pt x="12219" y="3"/>
                    <a:pt x="12194" y="3"/>
                    <a:pt x="12171" y="7"/>
                  </a:cubicBezTo>
                  <a:cubicBezTo>
                    <a:pt x="12030" y="27"/>
                    <a:pt x="11890" y="54"/>
                    <a:pt x="11749" y="74"/>
                  </a:cubicBezTo>
                  <a:cubicBezTo>
                    <a:pt x="11703" y="87"/>
                    <a:pt x="11662" y="100"/>
                    <a:pt x="11616" y="107"/>
                  </a:cubicBezTo>
                  <a:cubicBezTo>
                    <a:pt x="11361" y="147"/>
                    <a:pt x="11121" y="234"/>
                    <a:pt x="10893" y="348"/>
                  </a:cubicBezTo>
                  <a:cubicBezTo>
                    <a:pt x="10793" y="401"/>
                    <a:pt x="10692" y="455"/>
                    <a:pt x="10592" y="515"/>
                  </a:cubicBezTo>
                  <a:cubicBezTo>
                    <a:pt x="10545" y="535"/>
                    <a:pt x="10498" y="562"/>
                    <a:pt x="10458" y="589"/>
                  </a:cubicBezTo>
                  <a:cubicBezTo>
                    <a:pt x="10371" y="642"/>
                    <a:pt x="10278" y="689"/>
                    <a:pt x="10197" y="749"/>
                  </a:cubicBezTo>
                  <a:cubicBezTo>
                    <a:pt x="10050" y="850"/>
                    <a:pt x="9903" y="943"/>
                    <a:pt x="9742" y="1017"/>
                  </a:cubicBezTo>
                  <a:cubicBezTo>
                    <a:pt x="9562" y="1104"/>
                    <a:pt x="9388" y="1211"/>
                    <a:pt x="9234" y="1338"/>
                  </a:cubicBezTo>
                  <a:cubicBezTo>
                    <a:pt x="9194" y="1372"/>
                    <a:pt x="9154" y="1412"/>
                    <a:pt x="9113" y="1445"/>
                  </a:cubicBezTo>
                  <a:cubicBezTo>
                    <a:pt x="9111" y="1447"/>
                    <a:pt x="9109" y="1448"/>
                    <a:pt x="9106" y="1448"/>
                  </a:cubicBezTo>
                  <a:cubicBezTo>
                    <a:pt x="9098" y="1448"/>
                    <a:pt x="9087" y="1443"/>
                    <a:pt x="9073" y="1439"/>
                  </a:cubicBezTo>
                  <a:cubicBezTo>
                    <a:pt x="9067" y="1445"/>
                    <a:pt x="9060" y="1459"/>
                    <a:pt x="9046" y="1465"/>
                  </a:cubicBezTo>
                  <a:cubicBezTo>
                    <a:pt x="8913" y="1592"/>
                    <a:pt x="8806" y="1746"/>
                    <a:pt x="8705" y="1907"/>
                  </a:cubicBezTo>
                  <a:cubicBezTo>
                    <a:pt x="8692" y="1934"/>
                    <a:pt x="8672" y="1960"/>
                    <a:pt x="8672" y="1987"/>
                  </a:cubicBezTo>
                  <a:cubicBezTo>
                    <a:pt x="8665" y="2114"/>
                    <a:pt x="8652" y="2235"/>
                    <a:pt x="8685" y="2362"/>
                  </a:cubicBezTo>
                  <a:cubicBezTo>
                    <a:pt x="8699" y="2422"/>
                    <a:pt x="8699" y="2482"/>
                    <a:pt x="8705" y="2536"/>
                  </a:cubicBezTo>
                  <a:cubicBezTo>
                    <a:pt x="8658" y="2516"/>
                    <a:pt x="8598" y="2496"/>
                    <a:pt x="8531" y="2476"/>
                  </a:cubicBezTo>
                  <a:cubicBezTo>
                    <a:pt x="8505" y="2469"/>
                    <a:pt x="8471" y="2456"/>
                    <a:pt x="8444" y="2442"/>
                  </a:cubicBezTo>
                  <a:cubicBezTo>
                    <a:pt x="8304" y="2402"/>
                    <a:pt x="8170" y="2355"/>
                    <a:pt x="8036" y="2308"/>
                  </a:cubicBezTo>
                  <a:cubicBezTo>
                    <a:pt x="7809" y="2241"/>
                    <a:pt x="7581" y="2174"/>
                    <a:pt x="7354" y="2101"/>
                  </a:cubicBezTo>
                  <a:cubicBezTo>
                    <a:pt x="7166" y="2041"/>
                    <a:pt x="6979" y="1980"/>
                    <a:pt x="6785" y="1967"/>
                  </a:cubicBezTo>
                  <a:cubicBezTo>
                    <a:pt x="6631" y="1954"/>
                    <a:pt x="6484" y="1947"/>
                    <a:pt x="6337" y="1947"/>
                  </a:cubicBezTo>
                  <a:cubicBezTo>
                    <a:pt x="6322" y="1945"/>
                    <a:pt x="6308" y="1944"/>
                    <a:pt x="6294" y="1944"/>
                  </a:cubicBezTo>
                  <a:cubicBezTo>
                    <a:pt x="6255" y="1944"/>
                    <a:pt x="6215" y="1951"/>
                    <a:pt x="6176" y="1960"/>
                  </a:cubicBezTo>
                  <a:cubicBezTo>
                    <a:pt x="6124" y="1975"/>
                    <a:pt x="6074" y="1986"/>
                    <a:pt x="6025" y="1986"/>
                  </a:cubicBezTo>
                  <a:cubicBezTo>
                    <a:pt x="5960" y="1986"/>
                    <a:pt x="5899" y="1967"/>
                    <a:pt x="5842" y="1914"/>
                  </a:cubicBezTo>
                  <a:cubicBezTo>
                    <a:pt x="5822" y="1893"/>
                    <a:pt x="5802" y="1880"/>
                    <a:pt x="5781" y="1873"/>
                  </a:cubicBezTo>
                  <a:cubicBezTo>
                    <a:pt x="5614" y="1786"/>
                    <a:pt x="5454" y="1699"/>
                    <a:pt x="5266" y="1679"/>
                  </a:cubicBezTo>
                  <a:cubicBezTo>
                    <a:pt x="5186" y="1666"/>
                    <a:pt x="5112" y="1653"/>
                    <a:pt x="5032" y="1653"/>
                  </a:cubicBezTo>
                  <a:cubicBezTo>
                    <a:pt x="4731" y="1653"/>
                    <a:pt x="4470" y="1733"/>
                    <a:pt x="4316" y="2021"/>
                  </a:cubicBezTo>
                  <a:cubicBezTo>
                    <a:pt x="4303" y="2041"/>
                    <a:pt x="4289" y="2074"/>
                    <a:pt x="4276" y="2101"/>
                  </a:cubicBezTo>
                  <a:cubicBezTo>
                    <a:pt x="4256" y="2174"/>
                    <a:pt x="4229" y="2248"/>
                    <a:pt x="4202" y="2322"/>
                  </a:cubicBezTo>
                  <a:cubicBezTo>
                    <a:pt x="4035" y="2395"/>
                    <a:pt x="3868" y="2456"/>
                    <a:pt x="3707" y="2542"/>
                  </a:cubicBezTo>
                  <a:cubicBezTo>
                    <a:pt x="3500" y="2656"/>
                    <a:pt x="3299" y="2783"/>
                    <a:pt x="3098" y="2910"/>
                  </a:cubicBezTo>
                  <a:cubicBezTo>
                    <a:pt x="2971" y="2991"/>
                    <a:pt x="2851" y="3078"/>
                    <a:pt x="2731" y="3171"/>
                  </a:cubicBezTo>
                  <a:cubicBezTo>
                    <a:pt x="2530" y="3332"/>
                    <a:pt x="2363" y="3513"/>
                    <a:pt x="2195" y="3700"/>
                  </a:cubicBezTo>
                  <a:cubicBezTo>
                    <a:pt x="1934" y="3974"/>
                    <a:pt x="1687" y="4262"/>
                    <a:pt x="1453" y="4556"/>
                  </a:cubicBezTo>
                  <a:cubicBezTo>
                    <a:pt x="1352" y="4690"/>
                    <a:pt x="1252" y="4824"/>
                    <a:pt x="1152" y="4958"/>
                  </a:cubicBezTo>
                  <a:cubicBezTo>
                    <a:pt x="1145" y="4964"/>
                    <a:pt x="1131" y="4964"/>
                    <a:pt x="1125" y="4971"/>
                  </a:cubicBezTo>
                  <a:cubicBezTo>
                    <a:pt x="1011" y="5152"/>
                    <a:pt x="897" y="5332"/>
                    <a:pt x="784" y="5520"/>
                  </a:cubicBezTo>
                  <a:cubicBezTo>
                    <a:pt x="757" y="5580"/>
                    <a:pt x="730" y="5647"/>
                    <a:pt x="697" y="5714"/>
                  </a:cubicBezTo>
                  <a:cubicBezTo>
                    <a:pt x="516" y="6068"/>
                    <a:pt x="369" y="6436"/>
                    <a:pt x="262" y="6824"/>
                  </a:cubicBezTo>
                  <a:cubicBezTo>
                    <a:pt x="175" y="7112"/>
                    <a:pt x="101" y="7400"/>
                    <a:pt x="61" y="7701"/>
                  </a:cubicBezTo>
                  <a:cubicBezTo>
                    <a:pt x="14" y="8035"/>
                    <a:pt x="1" y="8377"/>
                    <a:pt x="7" y="8718"/>
                  </a:cubicBezTo>
                  <a:cubicBezTo>
                    <a:pt x="14" y="8838"/>
                    <a:pt x="21" y="8959"/>
                    <a:pt x="27" y="9079"/>
                  </a:cubicBezTo>
                  <a:cubicBezTo>
                    <a:pt x="27" y="9153"/>
                    <a:pt x="21" y="9220"/>
                    <a:pt x="21" y="9287"/>
                  </a:cubicBezTo>
                  <a:cubicBezTo>
                    <a:pt x="14" y="9427"/>
                    <a:pt x="34" y="9568"/>
                    <a:pt x="68" y="9708"/>
                  </a:cubicBezTo>
                  <a:cubicBezTo>
                    <a:pt x="121" y="9936"/>
                    <a:pt x="161" y="10170"/>
                    <a:pt x="175" y="10404"/>
                  </a:cubicBezTo>
                  <a:cubicBezTo>
                    <a:pt x="188" y="10665"/>
                    <a:pt x="275" y="10912"/>
                    <a:pt x="395" y="11147"/>
                  </a:cubicBezTo>
                  <a:cubicBezTo>
                    <a:pt x="569" y="11488"/>
                    <a:pt x="743" y="11829"/>
                    <a:pt x="931" y="12164"/>
                  </a:cubicBezTo>
                  <a:cubicBezTo>
                    <a:pt x="1098" y="12478"/>
                    <a:pt x="1312" y="12752"/>
                    <a:pt x="1553" y="13013"/>
                  </a:cubicBezTo>
                  <a:cubicBezTo>
                    <a:pt x="1887" y="13368"/>
                    <a:pt x="2249" y="13696"/>
                    <a:pt x="2617" y="14017"/>
                  </a:cubicBezTo>
                  <a:cubicBezTo>
                    <a:pt x="2831" y="14204"/>
                    <a:pt x="3038" y="14398"/>
                    <a:pt x="3259" y="14579"/>
                  </a:cubicBezTo>
                  <a:cubicBezTo>
                    <a:pt x="3413" y="14713"/>
                    <a:pt x="3580" y="14833"/>
                    <a:pt x="3747" y="14960"/>
                  </a:cubicBezTo>
                  <a:cubicBezTo>
                    <a:pt x="3808" y="15007"/>
                    <a:pt x="3868" y="15054"/>
                    <a:pt x="3928" y="15101"/>
                  </a:cubicBezTo>
                  <a:cubicBezTo>
                    <a:pt x="4263" y="15308"/>
                    <a:pt x="4591" y="15516"/>
                    <a:pt x="4918" y="15723"/>
                  </a:cubicBezTo>
                  <a:cubicBezTo>
                    <a:pt x="4979" y="15750"/>
                    <a:pt x="5039" y="15777"/>
                    <a:pt x="5092" y="15803"/>
                  </a:cubicBezTo>
                  <a:cubicBezTo>
                    <a:pt x="5541" y="16051"/>
                    <a:pt x="6022" y="16198"/>
                    <a:pt x="6524" y="16285"/>
                  </a:cubicBezTo>
                  <a:cubicBezTo>
                    <a:pt x="6778" y="16325"/>
                    <a:pt x="7033" y="16365"/>
                    <a:pt x="7294" y="16405"/>
                  </a:cubicBezTo>
                  <a:cubicBezTo>
                    <a:pt x="7509" y="16438"/>
                    <a:pt x="7728" y="16455"/>
                    <a:pt x="7945" y="16455"/>
                  </a:cubicBezTo>
                  <a:cubicBezTo>
                    <a:pt x="8038" y="16455"/>
                    <a:pt x="8131" y="16452"/>
                    <a:pt x="8224" y="16446"/>
                  </a:cubicBezTo>
                  <a:cubicBezTo>
                    <a:pt x="8498" y="16426"/>
                    <a:pt x="8772" y="16405"/>
                    <a:pt x="9046" y="16372"/>
                  </a:cubicBezTo>
                  <a:cubicBezTo>
                    <a:pt x="9354" y="16332"/>
                    <a:pt x="9662" y="16285"/>
                    <a:pt x="9970" y="16238"/>
                  </a:cubicBezTo>
                  <a:cubicBezTo>
                    <a:pt x="10284" y="16191"/>
                    <a:pt x="10585" y="16091"/>
                    <a:pt x="10873" y="15971"/>
                  </a:cubicBezTo>
                  <a:cubicBezTo>
                    <a:pt x="11094" y="15884"/>
                    <a:pt x="11315" y="15803"/>
                    <a:pt x="11522" y="15696"/>
                  </a:cubicBezTo>
                  <a:cubicBezTo>
                    <a:pt x="11796" y="15549"/>
                    <a:pt x="12057" y="15382"/>
                    <a:pt x="12285" y="15168"/>
                  </a:cubicBezTo>
                  <a:cubicBezTo>
                    <a:pt x="12372" y="15081"/>
                    <a:pt x="12472" y="15007"/>
                    <a:pt x="12552" y="14920"/>
                  </a:cubicBezTo>
                  <a:cubicBezTo>
                    <a:pt x="12646" y="14820"/>
                    <a:pt x="12740" y="14719"/>
                    <a:pt x="12820" y="14606"/>
                  </a:cubicBezTo>
                  <a:cubicBezTo>
                    <a:pt x="12920" y="14465"/>
                    <a:pt x="13047" y="14345"/>
                    <a:pt x="13161" y="14218"/>
                  </a:cubicBezTo>
                  <a:cubicBezTo>
                    <a:pt x="13302" y="14064"/>
                    <a:pt x="13429" y="13910"/>
                    <a:pt x="13556" y="13756"/>
                  </a:cubicBezTo>
                  <a:cubicBezTo>
                    <a:pt x="13609" y="13696"/>
                    <a:pt x="13650" y="13622"/>
                    <a:pt x="13703" y="13569"/>
                  </a:cubicBezTo>
                  <a:cubicBezTo>
                    <a:pt x="13937" y="13355"/>
                    <a:pt x="14111" y="13094"/>
                    <a:pt x="14279" y="12826"/>
                  </a:cubicBezTo>
                  <a:cubicBezTo>
                    <a:pt x="14299" y="12799"/>
                    <a:pt x="14319" y="12779"/>
                    <a:pt x="14339" y="12752"/>
                  </a:cubicBezTo>
                  <a:cubicBezTo>
                    <a:pt x="14359" y="12719"/>
                    <a:pt x="14379" y="12685"/>
                    <a:pt x="14399" y="12652"/>
                  </a:cubicBezTo>
                  <a:cubicBezTo>
                    <a:pt x="14412" y="12632"/>
                    <a:pt x="14412" y="12612"/>
                    <a:pt x="14426" y="12592"/>
                  </a:cubicBezTo>
                  <a:cubicBezTo>
                    <a:pt x="14560" y="12378"/>
                    <a:pt x="14680" y="12164"/>
                    <a:pt x="14780" y="11936"/>
                  </a:cubicBezTo>
                  <a:cubicBezTo>
                    <a:pt x="14968" y="11528"/>
                    <a:pt x="15122" y="11106"/>
                    <a:pt x="15222" y="10665"/>
                  </a:cubicBezTo>
                  <a:cubicBezTo>
                    <a:pt x="15322" y="10257"/>
                    <a:pt x="15382" y="9842"/>
                    <a:pt x="15382" y="9420"/>
                  </a:cubicBezTo>
                  <a:cubicBezTo>
                    <a:pt x="15382" y="9387"/>
                    <a:pt x="15382" y="9360"/>
                    <a:pt x="15382" y="9333"/>
                  </a:cubicBezTo>
                  <a:cubicBezTo>
                    <a:pt x="15410" y="9339"/>
                    <a:pt x="15437" y="9349"/>
                    <a:pt x="15460" y="9349"/>
                  </a:cubicBezTo>
                  <a:cubicBezTo>
                    <a:pt x="15466" y="9349"/>
                    <a:pt x="15471" y="9348"/>
                    <a:pt x="15476" y="9347"/>
                  </a:cubicBezTo>
                  <a:cubicBezTo>
                    <a:pt x="15603" y="9300"/>
                    <a:pt x="15724" y="9253"/>
                    <a:pt x="15777" y="9099"/>
                  </a:cubicBezTo>
                  <a:cubicBezTo>
                    <a:pt x="15817" y="8965"/>
                    <a:pt x="15804" y="8852"/>
                    <a:pt x="15730" y="8738"/>
                  </a:cubicBezTo>
                  <a:cubicBezTo>
                    <a:pt x="15663" y="8638"/>
                    <a:pt x="15603" y="8531"/>
                    <a:pt x="15536" y="8430"/>
                  </a:cubicBezTo>
                  <a:cubicBezTo>
                    <a:pt x="15510" y="8383"/>
                    <a:pt x="15476" y="8337"/>
                    <a:pt x="15436" y="8296"/>
                  </a:cubicBezTo>
                  <a:cubicBezTo>
                    <a:pt x="15322" y="8169"/>
                    <a:pt x="15195" y="8042"/>
                    <a:pt x="15081" y="7922"/>
                  </a:cubicBezTo>
                  <a:cubicBezTo>
                    <a:pt x="15055" y="7895"/>
                    <a:pt x="15041" y="7868"/>
                    <a:pt x="15028" y="7841"/>
                  </a:cubicBezTo>
                  <a:cubicBezTo>
                    <a:pt x="15008" y="7801"/>
                    <a:pt x="15008" y="7761"/>
                    <a:pt x="15001" y="7728"/>
                  </a:cubicBezTo>
                  <a:cubicBezTo>
                    <a:pt x="14981" y="7661"/>
                    <a:pt x="14954" y="7601"/>
                    <a:pt x="14921" y="7547"/>
                  </a:cubicBezTo>
                  <a:cubicBezTo>
                    <a:pt x="14807" y="7353"/>
                    <a:pt x="14693" y="7159"/>
                    <a:pt x="14580" y="6972"/>
                  </a:cubicBezTo>
                  <a:cubicBezTo>
                    <a:pt x="14486" y="6824"/>
                    <a:pt x="14399" y="6684"/>
                    <a:pt x="14299" y="6543"/>
                  </a:cubicBezTo>
                  <a:cubicBezTo>
                    <a:pt x="14198" y="6390"/>
                    <a:pt x="14091" y="6249"/>
                    <a:pt x="13977" y="6102"/>
                  </a:cubicBezTo>
                  <a:cubicBezTo>
                    <a:pt x="13924" y="6028"/>
                    <a:pt x="13870" y="5961"/>
                    <a:pt x="13810" y="5901"/>
                  </a:cubicBezTo>
                  <a:cubicBezTo>
                    <a:pt x="13783" y="5861"/>
                    <a:pt x="13743" y="5834"/>
                    <a:pt x="13703" y="5807"/>
                  </a:cubicBezTo>
                  <a:cubicBezTo>
                    <a:pt x="13710" y="5801"/>
                    <a:pt x="13710" y="5794"/>
                    <a:pt x="13710" y="5794"/>
                  </a:cubicBezTo>
                  <a:cubicBezTo>
                    <a:pt x="13857" y="5821"/>
                    <a:pt x="14004" y="5854"/>
                    <a:pt x="14158" y="5888"/>
                  </a:cubicBezTo>
                  <a:cubicBezTo>
                    <a:pt x="14245" y="5908"/>
                    <a:pt x="14325" y="5948"/>
                    <a:pt x="14392" y="6008"/>
                  </a:cubicBezTo>
                  <a:cubicBezTo>
                    <a:pt x="14406" y="6015"/>
                    <a:pt x="14419" y="6022"/>
                    <a:pt x="14432" y="6035"/>
                  </a:cubicBezTo>
                  <a:cubicBezTo>
                    <a:pt x="14593" y="6149"/>
                    <a:pt x="14760" y="6262"/>
                    <a:pt x="14907" y="6396"/>
                  </a:cubicBezTo>
                  <a:cubicBezTo>
                    <a:pt x="15035" y="6517"/>
                    <a:pt x="15162" y="6637"/>
                    <a:pt x="15262" y="6778"/>
                  </a:cubicBezTo>
                  <a:cubicBezTo>
                    <a:pt x="15309" y="6845"/>
                    <a:pt x="15316" y="6911"/>
                    <a:pt x="15275" y="6985"/>
                  </a:cubicBezTo>
                  <a:cubicBezTo>
                    <a:pt x="15255" y="7019"/>
                    <a:pt x="15229" y="7045"/>
                    <a:pt x="15202" y="7079"/>
                  </a:cubicBezTo>
                  <a:cubicBezTo>
                    <a:pt x="15182" y="7105"/>
                    <a:pt x="15175" y="7126"/>
                    <a:pt x="15188" y="7152"/>
                  </a:cubicBezTo>
                  <a:cubicBezTo>
                    <a:pt x="15202" y="7186"/>
                    <a:pt x="15222" y="7192"/>
                    <a:pt x="15255" y="7192"/>
                  </a:cubicBezTo>
                  <a:cubicBezTo>
                    <a:pt x="15282" y="7192"/>
                    <a:pt x="15302" y="7186"/>
                    <a:pt x="15329" y="7186"/>
                  </a:cubicBezTo>
                  <a:cubicBezTo>
                    <a:pt x="15429" y="7166"/>
                    <a:pt x="15469" y="7126"/>
                    <a:pt x="15476" y="7025"/>
                  </a:cubicBezTo>
                  <a:cubicBezTo>
                    <a:pt x="15483" y="6945"/>
                    <a:pt x="15463" y="6871"/>
                    <a:pt x="15429" y="6798"/>
                  </a:cubicBezTo>
                  <a:cubicBezTo>
                    <a:pt x="15409" y="6758"/>
                    <a:pt x="15396" y="6717"/>
                    <a:pt x="15382" y="6677"/>
                  </a:cubicBezTo>
                  <a:cubicBezTo>
                    <a:pt x="15356" y="6584"/>
                    <a:pt x="15309" y="6497"/>
                    <a:pt x="15242" y="6430"/>
                  </a:cubicBezTo>
                  <a:cubicBezTo>
                    <a:pt x="15182" y="6370"/>
                    <a:pt x="15128" y="6316"/>
                    <a:pt x="15068" y="6262"/>
                  </a:cubicBezTo>
                  <a:cubicBezTo>
                    <a:pt x="14928" y="6129"/>
                    <a:pt x="14774" y="6015"/>
                    <a:pt x="14606" y="5935"/>
                  </a:cubicBezTo>
                  <a:cubicBezTo>
                    <a:pt x="14439" y="5854"/>
                    <a:pt x="14279" y="5767"/>
                    <a:pt x="14118" y="5680"/>
                  </a:cubicBezTo>
                  <a:cubicBezTo>
                    <a:pt x="13904" y="5553"/>
                    <a:pt x="13676" y="5453"/>
                    <a:pt x="13449" y="5359"/>
                  </a:cubicBezTo>
                  <a:cubicBezTo>
                    <a:pt x="13429" y="5353"/>
                    <a:pt x="13415" y="5346"/>
                    <a:pt x="13402" y="5332"/>
                  </a:cubicBezTo>
                  <a:cubicBezTo>
                    <a:pt x="13342" y="5286"/>
                    <a:pt x="13282" y="5232"/>
                    <a:pt x="13228" y="5179"/>
                  </a:cubicBezTo>
                  <a:cubicBezTo>
                    <a:pt x="13121" y="5078"/>
                    <a:pt x="13021" y="4964"/>
                    <a:pt x="12920" y="4864"/>
                  </a:cubicBezTo>
                  <a:cubicBezTo>
                    <a:pt x="12726" y="4663"/>
                    <a:pt x="12499" y="4510"/>
                    <a:pt x="12245" y="4396"/>
                  </a:cubicBezTo>
                  <a:cubicBezTo>
                    <a:pt x="12178" y="4362"/>
                    <a:pt x="12117" y="4336"/>
                    <a:pt x="12051" y="4302"/>
                  </a:cubicBezTo>
                  <a:cubicBezTo>
                    <a:pt x="12077" y="4289"/>
                    <a:pt x="12097" y="4289"/>
                    <a:pt x="12124" y="4282"/>
                  </a:cubicBezTo>
                  <a:cubicBezTo>
                    <a:pt x="12345" y="4269"/>
                    <a:pt x="12566" y="4262"/>
                    <a:pt x="12787" y="4242"/>
                  </a:cubicBezTo>
                  <a:cubicBezTo>
                    <a:pt x="12967" y="4222"/>
                    <a:pt x="13141" y="4188"/>
                    <a:pt x="13322" y="4162"/>
                  </a:cubicBezTo>
                  <a:cubicBezTo>
                    <a:pt x="13395" y="4149"/>
                    <a:pt x="13469" y="4146"/>
                    <a:pt x="13544" y="4146"/>
                  </a:cubicBezTo>
                  <a:cubicBezTo>
                    <a:pt x="13634" y="4146"/>
                    <a:pt x="13725" y="4151"/>
                    <a:pt x="13817" y="4155"/>
                  </a:cubicBezTo>
                  <a:cubicBezTo>
                    <a:pt x="13870" y="4155"/>
                    <a:pt x="13911" y="4188"/>
                    <a:pt x="13944" y="4222"/>
                  </a:cubicBezTo>
                  <a:cubicBezTo>
                    <a:pt x="13977" y="4249"/>
                    <a:pt x="13951" y="4282"/>
                    <a:pt x="13951" y="4309"/>
                  </a:cubicBezTo>
                  <a:cubicBezTo>
                    <a:pt x="13944" y="4349"/>
                    <a:pt x="13964" y="4369"/>
                    <a:pt x="13991" y="4376"/>
                  </a:cubicBezTo>
                  <a:cubicBezTo>
                    <a:pt x="13999" y="4379"/>
                    <a:pt x="14008" y="4381"/>
                    <a:pt x="14016" y="4381"/>
                  </a:cubicBezTo>
                  <a:cubicBezTo>
                    <a:pt x="14040" y="4381"/>
                    <a:pt x="14059" y="4367"/>
                    <a:pt x="14064" y="4342"/>
                  </a:cubicBezTo>
                  <a:cubicBezTo>
                    <a:pt x="14105" y="4262"/>
                    <a:pt x="14118" y="4175"/>
                    <a:pt x="14078" y="4088"/>
                  </a:cubicBezTo>
                  <a:cubicBezTo>
                    <a:pt x="14018" y="3948"/>
                    <a:pt x="13904" y="3854"/>
                    <a:pt x="13750" y="3820"/>
                  </a:cubicBezTo>
                  <a:cubicBezTo>
                    <a:pt x="13636" y="3794"/>
                    <a:pt x="13509" y="3780"/>
                    <a:pt x="13389" y="3767"/>
                  </a:cubicBezTo>
                  <a:cubicBezTo>
                    <a:pt x="13121" y="3747"/>
                    <a:pt x="12847" y="3727"/>
                    <a:pt x="12572" y="3707"/>
                  </a:cubicBezTo>
                  <a:cubicBezTo>
                    <a:pt x="12454" y="3702"/>
                    <a:pt x="12333" y="3697"/>
                    <a:pt x="12210" y="3697"/>
                  </a:cubicBezTo>
                  <a:cubicBezTo>
                    <a:pt x="12159" y="3697"/>
                    <a:pt x="12108" y="3698"/>
                    <a:pt x="12057" y="3700"/>
                  </a:cubicBezTo>
                  <a:cubicBezTo>
                    <a:pt x="11783" y="3700"/>
                    <a:pt x="11515" y="3713"/>
                    <a:pt x="11241" y="3720"/>
                  </a:cubicBezTo>
                  <a:cubicBezTo>
                    <a:pt x="11221" y="3720"/>
                    <a:pt x="11194" y="3713"/>
                    <a:pt x="11181" y="3707"/>
                  </a:cubicBezTo>
                  <a:cubicBezTo>
                    <a:pt x="11067" y="3626"/>
                    <a:pt x="10953" y="3546"/>
                    <a:pt x="10840" y="3472"/>
                  </a:cubicBezTo>
                  <a:cubicBezTo>
                    <a:pt x="10619" y="3319"/>
                    <a:pt x="10378" y="3191"/>
                    <a:pt x="10124" y="3078"/>
                  </a:cubicBezTo>
                  <a:cubicBezTo>
                    <a:pt x="9803" y="2937"/>
                    <a:pt x="9481" y="2803"/>
                    <a:pt x="9160" y="2670"/>
                  </a:cubicBezTo>
                  <a:cubicBezTo>
                    <a:pt x="9133" y="2603"/>
                    <a:pt x="9107" y="2542"/>
                    <a:pt x="9080" y="2482"/>
                  </a:cubicBezTo>
                  <a:cubicBezTo>
                    <a:pt x="9040" y="2375"/>
                    <a:pt x="8980" y="2282"/>
                    <a:pt x="8966" y="2168"/>
                  </a:cubicBezTo>
                  <a:cubicBezTo>
                    <a:pt x="8953" y="2074"/>
                    <a:pt x="8973" y="2001"/>
                    <a:pt x="9033" y="1940"/>
                  </a:cubicBezTo>
                  <a:cubicBezTo>
                    <a:pt x="9067" y="1907"/>
                    <a:pt x="9107" y="1880"/>
                    <a:pt x="9147" y="1853"/>
                  </a:cubicBezTo>
                  <a:cubicBezTo>
                    <a:pt x="9307" y="1726"/>
                    <a:pt x="9488" y="1639"/>
                    <a:pt x="9675" y="1559"/>
                  </a:cubicBezTo>
                  <a:cubicBezTo>
                    <a:pt x="9756" y="1532"/>
                    <a:pt x="9823" y="1485"/>
                    <a:pt x="9889" y="1439"/>
                  </a:cubicBezTo>
                  <a:cubicBezTo>
                    <a:pt x="10164" y="1238"/>
                    <a:pt x="10438" y="1030"/>
                    <a:pt x="10719" y="836"/>
                  </a:cubicBezTo>
                  <a:cubicBezTo>
                    <a:pt x="11020" y="629"/>
                    <a:pt x="11348" y="495"/>
                    <a:pt x="11696" y="381"/>
                  </a:cubicBezTo>
                  <a:cubicBezTo>
                    <a:pt x="11883" y="315"/>
                    <a:pt x="12071" y="268"/>
                    <a:pt x="12265" y="221"/>
                  </a:cubicBezTo>
                  <a:cubicBezTo>
                    <a:pt x="12352" y="194"/>
                    <a:pt x="12405" y="154"/>
                    <a:pt x="12412" y="60"/>
                  </a:cubicBezTo>
                  <a:cubicBezTo>
                    <a:pt x="12385" y="40"/>
                    <a:pt x="12352" y="20"/>
                    <a:pt x="12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0"/>
            <p:cNvSpPr/>
            <p:nvPr/>
          </p:nvSpPr>
          <p:spPr>
            <a:xfrm>
              <a:off x="3484289" y="3150288"/>
              <a:ext cx="289708" cy="193502"/>
            </a:xfrm>
            <a:custGeom>
              <a:avLst/>
              <a:gdLst/>
              <a:ahLst/>
              <a:cxnLst/>
              <a:rect l="l" t="t" r="r" b="b"/>
              <a:pathLst>
                <a:path w="9555" h="6382" extrusionOk="0">
                  <a:moveTo>
                    <a:pt x="9534" y="0"/>
                  </a:moveTo>
                  <a:cubicBezTo>
                    <a:pt x="9494" y="47"/>
                    <a:pt x="9501" y="87"/>
                    <a:pt x="9494" y="127"/>
                  </a:cubicBezTo>
                  <a:cubicBezTo>
                    <a:pt x="9487" y="254"/>
                    <a:pt x="9494" y="381"/>
                    <a:pt x="9474" y="502"/>
                  </a:cubicBezTo>
                  <a:cubicBezTo>
                    <a:pt x="9447" y="689"/>
                    <a:pt x="9407" y="883"/>
                    <a:pt x="9367" y="1071"/>
                  </a:cubicBezTo>
                  <a:cubicBezTo>
                    <a:pt x="9280" y="1512"/>
                    <a:pt x="9166" y="1947"/>
                    <a:pt x="9019" y="2375"/>
                  </a:cubicBezTo>
                  <a:cubicBezTo>
                    <a:pt x="8939" y="2609"/>
                    <a:pt x="8845" y="2844"/>
                    <a:pt x="8718" y="3058"/>
                  </a:cubicBezTo>
                  <a:cubicBezTo>
                    <a:pt x="8557" y="3345"/>
                    <a:pt x="8383" y="3626"/>
                    <a:pt x="8189" y="3894"/>
                  </a:cubicBezTo>
                  <a:cubicBezTo>
                    <a:pt x="8056" y="4081"/>
                    <a:pt x="7908" y="4255"/>
                    <a:pt x="7741" y="4416"/>
                  </a:cubicBezTo>
                  <a:cubicBezTo>
                    <a:pt x="7293" y="4858"/>
                    <a:pt x="6805" y="5252"/>
                    <a:pt x="6276" y="5600"/>
                  </a:cubicBezTo>
                  <a:cubicBezTo>
                    <a:pt x="5828" y="5901"/>
                    <a:pt x="5333" y="6095"/>
                    <a:pt x="4804" y="6196"/>
                  </a:cubicBezTo>
                  <a:cubicBezTo>
                    <a:pt x="4576" y="6237"/>
                    <a:pt x="4349" y="6258"/>
                    <a:pt x="4123" y="6258"/>
                  </a:cubicBezTo>
                  <a:cubicBezTo>
                    <a:pt x="3879" y="6258"/>
                    <a:pt x="3635" y="6234"/>
                    <a:pt x="3392" y="6189"/>
                  </a:cubicBezTo>
                  <a:cubicBezTo>
                    <a:pt x="3125" y="6135"/>
                    <a:pt x="2857" y="6082"/>
                    <a:pt x="2589" y="6015"/>
                  </a:cubicBezTo>
                  <a:cubicBezTo>
                    <a:pt x="2255" y="5941"/>
                    <a:pt x="1920" y="5854"/>
                    <a:pt x="1599" y="5727"/>
                  </a:cubicBezTo>
                  <a:cubicBezTo>
                    <a:pt x="1392" y="5647"/>
                    <a:pt x="1198" y="5547"/>
                    <a:pt x="1004" y="5440"/>
                  </a:cubicBezTo>
                  <a:cubicBezTo>
                    <a:pt x="803" y="5333"/>
                    <a:pt x="609" y="5219"/>
                    <a:pt x="408" y="5112"/>
                  </a:cubicBezTo>
                  <a:cubicBezTo>
                    <a:pt x="274" y="5038"/>
                    <a:pt x="134" y="4971"/>
                    <a:pt x="0" y="4904"/>
                  </a:cubicBezTo>
                  <a:lnTo>
                    <a:pt x="0" y="4904"/>
                  </a:lnTo>
                  <a:cubicBezTo>
                    <a:pt x="74" y="4965"/>
                    <a:pt x="147" y="5018"/>
                    <a:pt x="228" y="5072"/>
                  </a:cubicBezTo>
                  <a:cubicBezTo>
                    <a:pt x="375" y="5172"/>
                    <a:pt x="522" y="5266"/>
                    <a:pt x="676" y="5359"/>
                  </a:cubicBezTo>
                  <a:cubicBezTo>
                    <a:pt x="877" y="5480"/>
                    <a:pt x="1077" y="5593"/>
                    <a:pt x="1285" y="5701"/>
                  </a:cubicBezTo>
                  <a:cubicBezTo>
                    <a:pt x="1546" y="5848"/>
                    <a:pt x="1820" y="5955"/>
                    <a:pt x="2108" y="6028"/>
                  </a:cubicBezTo>
                  <a:cubicBezTo>
                    <a:pt x="2422" y="6102"/>
                    <a:pt x="2737" y="6176"/>
                    <a:pt x="3051" y="6249"/>
                  </a:cubicBezTo>
                  <a:cubicBezTo>
                    <a:pt x="3325" y="6309"/>
                    <a:pt x="3606" y="6356"/>
                    <a:pt x="3894" y="6376"/>
                  </a:cubicBezTo>
                  <a:cubicBezTo>
                    <a:pt x="3961" y="6380"/>
                    <a:pt x="4027" y="6381"/>
                    <a:pt x="4094" y="6381"/>
                  </a:cubicBezTo>
                  <a:cubicBezTo>
                    <a:pt x="4551" y="6381"/>
                    <a:pt x="4995" y="6302"/>
                    <a:pt x="5433" y="6155"/>
                  </a:cubicBezTo>
                  <a:cubicBezTo>
                    <a:pt x="5861" y="6008"/>
                    <a:pt x="6249" y="5788"/>
                    <a:pt x="6610" y="5520"/>
                  </a:cubicBezTo>
                  <a:cubicBezTo>
                    <a:pt x="6965" y="5259"/>
                    <a:pt x="7300" y="4985"/>
                    <a:pt x="7621" y="4684"/>
                  </a:cubicBezTo>
                  <a:cubicBezTo>
                    <a:pt x="7949" y="4376"/>
                    <a:pt x="8243" y="4048"/>
                    <a:pt x="8470" y="3660"/>
                  </a:cubicBezTo>
                  <a:cubicBezTo>
                    <a:pt x="8551" y="3526"/>
                    <a:pt x="8638" y="3392"/>
                    <a:pt x="8711" y="3258"/>
                  </a:cubicBezTo>
                  <a:cubicBezTo>
                    <a:pt x="8785" y="3125"/>
                    <a:pt x="8859" y="2991"/>
                    <a:pt x="8925" y="2850"/>
                  </a:cubicBezTo>
                  <a:cubicBezTo>
                    <a:pt x="9079" y="2502"/>
                    <a:pt x="9186" y="2134"/>
                    <a:pt x="9280" y="1766"/>
                  </a:cubicBezTo>
                  <a:cubicBezTo>
                    <a:pt x="9347" y="1485"/>
                    <a:pt x="9400" y="1198"/>
                    <a:pt x="9461" y="917"/>
                  </a:cubicBezTo>
                  <a:cubicBezTo>
                    <a:pt x="9521" y="642"/>
                    <a:pt x="9554" y="368"/>
                    <a:pt x="9541" y="87"/>
                  </a:cubicBezTo>
                  <a:cubicBezTo>
                    <a:pt x="9541" y="67"/>
                    <a:pt x="9541" y="40"/>
                    <a:pt x="95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0"/>
            <p:cNvSpPr/>
            <p:nvPr/>
          </p:nvSpPr>
          <p:spPr>
            <a:xfrm>
              <a:off x="3345727" y="3155564"/>
              <a:ext cx="18071" cy="21163"/>
            </a:xfrm>
            <a:custGeom>
              <a:avLst/>
              <a:gdLst/>
              <a:ahLst/>
              <a:cxnLst/>
              <a:rect l="l" t="t" r="r" b="b"/>
              <a:pathLst>
                <a:path w="596" h="698" extrusionOk="0">
                  <a:moveTo>
                    <a:pt x="596" y="0"/>
                  </a:moveTo>
                  <a:lnTo>
                    <a:pt x="596" y="0"/>
                  </a:lnTo>
                  <a:cubicBezTo>
                    <a:pt x="409" y="114"/>
                    <a:pt x="235" y="248"/>
                    <a:pt x="107" y="428"/>
                  </a:cubicBezTo>
                  <a:cubicBezTo>
                    <a:pt x="67" y="482"/>
                    <a:pt x="41" y="542"/>
                    <a:pt x="14" y="602"/>
                  </a:cubicBezTo>
                  <a:cubicBezTo>
                    <a:pt x="0" y="636"/>
                    <a:pt x="7" y="669"/>
                    <a:pt x="41" y="689"/>
                  </a:cubicBezTo>
                  <a:cubicBezTo>
                    <a:pt x="50" y="695"/>
                    <a:pt x="58" y="697"/>
                    <a:pt x="67" y="697"/>
                  </a:cubicBezTo>
                  <a:cubicBezTo>
                    <a:pt x="88" y="697"/>
                    <a:pt x="106" y="680"/>
                    <a:pt x="121" y="656"/>
                  </a:cubicBezTo>
                  <a:cubicBezTo>
                    <a:pt x="114" y="649"/>
                    <a:pt x="107" y="642"/>
                    <a:pt x="94" y="636"/>
                  </a:cubicBezTo>
                  <a:cubicBezTo>
                    <a:pt x="161" y="515"/>
                    <a:pt x="241" y="408"/>
                    <a:pt x="328" y="308"/>
                  </a:cubicBezTo>
                  <a:cubicBezTo>
                    <a:pt x="422" y="207"/>
                    <a:pt x="509" y="107"/>
                    <a:pt x="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0"/>
            <p:cNvSpPr/>
            <p:nvPr/>
          </p:nvSpPr>
          <p:spPr>
            <a:xfrm>
              <a:off x="3348759" y="3168328"/>
              <a:ext cx="12219" cy="17282"/>
            </a:xfrm>
            <a:custGeom>
              <a:avLst/>
              <a:gdLst/>
              <a:ahLst/>
              <a:cxnLst/>
              <a:rect l="l" t="t" r="r" b="b"/>
              <a:pathLst>
                <a:path w="403" h="570" extrusionOk="0">
                  <a:moveTo>
                    <a:pt x="402" y="1"/>
                  </a:moveTo>
                  <a:lnTo>
                    <a:pt x="402" y="1"/>
                  </a:lnTo>
                  <a:cubicBezTo>
                    <a:pt x="268" y="74"/>
                    <a:pt x="161" y="175"/>
                    <a:pt x="81" y="308"/>
                  </a:cubicBezTo>
                  <a:cubicBezTo>
                    <a:pt x="34" y="382"/>
                    <a:pt x="1" y="462"/>
                    <a:pt x="21" y="556"/>
                  </a:cubicBezTo>
                  <a:cubicBezTo>
                    <a:pt x="21" y="563"/>
                    <a:pt x="28" y="563"/>
                    <a:pt x="34" y="569"/>
                  </a:cubicBezTo>
                  <a:cubicBezTo>
                    <a:pt x="101" y="476"/>
                    <a:pt x="168" y="382"/>
                    <a:pt x="228" y="288"/>
                  </a:cubicBezTo>
                  <a:cubicBezTo>
                    <a:pt x="288" y="195"/>
                    <a:pt x="355" y="10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0"/>
            <p:cNvSpPr/>
            <p:nvPr/>
          </p:nvSpPr>
          <p:spPr>
            <a:xfrm>
              <a:off x="3356278" y="3198770"/>
              <a:ext cx="6307" cy="13220"/>
            </a:xfrm>
            <a:custGeom>
              <a:avLst/>
              <a:gdLst/>
              <a:ahLst/>
              <a:cxnLst/>
              <a:rect l="l" t="t" r="r" b="b"/>
              <a:pathLst>
                <a:path w="208" h="436" extrusionOk="0">
                  <a:moveTo>
                    <a:pt x="208" y="0"/>
                  </a:moveTo>
                  <a:lnTo>
                    <a:pt x="208" y="0"/>
                  </a:lnTo>
                  <a:cubicBezTo>
                    <a:pt x="47" y="134"/>
                    <a:pt x="0" y="288"/>
                    <a:pt x="101" y="435"/>
                  </a:cubicBezTo>
                  <a:cubicBezTo>
                    <a:pt x="141" y="288"/>
                    <a:pt x="174" y="147"/>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0"/>
            <p:cNvSpPr/>
            <p:nvPr/>
          </p:nvSpPr>
          <p:spPr>
            <a:xfrm>
              <a:off x="3354247" y="3184155"/>
              <a:ext cx="6731" cy="12795"/>
            </a:xfrm>
            <a:custGeom>
              <a:avLst/>
              <a:gdLst/>
              <a:ahLst/>
              <a:cxnLst/>
              <a:rect l="l" t="t" r="r" b="b"/>
              <a:pathLst>
                <a:path w="222" h="422" extrusionOk="0">
                  <a:moveTo>
                    <a:pt x="208" y="0"/>
                  </a:moveTo>
                  <a:cubicBezTo>
                    <a:pt x="161" y="61"/>
                    <a:pt x="107" y="114"/>
                    <a:pt x="61" y="174"/>
                  </a:cubicBezTo>
                  <a:cubicBezTo>
                    <a:pt x="27" y="221"/>
                    <a:pt x="0" y="275"/>
                    <a:pt x="0" y="335"/>
                  </a:cubicBezTo>
                  <a:cubicBezTo>
                    <a:pt x="7" y="395"/>
                    <a:pt x="34" y="422"/>
                    <a:pt x="94" y="422"/>
                  </a:cubicBezTo>
                  <a:cubicBezTo>
                    <a:pt x="67" y="382"/>
                    <a:pt x="74" y="342"/>
                    <a:pt x="94" y="302"/>
                  </a:cubicBezTo>
                  <a:cubicBezTo>
                    <a:pt x="107" y="261"/>
                    <a:pt x="128" y="221"/>
                    <a:pt x="148" y="181"/>
                  </a:cubicBezTo>
                  <a:cubicBezTo>
                    <a:pt x="168" y="121"/>
                    <a:pt x="194" y="61"/>
                    <a:pt x="221" y="7"/>
                  </a:cubicBezTo>
                  <a:cubicBezTo>
                    <a:pt x="215" y="7"/>
                    <a:pt x="215"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0"/>
            <p:cNvSpPr/>
            <p:nvPr/>
          </p:nvSpPr>
          <p:spPr>
            <a:xfrm>
              <a:off x="3362372" y="3217629"/>
              <a:ext cx="1425" cy="7519"/>
            </a:xfrm>
            <a:custGeom>
              <a:avLst/>
              <a:gdLst/>
              <a:ahLst/>
              <a:cxnLst/>
              <a:rect l="l" t="t" r="r" b="b"/>
              <a:pathLst>
                <a:path w="47" h="248" extrusionOk="0">
                  <a:moveTo>
                    <a:pt x="34" y="0"/>
                  </a:moveTo>
                  <a:lnTo>
                    <a:pt x="34" y="0"/>
                  </a:lnTo>
                  <a:cubicBezTo>
                    <a:pt x="0" y="81"/>
                    <a:pt x="0" y="168"/>
                    <a:pt x="27" y="248"/>
                  </a:cubicBezTo>
                  <a:cubicBezTo>
                    <a:pt x="40" y="168"/>
                    <a:pt x="47" y="87"/>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7" name="Google Shape;1737;p10"/>
          <p:cNvGrpSpPr/>
          <p:nvPr/>
        </p:nvGrpSpPr>
        <p:grpSpPr>
          <a:xfrm rot="-1064330">
            <a:off x="-93028" y="715880"/>
            <a:ext cx="1612255" cy="2908267"/>
            <a:chOff x="6100663" y="2011159"/>
            <a:chExt cx="485059" cy="874975"/>
          </a:xfrm>
        </p:grpSpPr>
        <p:sp>
          <p:nvSpPr>
            <p:cNvPr id="1738" name="Google Shape;1738;p10"/>
            <p:cNvSpPr/>
            <p:nvPr/>
          </p:nvSpPr>
          <p:spPr>
            <a:xfrm>
              <a:off x="6100663" y="2011159"/>
              <a:ext cx="485059" cy="874975"/>
            </a:xfrm>
            <a:custGeom>
              <a:avLst/>
              <a:gdLst/>
              <a:ahLst/>
              <a:cxnLst/>
              <a:rect l="l" t="t" r="r" b="b"/>
              <a:pathLst>
                <a:path w="15998" h="28858" extrusionOk="0">
                  <a:moveTo>
                    <a:pt x="2636" y="15925"/>
                  </a:moveTo>
                  <a:cubicBezTo>
                    <a:pt x="3473" y="15537"/>
                    <a:pt x="6711" y="13924"/>
                    <a:pt x="8103" y="11743"/>
                  </a:cubicBezTo>
                  <a:cubicBezTo>
                    <a:pt x="7996" y="11877"/>
                    <a:pt x="7882" y="12011"/>
                    <a:pt x="7755" y="12138"/>
                  </a:cubicBezTo>
                  <a:cubicBezTo>
                    <a:pt x="7066" y="12820"/>
                    <a:pt x="6149" y="13369"/>
                    <a:pt x="5152" y="13670"/>
                  </a:cubicBezTo>
                  <a:cubicBezTo>
                    <a:pt x="3633" y="14132"/>
                    <a:pt x="2877" y="15430"/>
                    <a:pt x="2636" y="15925"/>
                  </a:cubicBezTo>
                  <a:close/>
                  <a:moveTo>
                    <a:pt x="15021" y="20969"/>
                  </a:moveTo>
                  <a:cubicBezTo>
                    <a:pt x="15001" y="20849"/>
                    <a:pt x="14519" y="18360"/>
                    <a:pt x="12840" y="16607"/>
                  </a:cubicBezTo>
                  <a:cubicBezTo>
                    <a:pt x="11963" y="15704"/>
                    <a:pt x="11200" y="14854"/>
                    <a:pt x="10792" y="13877"/>
                  </a:cubicBezTo>
                  <a:cubicBezTo>
                    <a:pt x="10404" y="12954"/>
                    <a:pt x="10331" y="11924"/>
                    <a:pt x="10766" y="10612"/>
                  </a:cubicBezTo>
                  <a:cubicBezTo>
                    <a:pt x="10605" y="10773"/>
                    <a:pt x="10485" y="10940"/>
                    <a:pt x="10444" y="10987"/>
                  </a:cubicBezTo>
                  <a:cubicBezTo>
                    <a:pt x="10197" y="12693"/>
                    <a:pt x="10197" y="13864"/>
                    <a:pt x="10478" y="15001"/>
                  </a:cubicBezTo>
                  <a:cubicBezTo>
                    <a:pt x="10752" y="16139"/>
                    <a:pt x="11314" y="17249"/>
                    <a:pt x="12177" y="18815"/>
                  </a:cubicBezTo>
                  <a:cubicBezTo>
                    <a:pt x="13676" y="21518"/>
                    <a:pt x="13321" y="23793"/>
                    <a:pt x="13181" y="24415"/>
                  </a:cubicBezTo>
                  <a:cubicBezTo>
                    <a:pt x="15315" y="23431"/>
                    <a:pt x="15027" y="21009"/>
                    <a:pt x="15021" y="20969"/>
                  </a:cubicBezTo>
                  <a:close/>
                  <a:moveTo>
                    <a:pt x="10244" y="10713"/>
                  </a:moveTo>
                  <a:cubicBezTo>
                    <a:pt x="10244" y="10713"/>
                    <a:pt x="10244" y="10713"/>
                    <a:pt x="10237" y="10713"/>
                  </a:cubicBezTo>
                  <a:cubicBezTo>
                    <a:pt x="10117" y="10077"/>
                    <a:pt x="9876" y="9562"/>
                    <a:pt x="9628" y="9301"/>
                  </a:cubicBezTo>
                  <a:cubicBezTo>
                    <a:pt x="9541" y="9207"/>
                    <a:pt x="9454" y="9147"/>
                    <a:pt x="9374" y="9127"/>
                  </a:cubicBezTo>
                  <a:cubicBezTo>
                    <a:pt x="9307" y="9114"/>
                    <a:pt x="9247" y="9127"/>
                    <a:pt x="9193" y="9174"/>
                  </a:cubicBezTo>
                  <a:cubicBezTo>
                    <a:pt x="9086" y="9274"/>
                    <a:pt x="8999" y="9495"/>
                    <a:pt x="8959" y="9856"/>
                  </a:cubicBezTo>
                  <a:cubicBezTo>
                    <a:pt x="8939" y="10017"/>
                    <a:pt x="8912" y="10171"/>
                    <a:pt x="8865" y="10325"/>
                  </a:cubicBezTo>
                  <a:cubicBezTo>
                    <a:pt x="8283" y="13603"/>
                    <a:pt x="2717" y="16079"/>
                    <a:pt x="2509" y="16165"/>
                  </a:cubicBezTo>
                  <a:cubicBezTo>
                    <a:pt x="569" y="17403"/>
                    <a:pt x="870" y="19524"/>
                    <a:pt x="1064" y="20314"/>
                  </a:cubicBezTo>
                  <a:cubicBezTo>
                    <a:pt x="1251" y="19645"/>
                    <a:pt x="1907" y="18092"/>
                    <a:pt x="4128" y="16955"/>
                  </a:cubicBezTo>
                  <a:cubicBezTo>
                    <a:pt x="5560" y="16226"/>
                    <a:pt x="6624" y="15550"/>
                    <a:pt x="7400" y="14660"/>
                  </a:cubicBezTo>
                  <a:cubicBezTo>
                    <a:pt x="8176" y="13764"/>
                    <a:pt x="8665" y="12646"/>
                    <a:pt x="8932" y="11034"/>
                  </a:cubicBezTo>
                  <a:cubicBezTo>
                    <a:pt x="8939" y="10987"/>
                    <a:pt x="8986" y="10960"/>
                    <a:pt x="9033" y="10967"/>
                  </a:cubicBezTo>
                  <a:cubicBezTo>
                    <a:pt x="9073" y="10974"/>
                    <a:pt x="9106" y="11020"/>
                    <a:pt x="9100" y="11061"/>
                  </a:cubicBezTo>
                  <a:cubicBezTo>
                    <a:pt x="8825" y="12706"/>
                    <a:pt x="8323" y="13851"/>
                    <a:pt x="7527" y="14767"/>
                  </a:cubicBezTo>
                  <a:cubicBezTo>
                    <a:pt x="6738" y="15684"/>
                    <a:pt x="5654" y="16366"/>
                    <a:pt x="4209" y="17109"/>
                  </a:cubicBezTo>
                  <a:cubicBezTo>
                    <a:pt x="1379" y="18554"/>
                    <a:pt x="1158" y="20662"/>
                    <a:pt x="1158" y="20668"/>
                  </a:cubicBezTo>
                  <a:cubicBezTo>
                    <a:pt x="1158" y="20668"/>
                    <a:pt x="1158" y="20668"/>
                    <a:pt x="1158" y="20675"/>
                  </a:cubicBezTo>
                  <a:cubicBezTo>
                    <a:pt x="509" y="25291"/>
                    <a:pt x="4637" y="25486"/>
                    <a:pt x="5386" y="25486"/>
                  </a:cubicBezTo>
                  <a:cubicBezTo>
                    <a:pt x="5246" y="25064"/>
                    <a:pt x="4898" y="23485"/>
                    <a:pt x="6109" y="20374"/>
                  </a:cubicBezTo>
                  <a:cubicBezTo>
                    <a:pt x="6724" y="18795"/>
                    <a:pt x="7273" y="17765"/>
                    <a:pt x="7735" y="16908"/>
                  </a:cubicBezTo>
                  <a:cubicBezTo>
                    <a:pt x="8330" y="15784"/>
                    <a:pt x="8778" y="14954"/>
                    <a:pt x="9013" y="13536"/>
                  </a:cubicBezTo>
                  <a:cubicBezTo>
                    <a:pt x="9019" y="13496"/>
                    <a:pt x="9066" y="13462"/>
                    <a:pt x="9113" y="13469"/>
                  </a:cubicBezTo>
                  <a:cubicBezTo>
                    <a:pt x="9153" y="13476"/>
                    <a:pt x="9187" y="13523"/>
                    <a:pt x="9180" y="13570"/>
                  </a:cubicBezTo>
                  <a:cubicBezTo>
                    <a:pt x="8939" y="15008"/>
                    <a:pt x="8491" y="15851"/>
                    <a:pt x="7882" y="16988"/>
                  </a:cubicBezTo>
                  <a:cubicBezTo>
                    <a:pt x="7427" y="17838"/>
                    <a:pt x="6878" y="18862"/>
                    <a:pt x="6269" y="20434"/>
                  </a:cubicBezTo>
                  <a:cubicBezTo>
                    <a:pt x="4945" y="23820"/>
                    <a:pt x="5493" y="25318"/>
                    <a:pt x="5574" y="25506"/>
                  </a:cubicBezTo>
                  <a:cubicBezTo>
                    <a:pt x="10063" y="28664"/>
                    <a:pt x="12820" y="24756"/>
                    <a:pt x="12980" y="24522"/>
                  </a:cubicBezTo>
                  <a:cubicBezTo>
                    <a:pt x="13034" y="24341"/>
                    <a:pt x="13689" y="21893"/>
                    <a:pt x="12030" y="18895"/>
                  </a:cubicBezTo>
                  <a:cubicBezTo>
                    <a:pt x="11160" y="17316"/>
                    <a:pt x="10598" y="16199"/>
                    <a:pt x="10311" y="15041"/>
                  </a:cubicBezTo>
                  <a:cubicBezTo>
                    <a:pt x="10030" y="13884"/>
                    <a:pt x="10030" y="12686"/>
                    <a:pt x="10284" y="10960"/>
                  </a:cubicBezTo>
                  <a:cubicBezTo>
                    <a:pt x="10270" y="10873"/>
                    <a:pt x="10257" y="10793"/>
                    <a:pt x="10244" y="10713"/>
                  </a:cubicBezTo>
                  <a:close/>
                  <a:moveTo>
                    <a:pt x="10899" y="3386"/>
                  </a:moveTo>
                  <a:cubicBezTo>
                    <a:pt x="10899" y="3386"/>
                    <a:pt x="10899" y="3380"/>
                    <a:pt x="10899" y="3380"/>
                  </a:cubicBezTo>
                  <a:cubicBezTo>
                    <a:pt x="10866" y="2410"/>
                    <a:pt x="10598" y="1299"/>
                    <a:pt x="10351" y="670"/>
                  </a:cubicBezTo>
                  <a:cubicBezTo>
                    <a:pt x="10270" y="476"/>
                    <a:pt x="10197" y="329"/>
                    <a:pt x="10130" y="255"/>
                  </a:cubicBezTo>
                  <a:cubicBezTo>
                    <a:pt x="10117" y="242"/>
                    <a:pt x="10103" y="235"/>
                    <a:pt x="10103" y="235"/>
                  </a:cubicBezTo>
                  <a:cubicBezTo>
                    <a:pt x="10063" y="329"/>
                    <a:pt x="10043" y="563"/>
                    <a:pt x="10070" y="964"/>
                  </a:cubicBezTo>
                  <a:cubicBezTo>
                    <a:pt x="10197" y="3199"/>
                    <a:pt x="9468" y="8170"/>
                    <a:pt x="9347" y="8953"/>
                  </a:cubicBezTo>
                  <a:cubicBezTo>
                    <a:pt x="9374" y="8953"/>
                    <a:pt x="9394" y="8960"/>
                    <a:pt x="9414" y="8966"/>
                  </a:cubicBezTo>
                  <a:cubicBezTo>
                    <a:pt x="9528" y="8993"/>
                    <a:pt x="9642" y="9067"/>
                    <a:pt x="9749" y="9187"/>
                  </a:cubicBezTo>
                  <a:cubicBezTo>
                    <a:pt x="9949" y="9401"/>
                    <a:pt x="10143" y="9763"/>
                    <a:pt x="10284" y="10211"/>
                  </a:cubicBezTo>
                  <a:cubicBezTo>
                    <a:pt x="10404" y="8973"/>
                    <a:pt x="10725" y="5634"/>
                    <a:pt x="10886" y="4022"/>
                  </a:cubicBezTo>
                  <a:cubicBezTo>
                    <a:pt x="10906" y="3821"/>
                    <a:pt x="10906" y="3607"/>
                    <a:pt x="10899" y="3386"/>
                  </a:cubicBezTo>
                  <a:close/>
                  <a:moveTo>
                    <a:pt x="11221" y="10305"/>
                  </a:moveTo>
                  <a:cubicBezTo>
                    <a:pt x="11214" y="10311"/>
                    <a:pt x="11200" y="10311"/>
                    <a:pt x="11194" y="10311"/>
                  </a:cubicBezTo>
                  <a:cubicBezTo>
                    <a:pt x="11134" y="10331"/>
                    <a:pt x="11073" y="10365"/>
                    <a:pt x="11020" y="10405"/>
                  </a:cubicBezTo>
                  <a:cubicBezTo>
                    <a:pt x="10498" y="11797"/>
                    <a:pt x="10551" y="12867"/>
                    <a:pt x="10946" y="13810"/>
                  </a:cubicBezTo>
                  <a:cubicBezTo>
                    <a:pt x="11348" y="14767"/>
                    <a:pt x="12097" y="15597"/>
                    <a:pt x="12960" y="16493"/>
                  </a:cubicBezTo>
                  <a:cubicBezTo>
                    <a:pt x="14318" y="17912"/>
                    <a:pt x="14907" y="19805"/>
                    <a:pt x="15108" y="20588"/>
                  </a:cubicBezTo>
                  <a:cubicBezTo>
                    <a:pt x="15676" y="17791"/>
                    <a:pt x="14010" y="16500"/>
                    <a:pt x="12666" y="15463"/>
                  </a:cubicBezTo>
                  <a:cubicBezTo>
                    <a:pt x="12311" y="15189"/>
                    <a:pt x="11983" y="14934"/>
                    <a:pt x="11716" y="14667"/>
                  </a:cubicBezTo>
                  <a:cubicBezTo>
                    <a:pt x="10839" y="13804"/>
                    <a:pt x="11134" y="12245"/>
                    <a:pt x="11328" y="11208"/>
                  </a:cubicBezTo>
                  <a:cubicBezTo>
                    <a:pt x="11428" y="10679"/>
                    <a:pt x="11495" y="10305"/>
                    <a:pt x="11408" y="10291"/>
                  </a:cubicBezTo>
                  <a:cubicBezTo>
                    <a:pt x="11348" y="10278"/>
                    <a:pt x="11287" y="10284"/>
                    <a:pt x="11221" y="10305"/>
                  </a:cubicBezTo>
                  <a:close/>
                  <a:moveTo>
                    <a:pt x="11067" y="3380"/>
                  </a:moveTo>
                  <a:cubicBezTo>
                    <a:pt x="11073" y="3614"/>
                    <a:pt x="11073" y="3835"/>
                    <a:pt x="11053" y="4035"/>
                  </a:cubicBezTo>
                  <a:cubicBezTo>
                    <a:pt x="10859" y="5989"/>
                    <a:pt x="10431" y="10438"/>
                    <a:pt x="10404" y="10693"/>
                  </a:cubicBezTo>
                  <a:cubicBezTo>
                    <a:pt x="10411" y="10713"/>
                    <a:pt x="10418" y="10733"/>
                    <a:pt x="10418" y="10753"/>
                  </a:cubicBezTo>
                  <a:cubicBezTo>
                    <a:pt x="10525" y="10619"/>
                    <a:pt x="10692" y="10438"/>
                    <a:pt x="10886" y="10298"/>
                  </a:cubicBezTo>
                  <a:cubicBezTo>
                    <a:pt x="10893" y="10291"/>
                    <a:pt x="10906" y="10284"/>
                    <a:pt x="10919" y="10278"/>
                  </a:cubicBezTo>
                  <a:cubicBezTo>
                    <a:pt x="10980" y="10238"/>
                    <a:pt x="11040" y="10197"/>
                    <a:pt x="11107" y="10171"/>
                  </a:cubicBezTo>
                  <a:cubicBezTo>
                    <a:pt x="11187" y="9555"/>
                    <a:pt x="12077" y="2992"/>
                    <a:pt x="12793" y="1547"/>
                  </a:cubicBezTo>
                  <a:cubicBezTo>
                    <a:pt x="12913" y="1312"/>
                    <a:pt x="12947" y="1165"/>
                    <a:pt x="12920" y="1092"/>
                  </a:cubicBezTo>
                  <a:cubicBezTo>
                    <a:pt x="12907" y="1051"/>
                    <a:pt x="12853" y="1045"/>
                    <a:pt x="12779" y="1058"/>
                  </a:cubicBezTo>
                  <a:cubicBezTo>
                    <a:pt x="12672" y="1078"/>
                    <a:pt x="12525" y="1152"/>
                    <a:pt x="12371" y="1265"/>
                  </a:cubicBezTo>
                  <a:cubicBezTo>
                    <a:pt x="11823" y="1647"/>
                    <a:pt x="11134" y="2476"/>
                    <a:pt x="11067" y="3380"/>
                  </a:cubicBezTo>
                  <a:close/>
                  <a:moveTo>
                    <a:pt x="5487" y="25646"/>
                  </a:moveTo>
                  <a:cubicBezTo>
                    <a:pt x="5079" y="25659"/>
                    <a:pt x="295" y="25706"/>
                    <a:pt x="991" y="20668"/>
                  </a:cubicBezTo>
                  <a:cubicBezTo>
                    <a:pt x="904" y="20414"/>
                    <a:pt x="0" y="17584"/>
                    <a:pt x="2402" y="16038"/>
                  </a:cubicBezTo>
                  <a:cubicBezTo>
                    <a:pt x="2496" y="15811"/>
                    <a:pt x="3265" y="14071"/>
                    <a:pt x="5105" y="13516"/>
                  </a:cubicBezTo>
                  <a:cubicBezTo>
                    <a:pt x="6075" y="13222"/>
                    <a:pt x="6965" y="12686"/>
                    <a:pt x="7634" y="12017"/>
                  </a:cubicBezTo>
                  <a:cubicBezTo>
                    <a:pt x="8277" y="11375"/>
                    <a:pt x="8705" y="10619"/>
                    <a:pt x="8792" y="9843"/>
                  </a:cubicBezTo>
                  <a:cubicBezTo>
                    <a:pt x="8839" y="9435"/>
                    <a:pt x="8939" y="9180"/>
                    <a:pt x="9080" y="9053"/>
                  </a:cubicBezTo>
                  <a:cubicBezTo>
                    <a:pt x="9106" y="9027"/>
                    <a:pt x="9140" y="9000"/>
                    <a:pt x="9173" y="8986"/>
                  </a:cubicBezTo>
                  <a:cubicBezTo>
                    <a:pt x="9260" y="8438"/>
                    <a:pt x="10030" y="3259"/>
                    <a:pt x="9902" y="971"/>
                  </a:cubicBezTo>
                  <a:cubicBezTo>
                    <a:pt x="9876" y="543"/>
                    <a:pt x="9896" y="282"/>
                    <a:pt x="9949" y="168"/>
                  </a:cubicBezTo>
                  <a:cubicBezTo>
                    <a:pt x="10030" y="1"/>
                    <a:pt x="10137" y="8"/>
                    <a:pt x="10257" y="148"/>
                  </a:cubicBezTo>
                  <a:cubicBezTo>
                    <a:pt x="10331" y="235"/>
                    <a:pt x="10418" y="396"/>
                    <a:pt x="10505" y="610"/>
                  </a:cubicBezTo>
                  <a:cubicBezTo>
                    <a:pt x="10705" y="1125"/>
                    <a:pt x="10926" y="1961"/>
                    <a:pt x="11020" y="2791"/>
                  </a:cubicBezTo>
                  <a:cubicBezTo>
                    <a:pt x="11267" y="2068"/>
                    <a:pt x="11816" y="1446"/>
                    <a:pt x="12278" y="1125"/>
                  </a:cubicBezTo>
                  <a:cubicBezTo>
                    <a:pt x="12452" y="1005"/>
                    <a:pt x="12612" y="924"/>
                    <a:pt x="12746" y="898"/>
                  </a:cubicBezTo>
                  <a:cubicBezTo>
                    <a:pt x="12907" y="857"/>
                    <a:pt x="13027" y="904"/>
                    <a:pt x="13074" y="1038"/>
                  </a:cubicBezTo>
                  <a:cubicBezTo>
                    <a:pt x="13114" y="1152"/>
                    <a:pt x="13081" y="1346"/>
                    <a:pt x="12947" y="1620"/>
                  </a:cubicBezTo>
                  <a:cubicBezTo>
                    <a:pt x="12258" y="2998"/>
                    <a:pt x="11408" y="9187"/>
                    <a:pt x="11281" y="10124"/>
                  </a:cubicBezTo>
                  <a:cubicBezTo>
                    <a:pt x="11334" y="10117"/>
                    <a:pt x="11381" y="10117"/>
                    <a:pt x="11435" y="10124"/>
                  </a:cubicBezTo>
                  <a:cubicBezTo>
                    <a:pt x="11696" y="10164"/>
                    <a:pt x="11609" y="10612"/>
                    <a:pt x="11488" y="11235"/>
                  </a:cubicBezTo>
                  <a:cubicBezTo>
                    <a:pt x="11301" y="12238"/>
                    <a:pt x="11020" y="13743"/>
                    <a:pt x="11829" y="14553"/>
                  </a:cubicBezTo>
                  <a:cubicBezTo>
                    <a:pt x="12090" y="14807"/>
                    <a:pt x="12418" y="15062"/>
                    <a:pt x="12766" y="15329"/>
                  </a:cubicBezTo>
                  <a:cubicBezTo>
                    <a:pt x="14205" y="16440"/>
                    <a:pt x="15998" y="17831"/>
                    <a:pt x="15188" y="20969"/>
                  </a:cubicBezTo>
                  <a:cubicBezTo>
                    <a:pt x="15215" y="21177"/>
                    <a:pt x="15429" y="23672"/>
                    <a:pt x="13114" y="24629"/>
                  </a:cubicBezTo>
                  <a:cubicBezTo>
                    <a:pt x="12893" y="24944"/>
                    <a:pt x="10056" y="28858"/>
                    <a:pt x="5487" y="25646"/>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0"/>
            <p:cNvSpPr/>
            <p:nvPr/>
          </p:nvSpPr>
          <p:spPr>
            <a:xfrm>
              <a:off x="6362749" y="2510196"/>
              <a:ext cx="4700" cy="4518"/>
            </a:xfrm>
            <a:custGeom>
              <a:avLst/>
              <a:gdLst/>
              <a:ahLst/>
              <a:cxnLst/>
              <a:rect l="l" t="t" r="r" b="b"/>
              <a:pathLst>
                <a:path w="155" h="149" extrusionOk="0">
                  <a:moveTo>
                    <a:pt x="121" y="81"/>
                  </a:moveTo>
                  <a:cubicBezTo>
                    <a:pt x="154" y="1"/>
                    <a:pt x="128" y="68"/>
                    <a:pt x="108" y="8"/>
                  </a:cubicBezTo>
                  <a:cubicBezTo>
                    <a:pt x="27" y="61"/>
                    <a:pt x="1" y="21"/>
                    <a:pt x="41" y="148"/>
                  </a:cubicBezTo>
                  <a:cubicBezTo>
                    <a:pt x="47" y="135"/>
                    <a:pt x="88" y="148"/>
                    <a:pt x="121" y="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0"/>
            <p:cNvSpPr/>
            <p:nvPr/>
          </p:nvSpPr>
          <p:spPr>
            <a:xfrm>
              <a:off x="6553250" y="2574110"/>
              <a:ext cx="15827" cy="50543"/>
            </a:xfrm>
            <a:custGeom>
              <a:avLst/>
              <a:gdLst/>
              <a:ahLst/>
              <a:cxnLst/>
              <a:rect l="l" t="t" r="r" b="b"/>
              <a:pathLst>
                <a:path w="522" h="1667" extrusionOk="0">
                  <a:moveTo>
                    <a:pt x="0" y="0"/>
                  </a:moveTo>
                  <a:cubicBezTo>
                    <a:pt x="40" y="241"/>
                    <a:pt x="194" y="496"/>
                    <a:pt x="261" y="803"/>
                  </a:cubicBezTo>
                  <a:cubicBezTo>
                    <a:pt x="315" y="1011"/>
                    <a:pt x="301" y="1559"/>
                    <a:pt x="368" y="1666"/>
                  </a:cubicBezTo>
                  <a:cubicBezTo>
                    <a:pt x="522" y="1084"/>
                    <a:pt x="288" y="255"/>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0"/>
            <p:cNvSpPr/>
            <p:nvPr/>
          </p:nvSpPr>
          <p:spPr>
            <a:xfrm>
              <a:off x="6410412" y="2193534"/>
              <a:ext cx="6125" cy="14857"/>
            </a:xfrm>
            <a:custGeom>
              <a:avLst/>
              <a:gdLst/>
              <a:ahLst/>
              <a:cxnLst/>
              <a:rect l="l" t="t" r="r" b="b"/>
              <a:pathLst>
                <a:path w="202" h="490" extrusionOk="0">
                  <a:moveTo>
                    <a:pt x="61" y="489"/>
                  </a:moveTo>
                  <a:cubicBezTo>
                    <a:pt x="141" y="382"/>
                    <a:pt x="202" y="141"/>
                    <a:pt x="141" y="1"/>
                  </a:cubicBezTo>
                  <a:cubicBezTo>
                    <a:pt x="21" y="115"/>
                    <a:pt x="1" y="362"/>
                    <a:pt x="61" y="4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0"/>
            <p:cNvSpPr/>
            <p:nvPr/>
          </p:nvSpPr>
          <p:spPr>
            <a:xfrm>
              <a:off x="6520777" y="2591969"/>
              <a:ext cx="7550" cy="6701"/>
            </a:xfrm>
            <a:custGeom>
              <a:avLst/>
              <a:gdLst/>
              <a:ahLst/>
              <a:cxnLst/>
              <a:rect l="l" t="t" r="r" b="b"/>
              <a:pathLst>
                <a:path w="249" h="221" extrusionOk="0">
                  <a:moveTo>
                    <a:pt x="88" y="0"/>
                  </a:moveTo>
                  <a:cubicBezTo>
                    <a:pt x="154" y="141"/>
                    <a:pt x="1" y="147"/>
                    <a:pt x="221" y="221"/>
                  </a:cubicBezTo>
                  <a:cubicBezTo>
                    <a:pt x="228" y="27"/>
                    <a:pt x="248" y="74"/>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0"/>
            <p:cNvSpPr/>
            <p:nvPr/>
          </p:nvSpPr>
          <p:spPr>
            <a:xfrm>
              <a:off x="6390552" y="2386066"/>
              <a:ext cx="19102" cy="131468"/>
            </a:xfrm>
            <a:custGeom>
              <a:avLst/>
              <a:gdLst/>
              <a:ahLst/>
              <a:cxnLst/>
              <a:rect l="l" t="t" r="r" b="b"/>
              <a:pathLst>
                <a:path w="630" h="4336" extrusionOk="0">
                  <a:moveTo>
                    <a:pt x="629" y="54"/>
                  </a:moveTo>
                  <a:cubicBezTo>
                    <a:pt x="562" y="101"/>
                    <a:pt x="609" y="0"/>
                    <a:pt x="535" y="161"/>
                  </a:cubicBezTo>
                  <a:cubicBezTo>
                    <a:pt x="529" y="181"/>
                    <a:pt x="509" y="275"/>
                    <a:pt x="502" y="295"/>
                  </a:cubicBezTo>
                  <a:lnTo>
                    <a:pt x="355" y="1205"/>
                  </a:lnTo>
                  <a:cubicBezTo>
                    <a:pt x="234" y="2034"/>
                    <a:pt x="0" y="3673"/>
                    <a:pt x="288" y="4336"/>
                  </a:cubicBezTo>
                  <a:cubicBezTo>
                    <a:pt x="308" y="4055"/>
                    <a:pt x="234" y="3714"/>
                    <a:pt x="248" y="3379"/>
                  </a:cubicBezTo>
                  <a:cubicBezTo>
                    <a:pt x="268" y="2656"/>
                    <a:pt x="475" y="596"/>
                    <a:pt x="629"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0"/>
            <p:cNvSpPr/>
            <p:nvPr/>
          </p:nvSpPr>
          <p:spPr>
            <a:xfrm>
              <a:off x="6266392" y="2384641"/>
              <a:ext cx="100662" cy="101663"/>
            </a:xfrm>
            <a:custGeom>
              <a:avLst/>
              <a:gdLst/>
              <a:ahLst/>
              <a:cxnLst/>
              <a:rect l="l" t="t" r="r" b="b"/>
              <a:pathLst>
                <a:path w="3320" h="3353" extrusionOk="0">
                  <a:moveTo>
                    <a:pt x="1" y="3352"/>
                  </a:moveTo>
                  <a:cubicBezTo>
                    <a:pt x="569" y="3232"/>
                    <a:pt x="3299" y="1151"/>
                    <a:pt x="3319" y="0"/>
                  </a:cubicBezTo>
                  <a:cubicBezTo>
                    <a:pt x="3038" y="248"/>
                    <a:pt x="3312" y="582"/>
                    <a:pt x="1840" y="1934"/>
                  </a:cubicBezTo>
                  <a:cubicBezTo>
                    <a:pt x="944" y="2757"/>
                    <a:pt x="402" y="2998"/>
                    <a:pt x="1" y="33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0"/>
            <p:cNvSpPr/>
            <p:nvPr/>
          </p:nvSpPr>
          <p:spPr>
            <a:xfrm>
              <a:off x="6379395" y="2280764"/>
              <a:ext cx="7944" cy="27015"/>
            </a:xfrm>
            <a:custGeom>
              <a:avLst/>
              <a:gdLst/>
              <a:ahLst/>
              <a:cxnLst/>
              <a:rect l="l" t="t" r="r" b="b"/>
              <a:pathLst>
                <a:path w="262" h="891" extrusionOk="0">
                  <a:moveTo>
                    <a:pt x="121" y="242"/>
                  </a:moveTo>
                  <a:cubicBezTo>
                    <a:pt x="94" y="349"/>
                    <a:pt x="60" y="449"/>
                    <a:pt x="47" y="563"/>
                  </a:cubicBezTo>
                  <a:cubicBezTo>
                    <a:pt x="0" y="891"/>
                    <a:pt x="60" y="810"/>
                    <a:pt x="81" y="837"/>
                  </a:cubicBezTo>
                  <a:lnTo>
                    <a:pt x="214" y="302"/>
                  </a:lnTo>
                  <a:cubicBezTo>
                    <a:pt x="254" y="1"/>
                    <a:pt x="261" y="215"/>
                    <a:pt x="174"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0"/>
            <p:cNvSpPr/>
            <p:nvPr/>
          </p:nvSpPr>
          <p:spPr>
            <a:xfrm>
              <a:off x="6406380" y="2540243"/>
              <a:ext cx="36930" cy="280975"/>
            </a:xfrm>
            <a:custGeom>
              <a:avLst/>
              <a:gdLst/>
              <a:ahLst/>
              <a:cxnLst/>
              <a:rect l="l" t="t" r="r" b="b"/>
              <a:pathLst>
                <a:path w="1218" h="9267" extrusionOk="0">
                  <a:moveTo>
                    <a:pt x="622" y="1967"/>
                  </a:moveTo>
                  <a:cubicBezTo>
                    <a:pt x="515" y="1004"/>
                    <a:pt x="221" y="669"/>
                    <a:pt x="20" y="0"/>
                  </a:cubicBezTo>
                  <a:cubicBezTo>
                    <a:pt x="0" y="207"/>
                    <a:pt x="241" y="736"/>
                    <a:pt x="315" y="984"/>
                  </a:cubicBezTo>
                  <a:cubicBezTo>
                    <a:pt x="609" y="1894"/>
                    <a:pt x="522" y="2302"/>
                    <a:pt x="636" y="3192"/>
                  </a:cubicBezTo>
                  <a:cubicBezTo>
                    <a:pt x="683" y="3573"/>
                    <a:pt x="770" y="3901"/>
                    <a:pt x="816" y="4262"/>
                  </a:cubicBezTo>
                  <a:cubicBezTo>
                    <a:pt x="1144" y="6644"/>
                    <a:pt x="422" y="7473"/>
                    <a:pt x="254" y="9267"/>
                  </a:cubicBezTo>
                  <a:cubicBezTo>
                    <a:pt x="489" y="8644"/>
                    <a:pt x="736" y="7447"/>
                    <a:pt x="870" y="6731"/>
                  </a:cubicBezTo>
                  <a:cubicBezTo>
                    <a:pt x="1218" y="4891"/>
                    <a:pt x="877" y="4443"/>
                    <a:pt x="736" y="3125"/>
                  </a:cubicBezTo>
                  <a:cubicBezTo>
                    <a:pt x="689" y="2743"/>
                    <a:pt x="669" y="2362"/>
                    <a:pt x="622" y="19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0"/>
            <p:cNvSpPr/>
            <p:nvPr/>
          </p:nvSpPr>
          <p:spPr>
            <a:xfrm>
              <a:off x="6454043" y="2614466"/>
              <a:ext cx="5912" cy="10582"/>
            </a:xfrm>
            <a:custGeom>
              <a:avLst/>
              <a:gdLst/>
              <a:ahLst/>
              <a:cxnLst/>
              <a:rect l="l" t="t" r="r" b="b"/>
              <a:pathLst>
                <a:path w="195" h="349" extrusionOk="0">
                  <a:moveTo>
                    <a:pt x="67" y="315"/>
                  </a:moveTo>
                  <a:cubicBezTo>
                    <a:pt x="194" y="88"/>
                    <a:pt x="67" y="74"/>
                    <a:pt x="61" y="54"/>
                  </a:cubicBezTo>
                  <a:cubicBezTo>
                    <a:pt x="41" y="81"/>
                    <a:pt x="0" y="1"/>
                    <a:pt x="0" y="195"/>
                  </a:cubicBezTo>
                  <a:cubicBezTo>
                    <a:pt x="0" y="349"/>
                    <a:pt x="47" y="295"/>
                    <a:pt x="67" y="3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0"/>
            <p:cNvSpPr/>
            <p:nvPr/>
          </p:nvSpPr>
          <p:spPr>
            <a:xfrm>
              <a:off x="6415294" y="2034293"/>
              <a:ext cx="10188" cy="149144"/>
            </a:xfrm>
            <a:custGeom>
              <a:avLst/>
              <a:gdLst/>
              <a:ahLst/>
              <a:cxnLst/>
              <a:rect l="l" t="t" r="r" b="b"/>
              <a:pathLst>
                <a:path w="336" h="4919" extrusionOk="0">
                  <a:moveTo>
                    <a:pt x="0" y="4918"/>
                  </a:moveTo>
                  <a:cubicBezTo>
                    <a:pt x="201" y="4671"/>
                    <a:pt x="248" y="2777"/>
                    <a:pt x="261" y="2329"/>
                  </a:cubicBezTo>
                  <a:cubicBezTo>
                    <a:pt x="268" y="2035"/>
                    <a:pt x="335" y="221"/>
                    <a:pt x="41" y="1"/>
                  </a:cubicBezTo>
                  <a:cubicBezTo>
                    <a:pt x="322" y="2362"/>
                    <a:pt x="41" y="2797"/>
                    <a:pt x="0" y="49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0"/>
            <p:cNvSpPr/>
            <p:nvPr/>
          </p:nvSpPr>
          <p:spPr>
            <a:xfrm>
              <a:off x="6449767" y="2444068"/>
              <a:ext cx="90111" cy="122553"/>
            </a:xfrm>
            <a:custGeom>
              <a:avLst/>
              <a:gdLst/>
              <a:ahLst/>
              <a:cxnLst/>
              <a:rect l="l" t="t" r="r" b="b"/>
              <a:pathLst>
                <a:path w="2972" h="4042" extrusionOk="0">
                  <a:moveTo>
                    <a:pt x="1" y="1"/>
                  </a:moveTo>
                  <a:cubicBezTo>
                    <a:pt x="21" y="34"/>
                    <a:pt x="128" y="268"/>
                    <a:pt x="168" y="329"/>
                  </a:cubicBezTo>
                  <a:cubicBezTo>
                    <a:pt x="422" y="757"/>
                    <a:pt x="516" y="777"/>
                    <a:pt x="737" y="1078"/>
                  </a:cubicBezTo>
                  <a:cubicBezTo>
                    <a:pt x="998" y="1433"/>
                    <a:pt x="1265" y="1687"/>
                    <a:pt x="1533" y="2028"/>
                  </a:cubicBezTo>
                  <a:lnTo>
                    <a:pt x="2323" y="3025"/>
                  </a:lnTo>
                  <a:cubicBezTo>
                    <a:pt x="2436" y="3185"/>
                    <a:pt x="2557" y="3346"/>
                    <a:pt x="2664" y="3540"/>
                  </a:cubicBezTo>
                  <a:cubicBezTo>
                    <a:pt x="2764" y="3721"/>
                    <a:pt x="2864" y="3921"/>
                    <a:pt x="2972" y="4042"/>
                  </a:cubicBezTo>
                  <a:cubicBezTo>
                    <a:pt x="2818" y="3406"/>
                    <a:pt x="2021" y="2416"/>
                    <a:pt x="1620" y="1968"/>
                  </a:cubicBezTo>
                  <a:lnTo>
                    <a:pt x="416" y="509"/>
                  </a:lnTo>
                  <a:cubicBezTo>
                    <a:pt x="295" y="302"/>
                    <a:pt x="175" y="10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0"/>
            <p:cNvSpPr/>
            <p:nvPr/>
          </p:nvSpPr>
          <p:spPr>
            <a:xfrm>
              <a:off x="6182193" y="2659097"/>
              <a:ext cx="21558" cy="116489"/>
            </a:xfrm>
            <a:custGeom>
              <a:avLst/>
              <a:gdLst/>
              <a:ahLst/>
              <a:cxnLst/>
              <a:rect l="l" t="t" r="r" b="b"/>
              <a:pathLst>
                <a:path w="711" h="3842" extrusionOk="0">
                  <a:moveTo>
                    <a:pt x="710" y="3841"/>
                  </a:moveTo>
                  <a:cubicBezTo>
                    <a:pt x="630" y="3480"/>
                    <a:pt x="1" y="2971"/>
                    <a:pt x="396" y="1038"/>
                  </a:cubicBezTo>
                  <a:cubicBezTo>
                    <a:pt x="469" y="656"/>
                    <a:pt x="610" y="349"/>
                    <a:pt x="683" y="1"/>
                  </a:cubicBezTo>
                  <a:cubicBezTo>
                    <a:pt x="329" y="302"/>
                    <a:pt x="175" y="1667"/>
                    <a:pt x="175" y="2082"/>
                  </a:cubicBezTo>
                  <a:cubicBezTo>
                    <a:pt x="175" y="2530"/>
                    <a:pt x="282" y="3614"/>
                    <a:pt x="710" y="38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0"/>
            <p:cNvSpPr/>
            <p:nvPr/>
          </p:nvSpPr>
          <p:spPr>
            <a:xfrm>
              <a:off x="6378970" y="2310599"/>
              <a:ext cx="4305" cy="8550"/>
            </a:xfrm>
            <a:custGeom>
              <a:avLst/>
              <a:gdLst/>
              <a:ahLst/>
              <a:cxnLst/>
              <a:rect l="l" t="t" r="r" b="b"/>
              <a:pathLst>
                <a:path w="142" h="282" extrusionOk="0">
                  <a:moveTo>
                    <a:pt x="68" y="261"/>
                  </a:moveTo>
                  <a:cubicBezTo>
                    <a:pt x="141" y="148"/>
                    <a:pt x="141" y="188"/>
                    <a:pt x="108" y="40"/>
                  </a:cubicBezTo>
                  <a:cubicBezTo>
                    <a:pt x="61" y="81"/>
                    <a:pt x="54" y="0"/>
                    <a:pt x="34" y="127"/>
                  </a:cubicBezTo>
                  <a:cubicBezTo>
                    <a:pt x="1" y="281"/>
                    <a:pt x="54" y="241"/>
                    <a:pt x="68"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0"/>
            <p:cNvSpPr/>
            <p:nvPr/>
          </p:nvSpPr>
          <p:spPr>
            <a:xfrm>
              <a:off x="6265998" y="2389310"/>
              <a:ext cx="109758" cy="201871"/>
            </a:xfrm>
            <a:custGeom>
              <a:avLst/>
              <a:gdLst/>
              <a:ahLst/>
              <a:cxnLst/>
              <a:rect l="l" t="t" r="r" b="b"/>
              <a:pathLst>
                <a:path w="3620" h="6658" extrusionOk="0">
                  <a:moveTo>
                    <a:pt x="602" y="5962"/>
                  </a:moveTo>
                  <a:cubicBezTo>
                    <a:pt x="1204" y="5139"/>
                    <a:pt x="1606" y="4389"/>
                    <a:pt x="2121" y="3667"/>
                  </a:cubicBezTo>
                  <a:cubicBezTo>
                    <a:pt x="2482" y="3152"/>
                    <a:pt x="2777" y="2590"/>
                    <a:pt x="3004" y="1941"/>
                  </a:cubicBezTo>
                  <a:lnTo>
                    <a:pt x="3620" y="0"/>
                  </a:lnTo>
                  <a:cubicBezTo>
                    <a:pt x="3285" y="509"/>
                    <a:pt x="3111" y="1332"/>
                    <a:pt x="2891" y="1954"/>
                  </a:cubicBezTo>
                  <a:cubicBezTo>
                    <a:pt x="2529" y="2958"/>
                    <a:pt x="1653" y="4209"/>
                    <a:pt x="1031" y="5165"/>
                  </a:cubicBezTo>
                  <a:lnTo>
                    <a:pt x="0" y="66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0"/>
            <p:cNvSpPr/>
            <p:nvPr/>
          </p:nvSpPr>
          <p:spPr>
            <a:xfrm>
              <a:off x="6454649" y="2638207"/>
              <a:ext cx="17464" cy="149963"/>
            </a:xfrm>
            <a:custGeom>
              <a:avLst/>
              <a:gdLst/>
              <a:ahLst/>
              <a:cxnLst/>
              <a:rect l="l" t="t" r="r" b="b"/>
              <a:pathLst>
                <a:path w="576" h="4946" extrusionOk="0">
                  <a:moveTo>
                    <a:pt x="502" y="2235"/>
                  </a:moveTo>
                  <a:cubicBezTo>
                    <a:pt x="429" y="1633"/>
                    <a:pt x="208" y="516"/>
                    <a:pt x="27" y="1"/>
                  </a:cubicBezTo>
                  <a:cubicBezTo>
                    <a:pt x="0" y="469"/>
                    <a:pt x="322" y="1693"/>
                    <a:pt x="402" y="2269"/>
                  </a:cubicBezTo>
                  <a:cubicBezTo>
                    <a:pt x="522" y="3125"/>
                    <a:pt x="375" y="4048"/>
                    <a:pt x="275" y="4945"/>
                  </a:cubicBezTo>
                  <a:cubicBezTo>
                    <a:pt x="569" y="4524"/>
                    <a:pt x="576" y="2777"/>
                    <a:pt x="502" y="22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0"/>
            <p:cNvSpPr/>
            <p:nvPr/>
          </p:nvSpPr>
          <p:spPr>
            <a:xfrm>
              <a:off x="6127830" y="2506770"/>
              <a:ext cx="82410" cy="104695"/>
            </a:xfrm>
            <a:custGeom>
              <a:avLst/>
              <a:gdLst/>
              <a:ahLst/>
              <a:cxnLst/>
              <a:rect l="l" t="t" r="r" b="b"/>
              <a:pathLst>
                <a:path w="2718" h="3453" extrusionOk="0">
                  <a:moveTo>
                    <a:pt x="8" y="3319"/>
                  </a:moveTo>
                  <a:lnTo>
                    <a:pt x="1" y="3452"/>
                  </a:lnTo>
                  <a:cubicBezTo>
                    <a:pt x="463" y="2389"/>
                    <a:pt x="469" y="1940"/>
                    <a:pt x="1446" y="970"/>
                  </a:cubicBezTo>
                  <a:cubicBezTo>
                    <a:pt x="1633" y="783"/>
                    <a:pt x="2035" y="435"/>
                    <a:pt x="2256" y="321"/>
                  </a:cubicBezTo>
                  <a:cubicBezTo>
                    <a:pt x="2383" y="254"/>
                    <a:pt x="2637" y="134"/>
                    <a:pt x="2717" y="20"/>
                  </a:cubicBezTo>
                  <a:lnTo>
                    <a:pt x="2704" y="0"/>
                  </a:lnTo>
                  <a:cubicBezTo>
                    <a:pt x="2570" y="80"/>
                    <a:pt x="2416" y="134"/>
                    <a:pt x="2262" y="221"/>
                  </a:cubicBezTo>
                  <a:cubicBezTo>
                    <a:pt x="1158" y="836"/>
                    <a:pt x="282" y="1987"/>
                    <a:pt x="8" y="33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0"/>
            <p:cNvSpPr/>
            <p:nvPr/>
          </p:nvSpPr>
          <p:spPr>
            <a:xfrm>
              <a:off x="6368419" y="2342253"/>
              <a:ext cx="28652" cy="161090"/>
            </a:xfrm>
            <a:custGeom>
              <a:avLst/>
              <a:gdLst/>
              <a:ahLst/>
              <a:cxnLst/>
              <a:rect l="l" t="t" r="r" b="b"/>
              <a:pathLst>
                <a:path w="945" h="5313" extrusionOk="0">
                  <a:moveTo>
                    <a:pt x="690" y="2629"/>
                  </a:moveTo>
                  <a:cubicBezTo>
                    <a:pt x="750" y="2141"/>
                    <a:pt x="944" y="321"/>
                    <a:pt x="777" y="0"/>
                  </a:cubicBezTo>
                  <a:cubicBezTo>
                    <a:pt x="657" y="80"/>
                    <a:pt x="737" y="569"/>
                    <a:pt x="730" y="769"/>
                  </a:cubicBezTo>
                  <a:cubicBezTo>
                    <a:pt x="710" y="1505"/>
                    <a:pt x="596" y="2690"/>
                    <a:pt x="483" y="3385"/>
                  </a:cubicBezTo>
                  <a:lnTo>
                    <a:pt x="1" y="5312"/>
                  </a:lnTo>
                  <a:cubicBezTo>
                    <a:pt x="409" y="4463"/>
                    <a:pt x="576" y="3620"/>
                    <a:pt x="690" y="26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0"/>
            <p:cNvSpPr/>
            <p:nvPr/>
          </p:nvSpPr>
          <p:spPr>
            <a:xfrm>
              <a:off x="6384064" y="2675137"/>
              <a:ext cx="7519" cy="147901"/>
            </a:xfrm>
            <a:custGeom>
              <a:avLst/>
              <a:gdLst/>
              <a:ahLst/>
              <a:cxnLst/>
              <a:rect l="l" t="t" r="r" b="b"/>
              <a:pathLst>
                <a:path w="248" h="4878" extrusionOk="0">
                  <a:moveTo>
                    <a:pt x="234" y="1158"/>
                  </a:moveTo>
                  <a:cubicBezTo>
                    <a:pt x="228" y="930"/>
                    <a:pt x="228" y="214"/>
                    <a:pt x="121" y="0"/>
                  </a:cubicBezTo>
                  <a:cubicBezTo>
                    <a:pt x="60" y="723"/>
                    <a:pt x="141" y="1666"/>
                    <a:pt x="134" y="2422"/>
                  </a:cubicBezTo>
                  <a:cubicBezTo>
                    <a:pt x="134" y="2810"/>
                    <a:pt x="0" y="4711"/>
                    <a:pt x="60" y="4878"/>
                  </a:cubicBezTo>
                  <a:cubicBezTo>
                    <a:pt x="234" y="4115"/>
                    <a:pt x="241" y="3118"/>
                    <a:pt x="241" y="2349"/>
                  </a:cubicBezTo>
                  <a:cubicBezTo>
                    <a:pt x="248" y="1954"/>
                    <a:pt x="241" y="1553"/>
                    <a:pt x="234" y="115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0"/>
            <p:cNvSpPr/>
            <p:nvPr/>
          </p:nvSpPr>
          <p:spPr>
            <a:xfrm>
              <a:off x="6509831" y="2599064"/>
              <a:ext cx="21527" cy="151570"/>
            </a:xfrm>
            <a:custGeom>
              <a:avLst/>
              <a:gdLst/>
              <a:ahLst/>
              <a:cxnLst/>
              <a:rect l="l" t="t" r="r" b="b"/>
              <a:pathLst>
                <a:path w="710" h="4999" extrusionOk="0">
                  <a:moveTo>
                    <a:pt x="609" y="3734"/>
                  </a:moveTo>
                  <a:cubicBezTo>
                    <a:pt x="710" y="2730"/>
                    <a:pt x="388" y="683"/>
                    <a:pt x="0" y="0"/>
                  </a:cubicBezTo>
                  <a:cubicBezTo>
                    <a:pt x="0" y="382"/>
                    <a:pt x="643" y="2088"/>
                    <a:pt x="515" y="3687"/>
                  </a:cubicBezTo>
                  <a:cubicBezTo>
                    <a:pt x="442" y="4604"/>
                    <a:pt x="241" y="4577"/>
                    <a:pt x="87" y="4971"/>
                  </a:cubicBezTo>
                  <a:cubicBezTo>
                    <a:pt x="161" y="4931"/>
                    <a:pt x="154" y="4998"/>
                    <a:pt x="308" y="4744"/>
                  </a:cubicBezTo>
                  <a:cubicBezTo>
                    <a:pt x="515" y="4409"/>
                    <a:pt x="569" y="4142"/>
                    <a:pt x="609" y="37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0"/>
            <p:cNvSpPr/>
            <p:nvPr/>
          </p:nvSpPr>
          <p:spPr>
            <a:xfrm>
              <a:off x="6279975" y="2659916"/>
              <a:ext cx="30472" cy="141837"/>
            </a:xfrm>
            <a:custGeom>
              <a:avLst/>
              <a:gdLst/>
              <a:ahLst/>
              <a:cxnLst/>
              <a:rect l="l" t="t" r="r" b="b"/>
              <a:pathLst>
                <a:path w="1005" h="4678" extrusionOk="0">
                  <a:moveTo>
                    <a:pt x="496" y="4677"/>
                  </a:moveTo>
                  <a:cubicBezTo>
                    <a:pt x="496" y="4008"/>
                    <a:pt x="262" y="3928"/>
                    <a:pt x="429" y="2436"/>
                  </a:cubicBezTo>
                  <a:cubicBezTo>
                    <a:pt x="590" y="971"/>
                    <a:pt x="770" y="997"/>
                    <a:pt x="1004" y="1"/>
                  </a:cubicBezTo>
                  <a:cubicBezTo>
                    <a:pt x="871" y="121"/>
                    <a:pt x="824" y="275"/>
                    <a:pt x="743" y="502"/>
                  </a:cubicBezTo>
                  <a:cubicBezTo>
                    <a:pt x="369" y="1499"/>
                    <a:pt x="1" y="4102"/>
                    <a:pt x="496" y="46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0"/>
            <p:cNvSpPr/>
            <p:nvPr/>
          </p:nvSpPr>
          <p:spPr>
            <a:xfrm>
              <a:off x="6453830" y="2467202"/>
              <a:ext cx="64127" cy="117884"/>
            </a:xfrm>
            <a:custGeom>
              <a:avLst/>
              <a:gdLst/>
              <a:ahLst/>
              <a:cxnLst/>
              <a:rect l="l" t="t" r="r" b="b"/>
              <a:pathLst>
                <a:path w="2115" h="3888" extrusionOk="0">
                  <a:moveTo>
                    <a:pt x="1" y="0"/>
                  </a:moveTo>
                  <a:cubicBezTo>
                    <a:pt x="34" y="188"/>
                    <a:pt x="21" y="87"/>
                    <a:pt x="128" y="295"/>
                  </a:cubicBezTo>
                  <a:cubicBezTo>
                    <a:pt x="188" y="395"/>
                    <a:pt x="195" y="409"/>
                    <a:pt x="262" y="516"/>
                  </a:cubicBezTo>
                  <a:lnTo>
                    <a:pt x="1051" y="1954"/>
                  </a:lnTo>
                  <a:cubicBezTo>
                    <a:pt x="1225" y="2269"/>
                    <a:pt x="1392" y="2603"/>
                    <a:pt x="1573" y="2938"/>
                  </a:cubicBezTo>
                  <a:cubicBezTo>
                    <a:pt x="1687" y="3158"/>
                    <a:pt x="1941" y="3767"/>
                    <a:pt x="2115" y="3888"/>
                  </a:cubicBezTo>
                  <a:cubicBezTo>
                    <a:pt x="2061" y="3560"/>
                    <a:pt x="1305" y="2228"/>
                    <a:pt x="1131" y="1894"/>
                  </a:cubicBezTo>
                  <a:cubicBezTo>
                    <a:pt x="944" y="1526"/>
                    <a:pt x="242" y="1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0"/>
            <p:cNvSpPr/>
            <p:nvPr/>
          </p:nvSpPr>
          <p:spPr>
            <a:xfrm>
              <a:off x="6235769" y="2654428"/>
              <a:ext cx="28622" cy="131104"/>
            </a:xfrm>
            <a:custGeom>
              <a:avLst/>
              <a:gdLst/>
              <a:ahLst/>
              <a:cxnLst/>
              <a:rect l="l" t="t" r="r" b="b"/>
              <a:pathLst>
                <a:path w="944" h="4324" extrusionOk="0">
                  <a:moveTo>
                    <a:pt x="562" y="4323"/>
                  </a:moveTo>
                  <a:cubicBezTo>
                    <a:pt x="368" y="3641"/>
                    <a:pt x="362" y="2998"/>
                    <a:pt x="435" y="2189"/>
                  </a:cubicBezTo>
                  <a:cubicBezTo>
                    <a:pt x="469" y="1794"/>
                    <a:pt x="522" y="1399"/>
                    <a:pt x="609" y="1011"/>
                  </a:cubicBezTo>
                  <a:cubicBezTo>
                    <a:pt x="696" y="616"/>
                    <a:pt x="863" y="342"/>
                    <a:pt x="944" y="1"/>
                  </a:cubicBezTo>
                  <a:cubicBezTo>
                    <a:pt x="395" y="416"/>
                    <a:pt x="0" y="3888"/>
                    <a:pt x="562" y="43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0"/>
            <p:cNvSpPr/>
            <p:nvPr/>
          </p:nvSpPr>
          <p:spPr>
            <a:xfrm>
              <a:off x="6233950" y="2383003"/>
              <a:ext cx="97994" cy="59882"/>
            </a:xfrm>
            <a:custGeom>
              <a:avLst/>
              <a:gdLst/>
              <a:ahLst/>
              <a:cxnLst/>
              <a:rect l="l" t="t" r="r" b="b"/>
              <a:pathLst>
                <a:path w="3232" h="1975" extrusionOk="0">
                  <a:moveTo>
                    <a:pt x="0" y="1968"/>
                  </a:moveTo>
                  <a:cubicBezTo>
                    <a:pt x="830" y="1975"/>
                    <a:pt x="3018" y="376"/>
                    <a:pt x="3232" y="1"/>
                  </a:cubicBezTo>
                  <a:cubicBezTo>
                    <a:pt x="3044" y="74"/>
                    <a:pt x="2997" y="155"/>
                    <a:pt x="2844" y="282"/>
                  </a:cubicBezTo>
                  <a:cubicBezTo>
                    <a:pt x="2730" y="376"/>
                    <a:pt x="2596" y="442"/>
                    <a:pt x="2476" y="543"/>
                  </a:cubicBezTo>
                  <a:cubicBezTo>
                    <a:pt x="977" y="1714"/>
                    <a:pt x="248" y="1794"/>
                    <a:pt x="0" y="19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0"/>
            <p:cNvSpPr/>
            <p:nvPr/>
          </p:nvSpPr>
          <p:spPr>
            <a:xfrm>
              <a:off x="6426057" y="2228826"/>
              <a:ext cx="10976" cy="99450"/>
            </a:xfrm>
            <a:custGeom>
              <a:avLst/>
              <a:gdLst/>
              <a:ahLst/>
              <a:cxnLst/>
              <a:rect l="l" t="t" r="r" b="b"/>
              <a:pathLst>
                <a:path w="362" h="3280" extrusionOk="0">
                  <a:moveTo>
                    <a:pt x="0" y="3279"/>
                  </a:moveTo>
                  <a:cubicBezTo>
                    <a:pt x="127" y="2798"/>
                    <a:pt x="361" y="349"/>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0"/>
            <p:cNvSpPr/>
            <p:nvPr/>
          </p:nvSpPr>
          <p:spPr>
            <a:xfrm>
              <a:off x="6441066" y="2144658"/>
              <a:ext cx="5094" cy="14645"/>
            </a:xfrm>
            <a:custGeom>
              <a:avLst/>
              <a:gdLst/>
              <a:ahLst/>
              <a:cxnLst/>
              <a:rect l="l" t="t" r="r" b="b"/>
              <a:pathLst>
                <a:path w="168" h="483" extrusionOk="0">
                  <a:moveTo>
                    <a:pt x="34" y="395"/>
                  </a:moveTo>
                  <a:cubicBezTo>
                    <a:pt x="40" y="388"/>
                    <a:pt x="101" y="482"/>
                    <a:pt x="134" y="228"/>
                  </a:cubicBezTo>
                  <a:cubicBezTo>
                    <a:pt x="167" y="0"/>
                    <a:pt x="107" y="74"/>
                    <a:pt x="80" y="34"/>
                  </a:cubicBezTo>
                  <a:cubicBezTo>
                    <a:pt x="27" y="161"/>
                    <a:pt x="0" y="241"/>
                    <a:pt x="34"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0"/>
            <p:cNvSpPr/>
            <p:nvPr/>
          </p:nvSpPr>
          <p:spPr>
            <a:xfrm>
              <a:off x="6152389" y="2510196"/>
              <a:ext cx="136743" cy="250170"/>
            </a:xfrm>
            <a:custGeom>
              <a:avLst/>
              <a:gdLst/>
              <a:ahLst/>
              <a:cxnLst/>
              <a:rect l="l" t="t" r="r" b="b"/>
              <a:pathLst>
                <a:path w="4510" h="8251" extrusionOk="0">
                  <a:moveTo>
                    <a:pt x="4376" y="235"/>
                  </a:moveTo>
                  <a:cubicBezTo>
                    <a:pt x="4015" y="710"/>
                    <a:pt x="3446" y="1399"/>
                    <a:pt x="3025" y="1807"/>
                  </a:cubicBezTo>
                  <a:cubicBezTo>
                    <a:pt x="2730" y="2095"/>
                    <a:pt x="2489" y="2222"/>
                    <a:pt x="2088" y="2617"/>
                  </a:cubicBezTo>
                  <a:cubicBezTo>
                    <a:pt x="1733" y="2972"/>
                    <a:pt x="1352" y="3453"/>
                    <a:pt x="1044" y="3955"/>
                  </a:cubicBezTo>
                  <a:cubicBezTo>
                    <a:pt x="723" y="4477"/>
                    <a:pt x="542" y="4852"/>
                    <a:pt x="342" y="5420"/>
                  </a:cubicBezTo>
                  <a:cubicBezTo>
                    <a:pt x="328" y="5447"/>
                    <a:pt x="308" y="5514"/>
                    <a:pt x="302" y="5534"/>
                  </a:cubicBezTo>
                  <a:lnTo>
                    <a:pt x="221" y="5675"/>
                  </a:lnTo>
                  <a:cubicBezTo>
                    <a:pt x="248" y="6029"/>
                    <a:pt x="0" y="6397"/>
                    <a:pt x="114" y="7180"/>
                  </a:cubicBezTo>
                  <a:cubicBezTo>
                    <a:pt x="174" y="7568"/>
                    <a:pt x="388" y="8070"/>
                    <a:pt x="636" y="8250"/>
                  </a:cubicBezTo>
                  <a:cubicBezTo>
                    <a:pt x="556" y="7849"/>
                    <a:pt x="275" y="7802"/>
                    <a:pt x="201" y="7160"/>
                  </a:cubicBezTo>
                  <a:cubicBezTo>
                    <a:pt x="47" y="5869"/>
                    <a:pt x="790" y="4437"/>
                    <a:pt x="1506" y="3473"/>
                  </a:cubicBezTo>
                  <a:cubicBezTo>
                    <a:pt x="2302" y="2396"/>
                    <a:pt x="2422" y="2530"/>
                    <a:pt x="3105" y="1854"/>
                  </a:cubicBezTo>
                  <a:cubicBezTo>
                    <a:pt x="3426" y="1540"/>
                    <a:pt x="4416" y="503"/>
                    <a:pt x="4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0"/>
            <p:cNvSpPr/>
            <p:nvPr/>
          </p:nvSpPr>
          <p:spPr>
            <a:xfrm>
              <a:off x="6341252" y="2561133"/>
              <a:ext cx="30259" cy="260479"/>
            </a:xfrm>
            <a:custGeom>
              <a:avLst/>
              <a:gdLst/>
              <a:ahLst/>
              <a:cxnLst/>
              <a:rect l="l" t="t" r="r" b="b"/>
              <a:pathLst>
                <a:path w="998" h="8591" extrusionOk="0">
                  <a:moveTo>
                    <a:pt x="215" y="4503"/>
                  </a:moveTo>
                  <a:cubicBezTo>
                    <a:pt x="107" y="5199"/>
                    <a:pt x="0" y="8149"/>
                    <a:pt x="121" y="8591"/>
                  </a:cubicBezTo>
                  <a:cubicBezTo>
                    <a:pt x="288" y="7969"/>
                    <a:pt x="74" y="6002"/>
                    <a:pt x="335" y="4429"/>
                  </a:cubicBezTo>
                  <a:cubicBezTo>
                    <a:pt x="455" y="3707"/>
                    <a:pt x="997" y="495"/>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0"/>
            <p:cNvSpPr/>
            <p:nvPr/>
          </p:nvSpPr>
          <p:spPr>
            <a:xfrm>
              <a:off x="6146719" y="2539637"/>
              <a:ext cx="92719" cy="117066"/>
            </a:xfrm>
            <a:custGeom>
              <a:avLst/>
              <a:gdLst/>
              <a:ahLst/>
              <a:cxnLst/>
              <a:rect l="l" t="t" r="r" b="b"/>
              <a:pathLst>
                <a:path w="3058" h="3861" extrusionOk="0">
                  <a:moveTo>
                    <a:pt x="60" y="3860"/>
                  </a:moveTo>
                  <a:cubicBezTo>
                    <a:pt x="462" y="2877"/>
                    <a:pt x="402" y="2536"/>
                    <a:pt x="1238" y="1525"/>
                  </a:cubicBezTo>
                  <a:cubicBezTo>
                    <a:pt x="1512" y="1191"/>
                    <a:pt x="1773" y="943"/>
                    <a:pt x="2081" y="703"/>
                  </a:cubicBezTo>
                  <a:lnTo>
                    <a:pt x="3058" y="0"/>
                  </a:lnTo>
                  <a:cubicBezTo>
                    <a:pt x="2710" y="74"/>
                    <a:pt x="1880" y="709"/>
                    <a:pt x="1599" y="977"/>
                  </a:cubicBezTo>
                  <a:cubicBezTo>
                    <a:pt x="1459" y="1111"/>
                    <a:pt x="1332" y="1258"/>
                    <a:pt x="1191" y="1418"/>
                  </a:cubicBezTo>
                  <a:cubicBezTo>
                    <a:pt x="816" y="1853"/>
                    <a:pt x="0" y="3098"/>
                    <a:pt x="60" y="38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0"/>
            <p:cNvSpPr/>
            <p:nvPr/>
          </p:nvSpPr>
          <p:spPr>
            <a:xfrm>
              <a:off x="6394403" y="2256630"/>
              <a:ext cx="13220" cy="142443"/>
            </a:xfrm>
            <a:custGeom>
              <a:avLst/>
              <a:gdLst/>
              <a:ahLst/>
              <a:cxnLst/>
              <a:rect l="l" t="t" r="r" b="b"/>
              <a:pathLst>
                <a:path w="436" h="4698" extrusionOk="0">
                  <a:moveTo>
                    <a:pt x="34" y="850"/>
                  </a:moveTo>
                  <a:lnTo>
                    <a:pt x="61" y="931"/>
                  </a:lnTo>
                  <a:cubicBezTo>
                    <a:pt x="101" y="1272"/>
                    <a:pt x="47" y="683"/>
                    <a:pt x="67" y="1018"/>
                  </a:cubicBezTo>
                  <a:cubicBezTo>
                    <a:pt x="87" y="1479"/>
                    <a:pt x="101" y="1185"/>
                    <a:pt x="181" y="1526"/>
                  </a:cubicBezTo>
                  <a:cubicBezTo>
                    <a:pt x="235" y="1754"/>
                    <a:pt x="228" y="1988"/>
                    <a:pt x="261" y="2215"/>
                  </a:cubicBezTo>
                  <a:cubicBezTo>
                    <a:pt x="241" y="2637"/>
                    <a:pt x="228" y="3031"/>
                    <a:pt x="188" y="3460"/>
                  </a:cubicBezTo>
                  <a:cubicBezTo>
                    <a:pt x="161" y="3741"/>
                    <a:pt x="0" y="4510"/>
                    <a:pt x="87" y="4697"/>
                  </a:cubicBezTo>
                  <a:cubicBezTo>
                    <a:pt x="295" y="3968"/>
                    <a:pt x="435" y="2429"/>
                    <a:pt x="295" y="1647"/>
                  </a:cubicBezTo>
                  <a:cubicBezTo>
                    <a:pt x="268" y="1473"/>
                    <a:pt x="168" y="1285"/>
                    <a:pt x="154" y="1198"/>
                  </a:cubicBezTo>
                  <a:cubicBezTo>
                    <a:pt x="107" y="824"/>
                    <a:pt x="288" y="355"/>
                    <a:pt x="181" y="1"/>
                  </a:cubicBezTo>
                  <a:cubicBezTo>
                    <a:pt x="14" y="215"/>
                    <a:pt x="148" y="596"/>
                    <a:pt x="34" y="8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0"/>
            <p:cNvSpPr/>
            <p:nvPr/>
          </p:nvSpPr>
          <p:spPr>
            <a:xfrm>
              <a:off x="6409412" y="2378546"/>
              <a:ext cx="49725" cy="144475"/>
            </a:xfrm>
            <a:custGeom>
              <a:avLst/>
              <a:gdLst/>
              <a:ahLst/>
              <a:cxnLst/>
              <a:rect l="l" t="t" r="r" b="b"/>
              <a:pathLst>
                <a:path w="1640" h="4765" extrusionOk="0">
                  <a:moveTo>
                    <a:pt x="362" y="302"/>
                  </a:moveTo>
                  <a:cubicBezTo>
                    <a:pt x="362" y="275"/>
                    <a:pt x="362" y="181"/>
                    <a:pt x="355" y="148"/>
                  </a:cubicBezTo>
                  <a:cubicBezTo>
                    <a:pt x="348" y="1"/>
                    <a:pt x="355" y="81"/>
                    <a:pt x="328" y="21"/>
                  </a:cubicBezTo>
                  <a:cubicBezTo>
                    <a:pt x="0" y="1198"/>
                    <a:pt x="977" y="3359"/>
                    <a:pt x="1492" y="4530"/>
                  </a:cubicBezTo>
                  <a:lnTo>
                    <a:pt x="1640" y="4764"/>
                  </a:lnTo>
                  <a:cubicBezTo>
                    <a:pt x="1606" y="4490"/>
                    <a:pt x="1319" y="3868"/>
                    <a:pt x="1211" y="3614"/>
                  </a:cubicBezTo>
                  <a:cubicBezTo>
                    <a:pt x="716" y="2456"/>
                    <a:pt x="375" y="1560"/>
                    <a:pt x="362" y="3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0"/>
            <p:cNvSpPr/>
            <p:nvPr/>
          </p:nvSpPr>
          <p:spPr>
            <a:xfrm>
              <a:off x="6412656" y="2462139"/>
              <a:ext cx="36960" cy="128011"/>
            </a:xfrm>
            <a:custGeom>
              <a:avLst/>
              <a:gdLst/>
              <a:ahLst/>
              <a:cxnLst/>
              <a:rect l="l" t="t" r="r" b="b"/>
              <a:pathLst>
                <a:path w="1219" h="4222" extrusionOk="0">
                  <a:moveTo>
                    <a:pt x="268" y="1091"/>
                  </a:moveTo>
                  <a:cubicBezTo>
                    <a:pt x="221" y="857"/>
                    <a:pt x="141" y="208"/>
                    <a:pt x="34" y="0"/>
                  </a:cubicBezTo>
                  <a:cubicBezTo>
                    <a:pt x="1" y="502"/>
                    <a:pt x="315" y="1793"/>
                    <a:pt x="462" y="2228"/>
                  </a:cubicBezTo>
                  <a:cubicBezTo>
                    <a:pt x="583" y="2583"/>
                    <a:pt x="690" y="2884"/>
                    <a:pt x="817" y="3218"/>
                  </a:cubicBezTo>
                  <a:lnTo>
                    <a:pt x="1151" y="4102"/>
                  </a:lnTo>
                  <a:cubicBezTo>
                    <a:pt x="1218" y="4222"/>
                    <a:pt x="1158" y="4115"/>
                    <a:pt x="1212" y="4189"/>
                  </a:cubicBezTo>
                  <a:cubicBezTo>
                    <a:pt x="1185" y="3847"/>
                    <a:pt x="469" y="2034"/>
                    <a:pt x="268" y="10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0"/>
            <p:cNvSpPr/>
            <p:nvPr/>
          </p:nvSpPr>
          <p:spPr>
            <a:xfrm>
              <a:off x="6308779" y="2321545"/>
              <a:ext cx="61095" cy="117884"/>
            </a:xfrm>
            <a:custGeom>
              <a:avLst/>
              <a:gdLst/>
              <a:ahLst/>
              <a:cxnLst/>
              <a:rect l="l" t="t" r="r" b="b"/>
              <a:pathLst>
                <a:path w="2015" h="3888" extrusionOk="0">
                  <a:moveTo>
                    <a:pt x="1165" y="2075"/>
                  </a:moveTo>
                  <a:cubicBezTo>
                    <a:pt x="1091" y="2543"/>
                    <a:pt x="115" y="3587"/>
                    <a:pt x="1" y="3888"/>
                  </a:cubicBezTo>
                  <a:cubicBezTo>
                    <a:pt x="396" y="3573"/>
                    <a:pt x="931" y="2797"/>
                    <a:pt x="1225" y="2262"/>
                  </a:cubicBezTo>
                  <a:cubicBezTo>
                    <a:pt x="1881" y="1044"/>
                    <a:pt x="1707" y="991"/>
                    <a:pt x="2015" y="1"/>
                  </a:cubicBezTo>
                  <a:cubicBezTo>
                    <a:pt x="1868" y="114"/>
                    <a:pt x="1774" y="723"/>
                    <a:pt x="1633" y="1098"/>
                  </a:cubicBezTo>
                  <a:cubicBezTo>
                    <a:pt x="1533" y="1372"/>
                    <a:pt x="1359" y="1928"/>
                    <a:pt x="1165" y="20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0"/>
            <p:cNvSpPr/>
            <p:nvPr/>
          </p:nvSpPr>
          <p:spPr>
            <a:xfrm>
              <a:off x="6442491" y="2043238"/>
              <a:ext cx="48694" cy="88868"/>
            </a:xfrm>
            <a:custGeom>
              <a:avLst/>
              <a:gdLst/>
              <a:ahLst/>
              <a:cxnLst/>
              <a:rect l="l" t="t" r="r" b="b"/>
              <a:pathLst>
                <a:path w="1606" h="2931" extrusionOk="0">
                  <a:moveTo>
                    <a:pt x="107" y="2931"/>
                  </a:moveTo>
                  <a:cubicBezTo>
                    <a:pt x="335" y="1853"/>
                    <a:pt x="294" y="957"/>
                    <a:pt x="1077" y="348"/>
                  </a:cubicBezTo>
                  <a:cubicBezTo>
                    <a:pt x="1231" y="228"/>
                    <a:pt x="1472" y="127"/>
                    <a:pt x="1606" y="20"/>
                  </a:cubicBezTo>
                  <a:cubicBezTo>
                    <a:pt x="1258" y="0"/>
                    <a:pt x="656" y="502"/>
                    <a:pt x="442" y="970"/>
                  </a:cubicBezTo>
                  <a:cubicBezTo>
                    <a:pt x="274" y="1338"/>
                    <a:pt x="0" y="2583"/>
                    <a:pt x="107" y="29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0"/>
            <p:cNvSpPr/>
            <p:nvPr/>
          </p:nvSpPr>
          <p:spPr>
            <a:xfrm>
              <a:off x="6538635" y="2632325"/>
              <a:ext cx="9975" cy="87473"/>
            </a:xfrm>
            <a:custGeom>
              <a:avLst/>
              <a:gdLst/>
              <a:ahLst/>
              <a:cxnLst/>
              <a:rect l="l" t="t" r="r" b="b"/>
              <a:pathLst>
                <a:path w="329" h="2885" extrusionOk="0">
                  <a:moveTo>
                    <a:pt x="295" y="2403"/>
                  </a:moveTo>
                  <a:cubicBezTo>
                    <a:pt x="241" y="2255"/>
                    <a:pt x="328" y="1332"/>
                    <a:pt x="315" y="1064"/>
                  </a:cubicBezTo>
                  <a:cubicBezTo>
                    <a:pt x="301" y="630"/>
                    <a:pt x="281" y="215"/>
                    <a:pt x="0" y="1"/>
                  </a:cubicBezTo>
                  <a:lnTo>
                    <a:pt x="54" y="134"/>
                  </a:lnTo>
                  <a:cubicBezTo>
                    <a:pt x="148" y="335"/>
                    <a:pt x="148" y="349"/>
                    <a:pt x="181" y="603"/>
                  </a:cubicBezTo>
                  <a:cubicBezTo>
                    <a:pt x="281" y="1319"/>
                    <a:pt x="101" y="2724"/>
                    <a:pt x="154" y="2884"/>
                  </a:cubicBezTo>
                  <a:cubicBezTo>
                    <a:pt x="241" y="2791"/>
                    <a:pt x="228" y="2577"/>
                    <a:pt x="295" y="24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0"/>
            <p:cNvSpPr/>
            <p:nvPr/>
          </p:nvSpPr>
          <p:spPr>
            <a:xfrm>
              <a:off x="6430514" y="2317088"/>
              <a:ext cx="14614" cy="79135"/>
            </a:xfrm>
            <a:custGeom>
              <a:avLst/>
              <a:gdLst/>
              <a:ahLst/>
              <a:cxnLst/>
              <a:rect l="l" t="t" r="r" b="b"/>
              <a:pathLst>
                <a:path w="482" h="2610" extrusionOk="0">
                  <a:moveTo>
                    <a:pt x="147" y="2610"/>
                  </a:moveTo>
                  <a:cubicBezTo>
                    <a:pt x="308" y="1760"/>
                    <a:pt x="0" y="897"/>
                    <a:pt x="482" y="74"/>
                  </a:cubicBezTo>
                  <a:cubicBezTo>
                    <a:pt x="368" y="114"/>
                    <a:pt x="462" y="0"/>
                    <a:pt x="335" y="181"/>
                  </a:cubicBezTo>
                  <a:cubicBezTo>
                    <a:pt x="154" y="442"/>
                    <a:pt x="94" y="1051"/>
                    <a:pt x="87" y="1345"/>
                  </a:cubicBezTo>
                  <a:cubicBezTo>
                    <a:pt x="74" y="1633"/>
                    <a:pt x="20" y="2369"/>
                    <a:pt x="147" y="26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0"/>
            <p:cNvSpPr/>
            <p:nvPr/>
          </p:nvSpPr>
          <p:spPr>
            <a:xfrm>
              <a:off x="6212241" y="2638813"/>
              <a:ext cx="5488" cy="9369"/>
            </a:xfrm>
            <a:custGeom>
              <a:avLst/>
              <a:gdLst/>
              <a:ahLst/>
              <a:cxnLst/>
              <a:rect l="l" t="t" r="r" b="b"/>
              <a:pathLst>
                <a:path w="181" h="309" extrusionOk="0">
                  <a:moveTo>
                    <a:pt x="67" y="308"/>
                  </a:moveTo>
                  <a:cubicBezTo>
                    <a:pt x="101" y="275"/>
                    <a:pt x="134" y="242"/>
                    <a:pt x="167" y="168"/>
                  </a:cubicBezTo>
                  <a:lnTo>
                    <a:pt x="181" y="34"/>
                  </a:lnTo>
                  <a:cubicBezTo>
                    <a:pt x="181" y="14"/>
                    <a:pt x="174" y="7"/>
                    <a:pt x="174" y="1"/>
                  </a:cubicBezTo>
                  <a:cubicBezTo>
                    <a:pt x="67" y="88"/>
                    <a:pt x="0" y="155"/>
                    <a:pt x="67" y="3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0"/>
            <p:cNvSpPr/>
            <p:nvPr/>
          </p:nvSpPr>
          <p:spPr>
            <a:xfrm>
              <a:off x="6228856" y="2491337"/>
              <a:ext cx="5518" cy="6943"/>
            </a:xfrm>
            <a:custGeom>
              <a:avLst/>
              <a:gdLst/>
              <a:ahLst/>
              <a:cxnLst/>
              <a:rect l="l" t="t" r="r" b="b"/>
              <a:pathLst>
                <a:path w="182" h="229" extrusionOk="0">
                  <a:moveTo>
                    <a:pt x="181" y="1"/>
                  </a:moveTo>
                  <a:cubicBezTo>
                    <a:pt x="1" y="41"/>
                    <a:pt x="7" y="1"/>
                    <a:pt x="1" y="2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0"/>
            <p:cNvSpPr/>
            <p:nvPr/>
          </p:nvSpPr>
          <p:spPr>
            <a:xfrm>
              <a:off x="6357079" y="2730925"/>
              <a:ext cx="16039" cy="16039"/>
            </a:xfrm>
            <a:custGeom>
              <a:avLst/>
              <a:gdLst/>
              <a:ahLst/>
              <a:cxnLst/>
              <a:rect l="l" t="t" r="r" b="b"/>
              <a:pathLst>
                <a:path w="529" h="529" extrusionOk="0">
                  <a:moveTo>
                    <a:pt x="0" y="529"/>
                  </a:moveTo>
                  <a:cubicBezTo>
                    <a:pt x="74" y="495"/>
                    <a:pt x="94" y="455"/>
                    <a:pt x="147" y="402"/>
                  </a:cubicBezTo>
                  <a:cubicBezTo>
                    <a:pt x="221" y="328"/>
                    <a:pt x="502" y="67"/>
                    <a:pt x="529" y="0"/>
                  </a:cubicBezTo>
                  <a:cubicBezTo>
                    <a:pt x="482" y="27"/>
                    <a:pt x="422" y="81"/>
                    <a:pt x="388" y="121"/>
                  </a:cubicBezTo>
                  <a:cubicBezTo>
                    <a:pt x="295" y="241"/>
                    <a:pt x="34" y="449"/>
                    <a:pt x="0" y="5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0"/>
            <p:cNvSpPr/>
            <p:nvPr/>
          </p:nvSpPr>
          <p:spPr>
            <a:xfrm>
              <a:off x="6286888" y="2446312"/>
              <a:ext cx="4275" cy="19920"/>
            </a:xfrm>
            <a:custGeom>
              <a:avLst/>
              <a:gdLst/>
              <a:ahLst/>
              <a:cxnLst/>
              <a:rect l="l" t="t" r="r" b="b"/>
              <a:pathLst>
                <a:path w="141" h="657" extrusionOk="0">
                  <a:moveTo>
                    <a:pt x="0" y="656"/>
                  </a:moveTo>
                  <a:cubicBezTo>
                    <a:pt x="34" y="623"/>
                    <a:pt x="40" y="556"/>
                    <a:pt x="47" y="509"/>
                  </a:cubicBezTo>
                  <a:cubicBezTo>
                    <a:pt x="74" y="388"/>
                    <a:pt x="141" y="94"/>
                    <a:pt x="141" y="0"/>
                  </a:cubicBezTo>
                  <a:cubicBezTo>
                    <a:pt x="94" y="47"/>
                    <a:pt x="0" y="589"/>
                    <a:pt x="0" y="6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0"/>
            <p:cNvSpPr/>
            <p:nvPr/>
          </p:nvSpPr>
          <p:spPr>
            <a:xfrm>
              <a:off x="6359111" y="2720981"/>
              <a:ext cx="14008" cy="12007"/>
            </a:xfrm>
            <a:custGeom>
              <a:avLst/>
              <a:gdLst/>
              <a:ahLst/>
              <a:cxnLst/>
              <a:rect l="l" t="t" r="r" b="b"/>
              <a:pathLst>
                <a:path w="462" h="396" extrusionOk="0">
                  <a:moveTo>
                    <a:pt x="0" y="395"/>
                  </a:moveTo>
                  <a:cubicBezTo>
                    <a:pt x="54" y="382"/>
                    <a:pt x="194" y="248"/>
                    <a:pt x="248" y="208"/>
                  </a:cubicBezTo>
                  <a:lnTo>
                    <a:pt x="361" y="107"/>
                  </a:lnTo>
                  <a:cubicBezTo>
                    <a:pt x="388" y="87"/>
                    <a:pt x="402" y="74"/>
                    <a:pt x="422" y="54"/>
                  </a:cubicBezTo>
                  <a:cubicBezTo>
                    <a:pt x="442" y="34"/>
                    <a:pt x="455" y="27"/>
                    <a:pt x="462" y="0"/>
                  </a:cubicBezTo>
                  <a:cubicBezTo>
                    <a:pt x="422" y="14"/>
                    <a:pt x="254" y="154"/>
                    <a:pt x="221" y="181"/>
                  </a:cubicBezTo>
                  <a:cubicBezTo>
                    <a:pt x="154" y="248"/>
                    <a:pt x="47" y="322"/>
                    <a:pt x="0"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0"/>
            <p:cNvSpPr/>
            <p:nvPr/>
          </p:nvSpPr>
          <p:spPr>
            <a:xfrm>
              <a:off x="6311023" y="2778983"/>
              <a:ext cx="14038" cy="14038"/>
            </a:xfrm>
            <a:custGeom>
              <a:avLst/>
              <a:gdLst/>
              <a:ahLst/>
              <a:cxnLst/>
              <a:rect l="l" t="t" r="r" b="b"/>
              <a:pathLst>
                <a:path w="463" h="463" extrusionOk="0">
                  <a:moveTo>
                    <a:pt x="1" y="463"/>
                  </a:moveTo>
                  <a:cubicBezTo>
                    <a:pt x="54" y="443"/>
                    <a:pt x="188" y="302"/>
                    <a:pt x="241" y="248"/>
                  </a:cubicBezTo>
                  <a:cubicBezTo>
                    <a:pt x="302" y="188"/>
                    <a:pt x="435" y="61"/>
                    <a:pt x="462" y="1"/>
                  </a:cubicBezTo>
                  <a:cubicBezTo>
                    <a:pt x="415" y="28"/>
                    <a:pt x="362" y="75"/>
                    <a:pt x="335" y="115"/>
                  </a:cubicBezTo>
                  <a:cubicBezTo>
                    <a:pt x="241" y="222"/>
                    <a:pt x="41" y="376"/>
                    <a:pt x="1" y="4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0"/>
            <p:cNvSpPr/>
            <p:nvPr/>
          </p:nvSpPr>
          <p:spPr>
            <a:xfrm>
              <a:off x="6298865" y="2440217"/>
              <a:ext cx="4275" cy="14038"/>
            </a:xfrm>
            <a:custGeom>
              <a:avLst/>
              <a:gdLst/>
              <a:ahLst/>
              <a:cxnLst/>
              <a:rect l="l" t="t" r="r" b="b"/>
              <a:pathLst>
                <a:path w="141" h="463" extrusionOk="0">
                  <a:moveTo>
                    <a:pt x="0" y="462"/>
                  </a:moveTo>
                  <a:cubicBezTo>
                    <a:pt x="13" y="456"/>
                    <a:pt x="13" y="462"/>
                    <a:pt x="27" y="442"/>
                  </a:cubicBezTo>
                  <a:lnTo>
                    <a:pt x="87" y="241"/>
                  </a:lnTo>
                  <a:cubicBezTo>
                    <a:pt x="107" y="175"/>
                    <a:pt x="141" y="74"/>
                    <a:pt x="141" y="1"/>
                  </a:cubicBezTo>
                  <a:cubicBezTo>
                    <a:pt x="94" y="41"/>
                    <a:pt x="7" y="402"/>
                    <a:pt x="0" y="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0"/>
            <p:cNvSpPr/>
            <p:nvPr/>
          </p:nvSpPr>
          <p:spPr>
            <a:xfrm>
              <a:off x="6315086" y="2700909"/>
              <a:ext cx="6125" cy="6094"/>
            </a:xfrm>
            <a:custGeom>
              <a:avLst/>
              <a:gdLst/>
              <a:ahLst/>
              <a:cxnLst/>
              <a:rect l="l" t="t" r="r" b="b"/>
              <a:pathLst>
                <a:path w="202" h="201" extrusionOk="0">
                  <a:moveTo>
                    <a:pt x="0" y="201"/>
                  </a:moveTo>
                  <a:cubicBezTo>
                    <a:pt x="47" y="187"/>
                    <a:pt x="54" y="167"/>
                    <a:pt x="114" y="107"/>
                  </a:cubicBezTo>
                  <a:cubicBezTo>
                    <a:pt x="168" y="47"/>
                    <a:pt x="188" y="40"/>
                    <a:pt x="201" y="0"/>
                  </a:cubicBezTo>
                  <a:cubicBezTo>
                    <a:pt x="154" y="13"/>
                    <a:pt x="14" y="154"/>
                    <a:pt x="0"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0"/>
            <p:cNvSpPr/>
            <p:nvPr/>
          </p:nvSpPr>
          <p:spPr>
            <a:xfrm>
              <a:off x="6308992" y="2753029"/>
              <a:ext cx="16070" cy="14432"/>
            </a:xfrm>
            <a:custGeom>
              <a:avLst/>
              <a:gdLst/>
              <a:ahLst/>
              <a:cxnLst/>
              <a:rect l="l" t="t" r="r" b="b"/>
              <a:pathLst>
                <a:path w="530" h="476" extrusionOk="0">
                  <a:moveTo>
                    <a:pt x="34" y="435"/>
                  </a:moveTo>
                  <a:cubicBezTo>
                    <a:pt x="61" y="302"/>
                    <a:pt x="476" y="101"/>
                    <a:pt x="529" y="1"/>
                  </a:cubicBezTo>
                  <a:cubicBezTo>
                    <a:pt x="469" y="7"/>
                    <a:pt x="175" y="241"/>
                    <a:pt x="101" y="302"/>
                  </a:cubicBezTo>
                  <a:cubicBezTo>
                    <a:pt x="61" y="328"/>
                    <a:pt x="1" y="382"/>
                    <a:pt x="14" y="455"/>
                  </a:cubicBezTo>
                  <a:cubicBezTo>
                    <a:pt x="47" y="469"/>
                    <a:pt x="88" y="476"/>
                    <a:pt x="134" y="469"/>
                  </a:cubicBezTo>
                  <a:lnTo>
                    <a:pt x="88" y="449"/>
                  </a:lnTo>
                  <a:cubicBezTo>
                    <a:pt x="61" y="449"/>
                    <a:pt x="54" y="442"/>
                    <a:pt x="34" y="4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0"/>
            <p:cNvSpPr/>
            <p:nvPr/>
          </p:nvSpPr>
          <p:spPr>
            <a:xfrm>
              <a:off x="6306960" y="2765187"/>
              <a:ext cx="18101" cy="15857"/>
            </a:xfrm>
            <a:custGeom>
              <a:avLst/>
              <a:gdLst/>
              <a:ahLst/>
              <a:cxnLst/>
              <a:rect l="l" t="t" r="r" b="b"/>
              <a:pathLst>
                <a:path w="597" h="523" extrusionOk="0">
                  <a:moveTo>
                    <a:pt x="1" y="523"/>
                  </a:moveTo>
                  <a:cubicBezTo>
                    <a:pt x="54" y="516"/>
                    <a:pt x="569" y="48"/>
                    <a:pt x="596" y="1"/>
                  </a:cubicBezTo>
                  <a:cubicBezTo>
                    <a:pt x="543" y="1"/>
                    <a:pt x="34" y="469"/>
                    <a:pt x="1" y="5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0"/>
            <p:cNvSpPr/>
            <p:nvPr/>
          </p:nvSpPr>
          <p:spPr>
            <a:xfrm>
              <a:off x="6313055" y="2699059"/>
              <a:ext cx="18071" cy="15857"/>
            </a:xfrm>
            <a:custGeom>
              <a:avLst/>
              <a:gdLst/>
              <a:ahLst/>
              <a:cxnLst/>
              <a:rect l="l" t="t" r="r" b="b"/>
              <a:pathLst>
                <a:path w="596" h="523" extrusionOk="0">
                  <a:moveTo>
                    <a:pt x="0" y="523"/>
                  </a:moveTo>
                  <a:cubicBezTo>
                    <a:pt x="74" y="496"/>
                    <a:pt x="248" y="322"/>
                    <a:pt x="315" y="262"/>
                  </a:cubicBezTo>
                  <a:lnTo>
                    <a:pt x="596" y="1"/>
                  </a:lnTo>
                  <a:cubicBezTo>
                    <a:pt x="556" y="1"/>
                    <a:pt x="536" y="28"/>
                    <a:pt x="509" y="54"/>
                  </a:cubicBezTo>
                  <a:cubicBezTo>
                    <a:pt x="442" y="115"/>
                    <a:pt x="34" y="449"/>
                    <a:pt x="0" y="5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0"/>
            <p:cNvSpPr/>
            <p:nvPr/>
          </p:nvSpPr>
          <p:spPr>
            <a:xfrm>
              <a:off x="6403317" y="2181770"/>
              <a:ext cx="16070" cy="12219"/>
            </a:xfrm>
            <a:custGeom>
              <a:avLst/>
              <a:gdLst/>
              <a:ahLst/>
              <a:cxnLst/>
              <a:rect l="l" t="t" r="r" b="b"/>
              <a:pathLst>
                <a:path w="530" h="403" extrusionOk="0">
                  <a:moveTo>
                    <a:pt x="1" y="402"/>
                  </a:moveTo>
                  <a:cubicBezTo>
                    <a:pt x="94" y="382"/>
                    <a:pt x="255" y="282"/>
                    <a:pt x="309" y="235"/>
                  </a:cubicBezTo>
                  <a:cubicBezTo>
                    <a:pt x="349" y="195"/>
                    <a:pt x="389" y="168"/>
                    <a:pt x="429" y="128"/>
                  </a:cubicBezTo>
                  <a:cubicBezTo>
                    <a:pt x="456" y="94"/>
                    <a:pt x="516" y="41"/>
                    <a:pt x="529" y="1"/>
                  </a:cubicBezTo>
                  <a:cubicBezTo>
                    <a:pt x="469" y="14"/>
                    <a:pt x="322" y="175"/>
                    <a:pt x="288" y="222"/>
                  </a:cubicBezTo>
                  <a:cubicBezTo>
                    <a:pt x="222" y="302"/>
                    <a:pt x="41" y="309"/>
                    <a:pt x="1" y="4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0"/>
            <p:cNvSpPr/>
            <p:nvPr/>
          </p:nvSpPr>
          <p:spPr>
            <a:xfrm>
              <a:off x="6311023" y="2714886"/>
              <a:ext cx="12007" cy="12007"/>
            </a:xfrm>
            <a:custGeom>
              <a:avLst/>
              <a:gdLst/>
              <a:ahLst/>
              <a:cxnLst/>
              <a:rect l="l" t="t" r="r" b="b"/>
              <a:pathLst>
                <a:path w="396" h="396" extrusionOk="0">
                  <a:moveTo>
                    <a:pt x="1" y="395"/>
                  </a:moveTo>
                  <a:cubicBezTo>
                    <a:pt x="47" y="382"/>
                    <a:pt x="368" y="81"/>
                    <a:pt x="395" y="1"/>
                  </a:cubicBezTo>
                  <a:cubicBezTo>
                    <a:pt x="335" y="27"/>
                    <a:pt x="14" y="355"/>
                    <a:pt x="1"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0"/>
            <p:cNvSpPr/>
            <p:nvPr/>
          </p:nvSpPr>
          <p:spPr>
            <a:xfrm>
              <a:off x="6359111" y="2712855"/>
              <a:ext cx="12189" cy="8156"/>
            </a:xfrm>
            <a:custGeom>
              <a:avLst/>
              <a:gdLst/>
              <a:ahLst/>
              <a:cxnLst/>
              <a:rect l="l" t="t" r="r" b="b"/>
              <a:pathLst>
                <a:path w="402" h="269" extrusionOk="0">
                  <a:moveTo>
                    <a:pt x="7" y="268"/>
                  </a:moveTo>
                  <a:cubicBezTo>
                    <a:pt x="67" y="248"/>
                    <a:pt x="368" y="54"/>
                    <a:pt x="402" y="1"/>
                  </a:cubicBezTo>
                  <a:cubicBezTo>
                    <a:pt x="348" y="14"/>
                    <a:pt x="40" y="215"/>
                    <a:pt x="20" y="242"/>
                  </a:cubicBezTo>
                  <a:cubicBezTo>
                    <a:pt x="0" y="262"/>
                    <a:pt x="20" y="228"/>
                    <a:pt x="7"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0"/>
            <p:cNvSpPr/>
            <p:nvPr/>
          </p:nvSpPr>
          <p:spPr>
            <a:xfrm>
              <a:off x="6306960" y="2730925"/>
              <a:ext cx="8156" cy="9975"/>
            </a:xfrm>
            <a:custGeom>
              <a:avLst/>
              <a:gdLst/>
              <a:ahLst/>
              <a:cxnLst/>
              <a:rect l="l" t="t" r="r" b="b"/>
              <a:pathLst>
                <a:path w="269" h="329" extrusionOk="0">
                  <a:moveTo>
                    <a:pt x="1" y="328"/>
                  </a:moveTo>
                  <a:cubicBezTo>
                    <a:pt x="34" y="321"/>
                    <a:pt x="54" y="295"/>
                    <a:pt x="81" y="261"/>
                  </a:cubicBezTo>
                  <a:cubicBezTo>
                    <a:pt x="121" y="214"/>
                    <a:pt x="262" y="40"/>
                    <a:pt x="268" y="0"/>
                  </a:cubicBezTo>
                  <a:cubicBezTo>
                    <a:pt x="215" y="27"/>
                    <a:pt x="14" y="288"/>
                    <a:pt x="1" y="3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0"/>
            <p:cNvSpPr/>
            <p:nvPr/>
          </p:nvSpPr>
          <p:spPr>
            <a:xfrm>
              <a:off x="6407380" y="2195777"/>
              <a:ext cx="9975" cy="8156"/>
            </a:xfrm>
            <a:custGeom>
              <a:avLst/>
              <a:gdLst/>
              <a:ahLst/>
              <a:cxnLst/>
              <a:rect l="l" t="t" r="r" b="b"/>
              <a:pathLst>
                <a:path w="329" h="269" extrusionOk="0">
                  <a:moveTo>
                    <a:pt x="1" y="268"/>
                  </a:moveTo>
                  <a:cubicBezTo>
                    <a:pt x="61" y="241"/>
                    <a:pt x="308" y="47"/>
                    <a:pt x="328" y="0"/>
                  </a:cubicBezTo>
                  <a:cubicBezTo>
                    <a:pt x="268" y="14"/>
                    <a:pt x="34" y="201"/>
                    <a:pt x="1"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0"/>
            <p:cNvSpPr/>
            <p:nvPr/>
          </p:nvSpPr>
          <p:spPr>
            <a:xfrm>
              <a:off x="6409412" y="2207754"/>
              <a:ext cx="5912" cy="8126"/>
            </a:xfrm>
            <a:custGeom>
              <a:avLst/>
              <a:gdLst/>
              <a:ahLst/>
              <a:cxnLst/>
              <a:rect l="l" t="t" r="r" b="b"/>
              <a:pathLst>
                <a:path w="195" h="268" extrusionOk="0">
                  <a:moveTo>
                    <a:pt x="0" y="268"/>
                  </a:moveTo>
                  <a:cubicBezTo>
                    <a:pt x="27" y="248"/>
                    <a:pt x="81" y="181"/>
                    <a:pt x="108" y="141"/>
                  </a:cubicBezTo>
                  <a:cubicBezTo>
                    <a:pt x="134" y="107"/>
                    <a:pt x="188" y="47"/>
                    <a:pt x="194" y="0"/>
                  </a:cubicBezTo>
                  <a:cubicBezTo>
                    <a:pt x="148" y="14"/>
                    <a:pt x="0" y="221"/>
                    <a:pt x="0"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1" name="Google Shape;1791;p10"/>
          <p:cNvSpPr txBox="1">
            <a:spLocks noGrp="1"/>
          </p:cNvSpPr>
          <p:nvPr>
            <p:ph type="title"/>
          </p:nvPr>
        </p:nvSpPr>
        <p:spPr>
          <a:xfrm>
            <a:off x="5588700" y="1219800"/>
            <a:ext cx="2842200" cy="2703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5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Italiana"/>
              <a:buNone/>
              <a:defRPr sz="3500" b="1">
                <a:solidFill>
                  <a:schemeClr val="dk1"/>
                </a:solidFill>
                <a:latin typeface="Italiana"/>
                <a:ea typeface="Italiana"/>
                <a:cs typeface="Italiana"/>
                <a:sym typeface="Italian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1600"/>
              </a:spcBef>
              <a:spcAft>
                <a:spcPts val="160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4841"/>
        <p:cNvGrpSpPr/>
        <p:nvPr/>
      </p:nvGrpSpPr>
      <p:grpSpPr>
        <a:xfrm>
          <a:off x="0" y="0"/>
          <a:ext cx="0" cy="0"/>
          <a:chOff x="0" y="0"/>
          <a:chExt cx="0" cy="0"/>
        </a:xfrm>
      </p:grpSpPr>
      <p:sp>
        <p:nvSpPr>
          <p:cNvPr id="4842" name="Google Shape;4842;p2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4843" name="Google Shape;4843;p2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50"/>
        <p:cNvGrpSpPr/>
        <p:nvPr/>
      </p:nvGrpSpPr>
      <p:grpSpPr>
        <a:xfrm>
          <a:off x="0" y="0"/>
          <a:ext cx="0" cy="0"/>
          <a:chOff x="0" y="0"/>
          <a:chExt cx="0" cy="0"/>
        </a:xfrm>
      </p:grpSpPr>
      <p:sp>
        <p:nvSpPr>
          <p:cNvPr id="4852" name="Google Shape;4852;p29"/>
          <p:cNvSpPr txBox="1">
            <a:spLocks noGrp="1"/>
          </p:cNvSpPr>
          <p:nvPr>
            <p:ph type="ctrTitle"/>
          </p:nvPr>
        </p:nvSpPr>
        <p:spPr>
          <a:xfrm>
            <a:off x="713100" y="1111175"/>
            <a:ext cx="3858900" cy="19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5900" dirty="0"/>
              <a:t>SSLP </a:t>
            </a:r>
            <a:r>
              <a:rPr lang="en" sz="6200" dirty="0"/>
              <a:t>Food</a:t>
            </a:r>
            <a:r>
              <a:rPr lang="en-GB" sz="6200" dirty="0"/>
              <a:t> </a:t>
            </a:r>
            <a:r>
              <a:rPr lang="en" sz="6200" dirty="0"/>
              <a:t>Bank</a:t>
            </a:r>
            <a:endParaRPr sz="5800" dirty="0"/>
          </a:p>
        </p:txBody>
      </p:sp>
      <p:sp>
        <p:nvSpPr>
          <p:cNvPr id="4853" name="Google Shape;4853;p29"/>
          <p:cNvSpPr txBox="1">
            <a:spLocks noGrp="1"/>
          </p:cNvSpPr>
          <p:nvPr>
            <p:ph type="subTitle" idx="1"/>
          </p:nvPr>
        </p:nvSpPr>
        <p:spPr>
          <a:xfrm>
            <a:off x="713000" y="3238325"/>
            <a:ext cx="3858900" cy="475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dirty="0"/>
              <a:t>An introduction to our community efforts, while keeping the environment in mind.</a:t>
            </a:r>
            <a:endParaRPr dirty="0"/>
          </a:p>
        </p:txBody>
      </p:sp>
      <p:grpSp>
        <p:nvGrpSpPr>
          <p:cNvPr id="4854" name="Google Shape;4854;p29"/>
          <p:cNvGrpSpPr/>
          <p:nvPr/>
        </p:nvGrpSpPr>
        <p:grpSpPr>
          <a:xfrm>
            <a:off x="7781272" y="-279729"/>
            <a:ext cx="1601813" cy="1571424"/>
            <a:chOff x="5128950" y="1787875"/>
            <a:chExt cx="581125" cy="570100"/>
          </a:xfrm>
        </p:grpSpPr>
        <p:sp>
          <p:nvSpPr>
            <p:cNvPr id="4855" name="Google Shape;4855;p29"/>
            <p:cNvSpPr/>
            <p:nvPr/>
          </p:nvSpPr>
          <p:spPr>
            <a:xfrm>
              <a:off x="5128950" y="1787875"/>
              <a:ext cx="581125" cy="570100"/>
            </a:xfrm>
            <a:custGeom>
              <a:avLst/>
              <a:gdLst/>
              <a:ahLst/>
              <a:cxnLst/>
              <a:rect l="l" t="t" r="r" b="b"/>
              <a:pathLst>
                <a:path w="23245" h="22804" extrusionOk="0">
                  <a:moveTo>
                    <a:pt x="10900" y="249"/>
                  </a:moveTo>
                  <a:cubicBezTo>
                    <a:pt x="12987" y="249"/>
                    <a:pt x="15055" y="711"/>
                    <a:pt x="16714" y="1360"/>
                  </a:cubicBezTo>
                  <a:cubicBezTo>
                    <a:pt x="19330" y="2377"/>
                    <a:pt x="21224" y="4371"/>
                    <a:pt x="22053" y="6960"/>
                  </a:cubicBezTo>
                  <a:cubicBezTo>
                    <a:pt x="22990" y="9877"/>
                    <a:pt x="22816" y="13109"/>
                    <a:pt x="21578" y="15812"/>
                  </a:cubicBezTo>
                  <a:cubicBezTo>
                    <a:pt x="20862" y="17391"/>
                    <a:pt x="19772" y="18823"/>
                    <a:pt x="18434" y="19967"/>
                  </a:cubicBezTo>
                  <a:cubicBezTo>
                    <a:pt x="16449" y="21654"/>
                    <a:pt x="13890" y="22555"/>
                    <a:pt x="11250" y="22555"/>
                  </a:cubicBezTo>
                  <a:cubicBezTo>
                    <a:pt x="10320" y="22555"/>
                    <a:pt x="9380" y="22443"/>
                    <a:pt x="8451" y="22215"/>
                  </a:cubicBezTo>
                  <a:cubicBezTo>
                    <a:pt x="5113" y="21392"/>
                    <a:pt x="2497" y="19191"/>
                    <a:pt x="1279" y="16166"/>
                  </a:cubicBezTo>
                  <a:cubicBezTo>
                    <a:pt x="456" y="14126"/>
                    <a:pt x="255" y="11690"/>
                    <a:pt x="697" y="9135"/>
                  </a:cubicBezTo>
                  <a:cubicBezTo>
                    <a:pt x="1025" y="7228"/>
                    <a:pt x="1654" y="5582"/>
                    <a:pt x="2550" y="4244"/>
                  </a:cubicBezTo>
                  <a:cubicBezTo>
                    <a:pt x="2965" y="3635"/>
                    <a:pt x="3447" y="3080"/>
                    <a:pt x="3989" y="2605"/>
                  </a:cubicBezTo>
                  <a:cubicBezTo>
                    <a:pt x="5936" y="885"/>
                    <a:pt x="8438" y="249"/>
                    <a:pt x="10900" y="249"/>
                  </a:cubicBezTo>
                  <a:close/>
                  <a:moveTo>
                    <a:pt x="10904" y="1"/>
                  </a:moveTo>
                  <a:cubicBezTo>
                    <a:pt x="8389" y="1"/>
                    <a:pt x="5826" y="655"/>
                    <a:pt x="3828" y="2417"/>
                  </a:cubicBezTo>
                  <a:cubicBezTo>
                    <a:pt x="3266" y="2906"/>
                    <a:pt x="2771" y="3474"/>
                    <a:pt x="2343" y="4103"/>
                  </a:cubicBezTo>
                  <a:cubicBezTo>
                    <a:pt x="1426" y="5468"/>
                    <a:pt x="790" y="7147"/>
                    <a:pt x="449" y="9088"/>
                  </a:cubicBezTo>
                  <a:cubicBezTo>
                    <a:pt x="1" y="11697"/>
                    <a:pt x="208" y="14173"/>
                    <a:pt x="1051" y="16260"/>
                  </a:cubicBezTo>
                  <a:cubicBezTo>
                    <a:pt x="2296" y="19358"/>
                    <a:pt x="4972" y="21619"/>
                    <a:pt x="8391" y="22456"/>
                  </a:cubicBezTo>
                  <a:cubicBezTo>
                    <a:pt x="9341" y="22690"/>
                    <a:pt x="10298" y="22803"/>
                    <a:pt x="11248" y="22803"/>
                  </a:cubicBezTo>
                  <a:cubicBezTo>
                    <a:pt x="13951" y="22803"/>
                    <a:pt x="16567" y="21887"/>
                    <a:pt x="18594" y="20154"/>
                  </a:cubicBezTo>
                  <a:cubicBezTo>
                    <a:pt x="19966" y="18990"/>
                    <a:pt x="21076" y="17525"/>
                    <a:pt x="21806" y="15919"/>
                  </a:cubicBezTo>
                  <a:cubicBezTo>
                    <a:pt x="23064" y="13156"/>
                    <a:pt x="23244" y="9864"/>
                    <a:pt x="22294" y="6887"/>
                  </a:cubicBezTo>
                  <a:cubicBezTo>
                    <a:pt x="21438" y="4217"/>
                    <a:pt x="19491" y="2176"/>
                    <a:pt x="16808" y="1126"/>
                  </a:cubicBezTo>
                  <a:cubicBezTo>
                    <a:pt x="15120" y="467"/>
                    <a:pt x="13029" y="1"/>
                    <a:pt x="10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9"/>
            <p:cNvSpPr/>
            <p:nvPr/>
          </p:nvSpPr>
          <p:spPr>
            <a:xfrm>
              <a:off x="5148200" y="1806750"/>
              <a:ext cx="542475" cy="532325"/>
            </a:xfrm>
            <a:custGeom>
              <a:avLst/>
              <a:gdLst/>
              <a:ahLst/>
              <a:cxnLst/>
              <a:rect l="l" t="t" r="r" b="b"/>
              <a:pathLst>
                <a:path w="21699" h="21293" extrusionOk="0">
                  <a:moveTo>
                    <a:pt x="10170" y="251"/>
                  </a:moveTo>
                  <a:cubicBezTo>
                    <a:pt x="12122" y="251"/>
                    <a:pt x="14045" y="681"/>
                    <a:pt x="15596" y="1288"/>
                  </a:cubicBezTo>
                  <a:cubicBezTo>
                    <a:pt x="18032" y="2238"/>
                    <a:pt x="19798" y="4091"/>
                    <a:pt x="20574" y="6506"/>
                  </a:cubicBezTo>
                  <a:cubicBezTo>
                    <a:pt x="21444" y="9229"/>
                    <a:pt x="21283" y="12233"/>
                    <a:pt x="20132" y="14756"/>
                  </a:cubicBezTo>
                  <a:cubicBezTo>
                    <a:pt x="19463" y="16228"/>
                    <a:pt x="18446" y="17566"/>
                    <a:pt x="17195" y="18630"/>
                  </a:cubicBezTo>
                  <a:cubicBezTo>
                    <a:pt x="15346" y="20202"/>
                    <a:pt x="12963" y="21043"/>
                    <a:pt x="10503" y="21043"/>
                  </a:cubicBezTo>
                  <a:cubicBezTo>
                    <a:pt x="9635" y="21043"/>
                    <a:pt x="8756" y="20939"/>
                    <a:pt x="7889" y="20724"/>
                  </a:cubicBezTo>
                  <a:cubicBezTo>
                    <a:pt x="4777" y="19961"/>
                    <a:pt x="2342" y="17907"/>
                    <a:pt x="1205" y="15084"/>
                  </a:cubicBezTo>
                  <a:cubicBezTo>
                    <a:pt x="442" y="13183"/>
                    <a:pt x="255" y="10915"/>
                    <a:pt x="663" y="8533"/>
                  </a:cubicBezTo>
                  <a:cubicBezTo>
                    <a:pt x="971" y="6754"/>
                    <a:pt x="1553" y="5222"/>
                    <a:pt x="2396" y="3977"/>
                  </a:cubicBezTo>
                  <a:cubicBezTo>
                    <a:pt x="2777" y="3402"/>
                    <a:pt x="3225" y="2887"/>
                    <a:pt x="3734" y="2445"/>
                  </a:cubicBezTo>
                  <a:cubicBezTo>
                    <a:pt x="5548" y="844"/>
                    <a:pt x="7879" y="251"/>
                    <a:pt x="10170" y="251"/>
                  </a:cubicBezTo>
                  <a:close/>
                  <a:moveTo>
                    <a:pt x="10176" y="1"/>
                  </a:moveTo>
                  <a:cubicBezTo>
                    <a:pt x="7828" y="1"/>
                    <a:pt x="5434" y="612"/>
                    <a:pt x="3566" y="2258"/>
                  </a:cubicBezTo>
                  <a:cubicBezTo>
                    <a:pt x="3045" y="2719"/>
                    <a:pt x="2583" y="3248"/>
                    <a:pt x="2188" y="3837"/>
                  </a:cubicBezTo>
                  <a:cubicBezTo>
                    <a:pt x="1325" y="5108"/>
                    <a:pt x="730" y="6673"/>
                    <a:pt x="422" y="8487"/>
                  </a:cubicBezTo>
                  <a:cubicBezTo>
                    <a:pt x="0" y="10922"/>
                    <a:pt x="194" y="13237"/>
                    <a:pt x="977" y="15177"/>
                  </a:cubicBezTo>
                  <a:cubicBezTo>
                    <a:pt x="2141" y="18074"/>
                    <a:pt x="4644" y="20182"/>
                    <a:pt x="7828" y="20971"/>
                  </a:cubicBezTo>
                  <a:cubicBezTo>
                    <a:pt x="8718" y="21185"/>
                    <a:pt x="9615" y="21292"/>
                    <a:pt x="10498" y="21292"/>
                  </a:cubicBezTo>
                  <a:cubicBezTo>
                    <a:pt x="13020" y="21292"/>
                    <a:pt x="15462" y="20436"/>
                    <a:pt x="17356" y="18817"/>
                  </a:cubicBezTo>
                  <a:cubicBezTo>
                    <a:pt x="18634" y="17733"/>
                    <a:pt x="19671" y="16361"/>
                    <a:pt x="20353" y="14863"/>
                  </a:cubicBezTo>
                  <a:cubicBezTo>
                    <a:pt x="21531" y="12280"/>
                    <a:pt x="21698" y="9209"/>
                    <a:pt x="20808" y="6433"/>
                  </a:cubicBezTo>
                  <a:cubicBezTo>
                    <a:pt x="20012" y="3944"/>
                    <a:pt x="18192" y="2030"/>
                    <a:pt x="15690" y="1053"/>
                  </a:cubicBezTo>
                  <a:cubicBezTo>
                    <a:pt x="14115" y="437"/>
                    <a:pt x="12161" y="1"/>
                    <a:pt x="10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9"/>
            <p:cNvSpPr/>
            <p:nvPr/>
          </p:nvSpPr>
          <p:spPr>
            <a:xfrm>
              <a:off x="5387225" y="1837975"/>
              <a:ext cx="158925" cy="210725"/>
            </a:xfrm>
            <a:custGeom>
              <a:avLst/>
              <a:gdLst/>
              <a:ahLst/>
              <a:cxnLst/>
              <a:rect l="l" t="t" r="r" b="b"/>
              <a:pathLst>
                <a:path w="6357" h="8429" extrusionOk="0">
                  <a:moveTo>
                    <a:pt x="1358" y="427"/>
                  </a:moveTo>
                  <a:lnTo>
                    <a:pt x="1358" y="427"/>
                  </a:lnTo>
                  <a:cubicBezTo>
                    <a:pt x="830" y="1029"/>
                    <a:pt x="462" y="1771"/>
                    <a:pt x="281" y="2554"/>
                  </a:cubicBezTo>
                  <a:cubicBezTo>
                    <a:pt x="301" y="1838"/>
                    <a:pt x="435" y="1136"/>
                    <a:pt x="937" y="694"/>
                  </a:cubicBezTo>
                  <a:cubicBezTo>
                    <a:pt x="1064" y="580"/>
                    <a:pt x="1205" y="493"/>
                    <a:pt x="1358" y="427"/>
                  </a:cubicBezTo>
                  <a:close/>
                  <a:moveTo>
                    <a:pt x="5600" y="1283"/>
                  </a:moveTo>
                  <a:cubicBezTo>
                    <a:pt x="5768" y="1470"/>
                    <a:pt x="5895" y="1671"/>
                    <a:pt x="5968" y="1892"/>
                  </a:cubicBezTo>
                  <a:cubicBezTo>
                    <a:pt x="6102" y="2300"/>
                    <a:pt x="6055" y="2795"/>
                    <a:pt x="5835" y="3283"/>
                  </a:cubicBezTo>
                  <a:cubicBezTo>
                    <a:pt x="5634" y="3738"/>
                    <a:pt x="5313" y="4140"/>
                    <a:pt x="4998" y="4508"/>
                  </a:cubicBezTo>
                  <a:cubicBezTo>
                    <a:pt x="4316" y="5324"/>
                    <a:pt x="3586" y="6107"/>
                    <a:pt x="2817" y="6843"/>
                  </a:cubicBezTo>
                  <a:cubicBezTo>
                    <a:pt x="4128" y="5251"/>
                    <a:pt x="5045" y="3417"/>
                    <a:pt x="5600" y="1283"/>
                  </a:cubicBezTo>
                  <a:close/>
                  <a:moveTo>
                    <a:pt x="2262" y="253"/>
                  </a:moveTo>
                  <a:cubicBezTo>
                    <a:pt x="1084" y="2621"/>
                    <a:pt x="616" y="5351"/>
                    <a:pt x="930" y="7980"/>
                  </a:cubicBezTo>
                  <a:cubicBezTo>
                    <a:pt x="917" y="7960"/>
                    <a:pt x="904" y="7933"/>
                    <a:pt x="890" y="7913"/>
                  </a:cubicBezTo>
                  <a:cubicBezTo>
                    <a:pt x="663" y="7472"/>
                    <a:pt x="609" y="6836"/>
                    <a:pt x="562" y="6274"/>
                  </a:cubicBezTo>
                  <a:cubicBezTo>
                    <a:pt x="549" y="6087"/>
                    <a:pt x="529" y="5913"/>
                    <a:pt x="509" y="5752"/>
                  </a:cubicBezTo>
                  <a:cubicBezTo>
                    <a:pt x="408" y="4936"/>
                    <a:pt x="341" y="4100"/>
                    <a:pt x="301" y="3277"/>
                  </a:cubicBezTo>
                  <a:cubicBezTo>
                    <a:pt x="382" y="2186"/>
                    <a:pt x="850" y="1122"/>
                    <a:pt x="1613" y="340"/>
                  </a:cubicBezTo>
                  <a:cubicBezTo>
                    <a:pt x="1820" y="279"/>
                    <a:pt x="2041" y="253"/>
                    <a:pt x="2262" y="253"/>
                  </a:cubicBezTo>
                  <a:close/>
                  <a:moveTo>
                    <a:pt x="4764" y="721"/>
                  </a:moveTo>
                  <a:cubicBezTo>
                    <a:pt x="4824" y="748"/>
                    <a:pt x="4891" y="774"/>
                    <a:pt x="4951" y="808"/>
                  </a:cubicBezTo>
                  <a:cubicBezTo>
                    <a:pt x="5159" y="915"/>
                    <a:pt x="5339" y="1042"/>
                    <a:pt x="5493" y="1183"/>
                  </a:cubicBezTo>
                  <a:cubicBezTo>
                    <a:pt x="4804" y="3872"/>
                    <a:pt x="3540" y="6087"/>
                    <a:pt x="1639" y="7940"/>
                  </a:cubicBezTo>
                  <a:cubicBezTo>
                    <a:pt x="1613" y="7954"/>
                    <a:pt x="1593" y="7974"/>
                    <a:pt x="1573" y="7994"/>
                  </a:cubicBezTo>
                  <a:lnTo>
                    <a:pt x="4764" y="721"/>
                  </a:lnTo>
                  <a:close/>
                  <a:moveTo>
                    <a:pt x="3647" y="407"/>
                  </a:moveTo>
                  <a:cubicBezTo>
                    <a:pt x="3981" y="467"/>
                    <a:pt x="4322" y="547"/>
                    <a:pt x="4650" y="674"/>
                  </a:cubicBezTo>
                  <a:lnTo>
                    <a:pt x="1379" y="8121"/>
                  </a:lnTo>
                  <a:cubicBezTo>
                    <a:pt x="1358" y="8134"/>
                    <a:pt x="1332" y="8148"/>
                    <a:pt x="1312" y="8154"/>
                  </a:cubicBezTo>
                  <a:cubicBezTo>
                    <a:pt x="1720" y="5471"/>
                    <a:pt x="2503" y="2869"/>
                    <a:pt x="3647" y="407"/>
                  </a:cubicBezTo>
                  <a:close/>
                  <a:moveTo>
                    <a:pt x="2402" y="253"/>
                  </a:moveTo>
                  <a:cubicBezTo>
                    <a:pt x="2743" y="259"/>
                    <a:pt x="3098" y="306"/>
                    <a:pt x="3433" y="366"/>
                  </a:cubicBezTo>
                  <a:cubicBezTo>
                    <a:pt x="3459" y="373"/>
                    <a:pt x="3493" y="380"/>
                    <a:pt x="3520" y="380"/>
                  </a:cubicBezTo>
                  <a:cubicBezTo>
                    <a:pt x="2375" y="2855"/>
                    <a:pt x="1586" y="5478"/>
                    <a:pt x="1178" y="8174"/>
                  </a:cubicBezTo>
                  <a:lnTo>
                    <a:pt x="1158" y="8174"/>
                  </a:lnTo>
                  <a:cubicBezTo>
                    <a:pt x="1131" y="8168"/>
                    <a:pt x="1104" y="8154"/>
                    <a:pt x="1077" y="8141"/>
                  </a:cubicBezTo>
                  <a:cubicBezTo>
                    <a:pt x="716" y="5458"/>
                    <a:pt x="1191" y="2668"/>
                    <a:pt x="2402" y="253"/>
                  </a:cubicBezTo>
                  <a:close/>
                  <a:moveTo>
                    <a:pt x="2342" y="0"/>
                  </a:moveTo>
                  <a:cubicBezTo>
                    <a:pt x="1763" y="0"/>
                    <a:pt x="1206" y="123"/>
                    <a:pt x="770" y="507"/>
                  </a:cubicBezTo>
                  <a:cubicBezTo>
                    <a:pt x="54" y="1136"/>
                    <a:pt x="0" y="2180"/>
                    <a:pt x="40" y="3123"/>
                  </a:cubicBezTo>
                  <a:cubicBezTo>
                    <a:pt x="81" y="4006"/>
                    <a:pt x="154" y="4903"/>
                    <a:pt x="261" y="5779"/>
                  </a:cubicBezTo>
                  <a:cubicBezTo>
                    <a:pt x="281" y="5940"/>
                    <a:pt x="301" y="6114"/>
                    <a:pt x="315" y="6294"/>
                  </a:cubicBezTo>
                  <a:cubicBezTo>
                    <a:pt x="362" y="6876"/>
                    <a:pt x="415" y="7539"/>
                    <a:pt x="669" y="8027"/>
                  </a:cubicBezTo>
                  <a:cubicBezTo>
                    <a:pt x="790" y="8255"/>
                    <a:pt x="937" y="8388"/>
                    <a:pt x="1118" y="8422"/>
                  </a:cubicBezTo>
                  <a:cubicBezTo>
                    <a:pt x="1144" y="8422"/>
                    <a:pt x="1171" y="8429"/>
                    <a:pt x="1198" y="8429"/>
                  </a:cubicBezTo>
                  <a:cubicBezTo>
                    <a:pt x="1492" y="8429"/>
                    <a:pt x="1780" y="8154"/>
                    <a:pt x="2034" y="7907"/>
                  </a:cubicBezTo>
                  <a:cubicBezTo>
                    <a:pt x="2088" y="7860"/>
                    <a:pt x="2141" y="7806"/>
                    <a:pt x="2195" y="7766"/>
                  </a:cubicBezTo>
                  <a:cubicBezTo>
                    <a:pt x="3259" y="6809"/>
                    <a:pt x="4269" y="5766"/>
                    <a:pt x="5192" y="4668"/>
                  </a:cubicBezTo>
                  <a:cubicBezTo>
                    <a:pt x="5513" y="4287"/>
                    <a:pt x="5848" y="3872"/>
                    <a:pt x="6062" y="3384"/>
                  </a:cubicBezTo>
                  <a:cubicBezTo>
                    <a:pt x="6303" y="2842"/>
                    <a:pt x="6356" y="2287"/>
                    <a:pt x="6202" y="1818"/>
                  </a:cubicBezTo>
                  <a:cubicBezTo>
                    <a:pt x="6035" y="1310"/>
                    <a:pt x="5634" y="875"/>
                    <a:pt x="5065" y="587"/>
                  </a:cubicBezTo>
                  <a:cubicBezTo>
                    <a:pt x="4563" y="333"/>
                    <a:pt x="4008" y="219"/>
                    <a:pt x="3479" y="119"/>
                  </a:cubicBezTo>
                  <a:cubicBezTo>
                    <a:pt x="3109" y="53"/>
                    <a:pt x="2720" y="0"/>
                    <a:pt x="2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9"/>
            <p:cNvSpPr/>
            <p:nvPr/>
          </p:nvSpPr>
          <p:spPr>
            <a:xfrm>
              <a:off x="5193025" y="1867800"/>
              <a:ext cx="191050" cy="172700"/>
            </a:xfrm>
            <a:custGeom>
              <a:avLst/>
              <a:gdLst/>
              <a:ahLst/>
              <a:cxnLst/>
              <a:rect l="l" t="t" r="r" b="b"/>
              <a:pathLst>
                <a:path w="7642" h="6908" extrusionOk="0">
                  <a:moveTo>
                    <a:pt x="4289" y="251"/>
                  </a:moveTo>
                  <a:lnTo>
                    <a:pt x="4289" y="251"/>
                  </a:lnTo>
                  <a:cubicBezTo>
                    <a:pt x="4584" y="264"/>
                    <a:pt x="4851" y="351"/>
                    <a:pt x="5072" y="511"/>
                  </a:cubicBezTo>
                  <a:cubicBezTo>
                    <a:pt x="5346" y="712"/>
                    <a:pt x="5527" y="1013"/>
                    <a:pt x="5687" y="1348"/>
                  </a:cubicBezTo>
                  <a:cubicBezTo>
                    <a:pt x="5467" y="1013"/>
                    <a:pt x="5212" y="706"/>
                    <a:pt x="4871" y="491"/>
                  </a:cubicBezTo>
                  <a:cubicBezTo>
                    <a:pt x="4691" y="384"/>
                    <a:pt x="4497" y="304"/>
                    <a:pt x="4289" y="251"/>
                  </a:cubicBezTo>
                  <a:close/>
                  <a:moveTo>
                    <a:pt x="3803" y="315"/>
                  </a:moveTo>
                  <a:cubicBezTo>
                    <a:pt x="4154" y="315"/>
                    <a:pt x="4510" y="415"/>
                    <a:pt x="4804" y="598"/>
                  </a:cubicBezTo>
                  <a:cubicBezTo>
                    <a:pt x="5299" y="913"/>
                    <a:pt x="5621" y="1441"/>
                    <a:pt x="5895" y="1963"/>
                  </a:cubicBezTo>
                  <a:cubicBezTo>
                    <a:pt x="6022" y="2211"/>
                    <a:pt x="6142" y="2472"/>
                    <a:pt x="6263" y="2726"/>
                  </a:cubicBezTo>
                  <a:cubicBezTo>
                    <a:pt x="6430" y="3161"/>
                    <a:pt x="6597" y="3603"/>
                    <a:pt x="6751" y="4044"/>
                  </a:cubicBezTo>
                  <a:cubicBezTo>
                    <a:pt x="6798" y="4158"/>
                    <a:pt x="6838" y="4272"/>
                    <a:pt x="6885" y="4392"/>
                  </a:cubicBezTo>
                  <a:cubicBezTo>
                    <a:pt x="7066" y="4874"/>
                    <a:pt x="7253" y="5362"/>
                    <a:pt x="7226" y="5744"/>
                  </a:cubicBezTo>
                  <a:cubicBezTo>
                    <a:pt x="6985" y="5148"/>
                    <a:pt x="6617" y="4606"/>
                    <a:pt x="6256" y="4091"/>
                  </a:cubicBezTo>
                  <a:lnTo>
                    <a:pt x="4918" y="2151"/>
                  </a:lnTo>
                  <a:cubicBezTo>
                    <a:pt x="4517" y="1569"/>
                    <a:pt x="4022" y="853"/>
                    <a:pt x="3306" y="471"/>
                  </a:cubicBezTo>
                  <a:cubicBezTo>
                    <a:pt x="3319" y="465"/>
                    <a:pt x="3332" y="458"/>
                    <a:pt x="3346" y="451"/>
                  </a:cubicBezTo>
                  <a:cubicBezTo>
                    <a:pt x="3466" y="398"/>
                    <a:pt x="3587" y="351"/>
                    <a:pt x="3707" y="317"/>
                  </a:cubicBezTo>
                  <a:cubicBezTo>
                    <a:pt x="3739" y="316"/>
                    <a:pt x="3771" y="315"/>
                    <a:pt x="3803" y="315"/>
                  </a:cubicBezTo>
                  <a:close/>
                  <a:moveTo>
                    <a:pt x="3172" y="545"/>
                  </a:moveTo>
                  <a:cubicBezTo>
                    <a:pt x="3901" y="900"/>
                    <a:pt x="4403" y="1629"/>
                    <a:pt x="4811" y="2224"/>
                  </a:cubicBezTo>
                  <a:lnTo>
                    <a:pt x="6156" y="4158"/>
                  </a:lnTo>
                  <a:cubicBezTo>
                    <a:pt x="6551" y="4727"/>
                    <a:pt x="6952" y="5315"/>
                    <a:pt x="7180" y="5978"/>
                  </a:cubicBezTo>
                  <a:cubicBezTo>
                    <a:pt x="7166" y="6011"/>
                    <a:pt x="7153" y="6038"/>
                    <a:pt x="7133" y="6065"/>
                  </a:cubicBezTo>
                  <a:cubicBezTo>
                    <a:pt x="7126" y="6085"/>
                    <a:pt x="7113" y="6105"/>
                    <a:pt x="7099" y="6125"/>
                  </a:cubicBezTo>
                  <a:cubicBezTo>
                    <a:pt x="5687" y="4339"/>
                    <a:pt x="3988" y="2833"/>
                    <a:pt x="2041" y="1656"/>
                  </a:cubicBezTo>
                  <a:cubicBezTo>
                    <a:pt x="2315" y="1274"/>
                    <a:pt x="2690" y="839"/>
                    <a:pt x="3172" y="545"/>
                  </a:cubicBezTo>
                  <a:close/>
                  <a:moveTo>
                    <a:pt x="1968" y="1756"/>
                  </a:moveTo>
                  <a:cubicBezTo>
                    <a:pt x="3881" y="2913"/>
                    <a:pt x="5554" y="4385"/>
                    <a:pt x="6945" y="6132"/>
                  </a:cubicBezTo>
                  <a:cubicBezTo>
                    <a:pt x="4865" y="5469"/>
                    <a:pt x="2891" y="4385"/>
                    <a:pt x="1218" y="2987"/>
                  </a:cubicBezTo>
                  <a:cubicBezTo>
                    <a:pt x="1439" y="2559"/>
                    <a:pt x="1686" y="2151"/>
                    <a:pt x="1968" y="1756"/>
                  </a:cubicBezTo>
                  <a:close/>
                  <a:moveTo>
                    <a:pt x="1158" y="3101"/>
                  </a:moveTo>
                  <a:cubicBezTo>
                    <a:pt x="2851" y="4506"/>
                    <a:pt x="4851" y="5603"/>
                    <a:pt x="6952" y="6265"/>
                  </a:cubicBezTo>
                  <a:cubicBezTo>
                    <a:pt x="6945" y="6272"/>
                    <a:pt x="6939" y="6272"/>
                    <a:pt x="6939" y="6279"/>
                  </a:cubicBezTo>
                  <a:cubicBezTo>
                    <a:pt x="5835" y="6185"/>
                    <a:pt x="4691" y="6091"/>
                    <a:pt x="3587" y="5884"/>
                  </a:cubicBezTo>
                  <a:cubicBezTo>
                    <a:pt x="2376" y="5657"/>
                    <a:pt x="1359" y="5322"/>
                    <a:pt x="475" y="4867"/>
                  </a:cubicBezTo>
                  <a:cubicBezTo>
                    <a:pt x="649" y="4252"/>
                    <a:pt x="877" y="3663"/>
                    <a:pt x="1158" y="3101"/>
                  </a:cubicBezTo>
                  <a:close/>
                  <a:moveTo>
                    <a:pt x="322" y="5663"/>
                  </a:moveTo>
                  <a:cubicBezTo>
                    <a:pt x="342" y="5697"/>
                    <a:pt x="368" y="5723"/>
                    <a:pt x="389" y="5750"/>
                  </a:cubicBezTo>
                  <a:cubicBezTo>
                    <a:pt x="475" y="5857"/>
                    <a:pt x="589" y="5944"/>
                    <a:pt x="676" y="6004"/>
                  </a:cubicBezTo>
                  <a:cubicBezTo>
                    <a:pt x="1051" y="6265"/>
                    <a:pt x="1506" y="6453"/>
                    <a:pt x="2061" y="6593"/>
                  </a:cubicBezTo>
                  <a:cubicBezTo>
                    <a:pt x="2081" y="6593"/>
                    <a:pt x="2095" y="6600"/>
                    <a:pt x="2115" y="6607"/>
                  </a:cubicBezTo>
                  <a:cubicBezTo>
                    <a:pt x="1947" y="6593"/>
                    <a:pt x="1787" y="6587"/>
                    <a:pt x="1620" y="6573"/>
                  </a:cubicBezTo>
                  <a:cubicBezTo>
                    <a:pt x="1178" y="6540"/>
                    <a:pt x="636" y="6459"/>
                    <a:pt x="422" y="6078"/>
                  </a:cubicBezTo>
                  <a:cubicBezTo>
                    <a:pt x="348" y="5958"/>
                    <a:pt x="322" y="5810"/>
                    <a:pt x="322" y="5663"/>
                  </a:cubicBezTo>
                  <a:close/>
                  <a:moveTo>
                    <a:pt x="442" y="4988"/>
                  </a:moveTo>
                  <a:cubicBezTo>
                    <a:pt x="1325" y="5449"/>
                    <a:pt x="2349" y="5777"/>
                    <a:pt x="3567" y="6004"/>
                  </a:cubicBezTo>
                  <a:cubicBezTo>
                    <a:pt x="4610" y="6205"/>
                    <a:pt x="5687" y="6299"/>
                    <a:pt x="6731" y="6386"/>
                  </a:cubicBezTo>
                  <a:cubicBezTo>
                    <a:pt x="6617" y="6433"/>
                    <a:pt x="6484" y="6466"/>
                    <a:pt x="6323" y="6486"/>
                  </a:cubicBezTo>
                  <a:cubicBezTo>
                    <a:pt x="5514" y="6613"/>
                    <a:pt x="4678" y="6659"/>
                    <a:pt x="3859" y="6659"/>
                  </a:cubicBezTo>
                  <a:cubicBezTo>
                    <a:pt x="3601" y="6659"/>
                    <a:pt x="3345" y="6655"/>
                    <a:pt x="3092" y="6647"/>
                  </a:cubicBezTo>
                  <a:cubicBezTo>
                    <a:pt x="2757" y="6607"/>
                    <a:pt x="2416" y="6553"/>
                    <a:pt x="2088" y="6473"/>
                  </a:cubicBezTo>
                  <a:cubicBezTo>
                    <a:pt x="1553" y="6339"/>
                    <a:pt x="1111" y="6152"/>
                    <a:pt x="743" y="5904"/>
                  </a:cubicBezTo>
                  <a:cubicBezTo>
                    <a:pt x="656" y="5844"/>
                    <a:pt x="562" y="5770"/>
                    <a:pt x="482" y="5670"/>
                  </a:cubicBezTo>
                  <a:cubicBezTo>
                    <a:pt x="415" y="5590"/>
                    <a:pt x="368" y="5509"/>
                    <a:pt x="342" y="5442"/>
                  </a:cubicBezTo>
                  <a:cubicBezTo>
                    <a:pt x="355" y="5329"/>
                    <a:pt x="382" y="5215"/>
                    <a:pt x="409" y="5108"/>
                  </a:cubicBezTo>
                  <a:cubicBezTo>
                    <a:pt x="422" y="5068"/>
                    <a:pt x="429" y="5028"/>
                    <a:pt x="442" y="4988"/>
                  </a:cubicBezTo>
                  <a:close/>
                  <a:moveTo>
                    <a:pt x="4207" y="0"/>
                  </a:moveTo>
                  <a:cubicBezTo>
                    <a:pt x="3887" y="0"/>
                    <a:pt x="3553" y="76"/>
                    <a:pt x="3239" y="230"/>
                  </a:cubicBezTo>
                  <a:cubicBezTo>
                    <a:pt x="2583" y="552"/>
                    <a:pt x="2115" y="1127"/>
                    <a:pt x="1780" y="1589"/>
                  </a:cubicBezTo>
                  <a:cubicBezTo>
                    <a:pt x="1031" y="2632"/>
                    <a:pt x="489" y="3797"/>
                    <a:pt x="168" y="5048"/>
                  </a:cubicBezTo>
                  <a:cubicBezTo>
                    <a:pt x="74" y="5416"/>
                    <a:pt x="0" y="5844"/>
                    <a:pt x="201" y="6199"/>
                  </a:cubicBezTo>
                  <a:cubicBezTo>
                    <a:pt x="475" y="6687"/>
                    <a:pt x="1098" y="6787"/>
                    <a:pt x="1606" y="6821"/>
                  </a:cubicBezTo>
                  <a:cubicBezTo>
                    <a:pt x="2315" y="6868"/>
                    <a:pt x="3078" y="6908"/>
                    <a:pt x="3861" y="6908"/>
                  </a:cubicBezTo>
                  <a:cubicBezTo>
                    <a:pt x="4691" y="6908"/>
                    <a:pt x="5540" y="6868"/>
                    <a:pt x="6363" y="6734"/>
                  </a:cubicBezTo>
                  <a:cubicBezTo>
                    <a:pt x="6858" y="6653"/>
                    <a:pt x="7186" y="6480"/>
                    <a:pt x="7353" y="6192"/>
                  </a:cubicBezTo>
                  <a:cubicBezTo>
                    <a:pt x="7641" y="5697"/>
                    <a:pt x="7374" y="4988"/>
                    <a:pt x="7119" y="4305"/>
                  </a:cubicBezTo>
                  <a:cubicBezTo>
                    <a:pt x="7072" y="4185"/>
                    <a:pt x="7032" y="4071"/>
                    <a:pt x="6992" y="3957"/>
                  </a:cubicBezTo>
                  <a:cubicBezTo>
                    <a:pt x="6704" y="3148"/>
                    <a:pt x="6383" y="2338"/>
                    <a:pt x="6049" y="1549"/>
                  </a:cubicBezTo>
                  <a:cubicBezTo>
                    <a:pt x="5841" y="1067"/>
                    <a:pt x="5621" y="612"/>
                    <a:pt x="5219" y="311"/>
                  </a:cubicBezTo>
                  <a:cubicBezTo>
                    <a:pt x="4938" y="105"/>
                    <a:pt x="4582" y="0"/>
                    <a:pt x="4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9"/>
            <p:cNvSpPr/>
            <p:nvPr/>
          </p:nvSpPr>
          <p:spPr>
            <a:xfrm>
              <a:off x="5198550" y="2069125"/>
              <a:ext cx="192375" cy="206400"/>
            </a:xfrm>
            <a:custGeom>
              <a:avLst/>
              <a:gdLst/>
              <a:ahLst/>
              <a:cxnLst/>
              <a:rect l="l" t="t" r="r" b="b"/>
              <a:pathLst>
                <a:path w="7695" h="8256" extrusionOk="0">
                  <a:moveTo>
                    <a:pt x="6508" y="249"/>
                  </a:moveTo>
                  <a:cubicBezTo>
                    <a:pt x="6550" y="249"/>
                    <a:pt x="6591" y="250"/>
                    <a:pt x="6631" y="253"/>
                  </a:cubicBezTo>
                  <a:cubicBezTo>
                    <a:pt x="4784" y="788"/>
                    <a:pt x="3044" y="1618"/>
                    <a:pt x="1459" y="2722"/>
                  </a:cubicBezTo>
                  <a:cubicBezTo>
                    <a:pt x="1024" y="3023"/>
                    <a:pt x="602" y="3371"/>
                    <a:pt x="395" y="3826"/>
                  </a:cubicBezTo>
                  <a:cubicBezTo>
                    <a:pt x="288" y="3210"/>
                    <a:pt x="402" y="2608"/>
                    <a:pt x="716" y="2193"/>
                  </a:cubicBezTo>
                  <a:cubicBezTo>
                    <a:pt x="1091" y="1698"/>
                    <a:pt x="1713" y="1451"/>
                    <a:pt x="2268" y="1257"/>
                  </a:cubicBezTo>
                  <a:cubicBezTo>
                    <a:pt x="3198" y="929"/>
                    <a:pt x="4169" y="668"/>
                    <a:pt x="5145" y="487"/>
                  </a:cubicBezTo>
                  <a:cubicBezTo>
                    <a:pt x="5246" y="467"/>
                    <a:pt x="5366" y="440"/>
                    <a:pt x="5487" y="414"/>
                  </a:cubicBezTo>
                  <a:cubicBezTo>
                    <a:pt x="5801" y="336"/>
                    <a:pt x="6179" y="249"/>
                    <a:pt x="6508" y="249"/>
                  </a:cubicBezTo>
                  <a:close/>
                  <a:moveTo>
                    <a:pt x="6878" y="300"/>
                  </a:moveTo>
                  <a:cubicBezTo>
                    <a:pt x="6912" y="307"/>
                    <a:pt x="6938" y="320"/>
                    <a:pt x="6972" y="333"/>
                  </a:cubicBezTo>
                  <a:cubicBezTo>
                    <a:pt x="4764" y="1805"/>
                    <a:pt x="2850" y="3625"/>
                    <a:pt x="1271" y="5753"/>
                  </a:cubicBezTo>
                  <a:cubicBezTo>
                    <a:pt x="930" y="5231"/>
                    <a:pt x="596" y="4669"/>
                    <a:pt x="442" y="4060"/>
                  </a:cubicBezTo>
                  <a:cubicBezTo>
                    <a:pt x="442" y="4060"/>
                    <a:pt x="442" y="4053"/>
                    <a:pt x="442" y="4053"/>
                  </a:cubicBezTo>
                  <a:cubicBezTo>
                    <a:pt x="596" y="3531"/>
                    <a:pt x="1057" y="3157"/>
                    <a:pt x="1532" y="2822"/>
                  </a:cubicBezTo>
                  <a:cubicBezTo>
                    <a:pt x="3152" y="1692"/>
                    <a:pt x="4938" y="849"/>
                    <a:pt x="6845" y="320"/>
                  </a:cubicBezTo>
                  <a:cubicBezTo>
                    <a:pt x="6858" y="320"/>
                    <a:pt x="6872" y="307"/>
                    <a:pt x="6878" y="300"/>
                  </a:cubicBezTo>
                  <a:close/>
                  <a:moveTo>
                    <a:pt x="7092" y="407"/>
                  </a:moveTo>
                  <a:cubicBezTo>
                    <a:pt x="7139" y="440"/>
                    <a:pt x="7173" y="487"/>
                    <a:pt x="7213" y="534"/>
                  </a:cubicBezTo>
                  <a:cubicBezTo>
                    <a:pt x="6878" y="1738"/>
                    <a:pt x="6189" y="2909"/>
                    <a:pt x="5159" y="4027"/>
                  </a:cubicBezTo>
                  <a:cubicBezTo>
                    <a:pt x="4182" y="5090"/>
                    <a:pt x="3004" y="5980"/>
                    <a:pt x="1967" y="6730"/>
                  </a:cubicBezTo>
                  <a:cubicBezTo>
                    <a:pt x="1740" y="6455"/>
                    <a:pt x="1539" y="6154"/>
                    <a:pt x="1345" y="5860"/>
                  </a:cubicBezTo>
                  <a:cubicBezTo>
                    <a:pt x="2931" y="3719"/>
                    <a:pt x="4864" y="1879"/>
                    <a:pt x="7086" y="407"/>
                  </a:cubicBezTo>
                  <a:close/>
                  <a:moveTo>
                    <a:pt x="7300" y="688"/>
                  </a:moveTo>
                  <a:cubicBezTo>
                    <a:pt x="7320" y="735"/>
                    <a:pt x="7333" y="788"/>
                    <a:pt x="7353" y="835"/>
                  </a:cubicBezTo>
                  <a:cubicBezTo>
                    <a:pt x="7347" y="842"/>
                    <a:pt x="7347" y="849"/>
                    <a:pt x="7347" y="849"/>
                  </a:cubicBezTo>
                  <a:cubicBezTo>
                    <a:pt x="7166" y="3605"/>
                    <a:pt x="5734" y="6241"/>
                    <a:pt x="3520" y="7894"/>
                  </a:cubicBezTo>
                  <a:cubicBezTo>
                    <a:pt x="3252" y="7813"/>
                    <a:pt x="2984" y="7673"/>
                    <a:pt x="2737" y="7492"/>
                  </a:cubicBezTo>
                  <a:cubicBezTo>
                    <a:pt x="2482" y="7298"/>
                    <a:pt x="2255" y="7071"/>
                    <a:pt x="2048" y="6830"/>
                  </a:cubicBezTo>
                  <a:cubicBezTo>
                    <a:pt x="3085" y="6074"/>
                    <a:pt x="4262" y="5177"/>
                    <a:pt x="5252" y="4114"/>
                  </a:cubicBezTo>
                  <a:cubicBezTo>
                    <a:pt x="6256" y="3016"/>
                    <a:pt x="6945" y="1865"/>
                    <a:pt x="7300" y="688"/>
                  </a:cubicBezTo>
                  <a:close/>
                  <a:moveTo>
                    <a:pt x="7427" y="1344"/>
                  </a:moveTo>
                  <a:cubicBezTo>
                    <a:pt x="7434" y="1511"/>
                    <a:pt x="7434" y="1671"/>
                    <a:pt x="7434" y="1819"/>
                  </a:cubicBezTo>
                  <a:cubicBezTo>
                    <a:pt x="7434" y="1865"/>
                    <a:pt x="7434" y="1912"/>
                    <a:pt x="7434" y="1952"/>
                  </a:cubicBezTo>
                  <a:cubicBezTo>
                    <a:pt x="7427" y="3565"/>
                    <a:pt x="6999" y="5137"/>
                    <a:pt x="6196" y="6509"/>
                  </a:cubicBezTo>
                  <a:cubicBezTo>
                    <a:pt x="5727" y="7305"/>
                    <a:pt x="5252" y="7753"/>
                    <a:pt x="4697" y="7927"/>
                  </a:cubicBezTo>
                  <a:cubicBezTo>
                    <a:pt x="4531" y="7979"/>
                    <a:pt x="4357" y="8004"/>
                    <a:pt x="4178" y="8004"/>
                  </a:cubicBezTo>
                  <a:cubicBezTo>
                    <a:pt x="4012" y="8004"/>
                    <a:pt x="3841" y="7982"/>
                    <a:pt x="3667" y="7941"/>
                  </a:cubicBezTo>
                  <a:cubicBezTo>
                    <a:pt x="5741" y="6355"/>
                    <a:pt x="7119" y="3926"/>
                    <a:pt x="7427" y="1344"/>
                  </a:cubicBezTo>
                  <a:close/>
                  <a:moveTo>
                    <a:pt x="6506" y="1"/>
                  </a:moveTo>
                  <a:cubicBezTo>
                    <a:pt x="6146" y="1"/>
                    <a:pt x="5757" y="91"/>
                    <a:pt x="5433" y="166"/>
                  </a:cubicBezTo>
                  <a:cubicBezTo>
                    <a:pt x="5313" y="200"/>
                    <a:pt x="5192" y="226"/>
                    <a:pt x="5099" y="240"/>
                  </a:cubicBezTo>
                  <a:cubicBezTo>
                    <a:pt x="4108" y="427"/>
                    <a:pt x="3131" y="688"/>
                    <a:pt x="2181" y="1022"/>
                  </a:cubicBezTo>
                  <a:cubicBezTo>
                    <a:pt x="1552" y="1237"/>
                    <a:pt x="917" y="1518"/>
                    <a:pt x="515" y="2039"/>
                  </a:cubicBezTo>
                  <a:cubicBezTo>
                    <a:pt x="121" y="2568"/>
                    <a:pt x="0" y="3351"/>
                    <a:pt x="201" y="4120"/>
                  </a:cubicBezTo>
                  <a:cubicBezTo>
                    <a:pt x="375" y="4809"/>
                    <a:pt x="756" y="5425"/>
                    <a:pt x="1138" y="5994"/>
                  </a:cubicBezTo>
                  <a:cubicBezTo>
                    <a:pt x="1539" y="6602"/>
                    <a:pt x="1981" y="7238"/>
                    <a:pt x="2590" y="7693"/>
                  </a:cubicBezTo>
                  <a:cubicBezTo>
                    <a:pt x="3085" y="8061"/>
                    <a:pt x="3653" y="8255"/>
                    <a:pt x="4182" y="8255"/>
                  </a:cubicBezTo>
                  <a:cubicBezTo>
                    <a:pt x="4383" y="8255"/>
                    <a:pt x="4583" y="8228"/>
                    <a:pt x="4771" y="8168"/>
                  </a:cubicBezTo>
                  <a:cubicBezTo>
                    <a:pt x="5393" y="7974"/>
                    <a:pt x="5908" y="7486"/>
                    <a:pt x="6410" y="6636"/>
                  </a:cubicBezTo>
                  <a:cubicBezTo>
                    <a:pt x="7233" y="5224"/>
                    <a:pt x="7674" y="3605"/>
                    <a:pt x="7681" y="1952"/>
                  </a:cubicBezTo>
                  <a:cubicBezTo>
                    <a:pt x="7681" y="1912"/>
                    <a:pt x="7681" y="1865"/>
                    <a:pt x="7681" y="1825"/>
                  </a:cubicBezTo>
                  <a:cubicBezTo>
                    <a:pt x="7688" y="1297"/>
                    <a:pt x="7694" y="568"/>
                    <a:pt x="7246" y="213"/>
                  </a:cubicBezTo>
                  <a:cubicBezTo>
                    <a:pt x="7047" y="55"/>
                    <a:pt x="6786" y="1"/>
                    <a:pt x="6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9"/>
            <p:cNvSpPr/>
            <p:nvPr/>
          </p:nvSpPr>
          <p:spPr>
            <a:xfrm>
              <a:off x="5404625" y="2089600"/>
              <a:ext cx="168125" cy="205650"/>
            </a:xfrm>
            <a:custGeom>
              <a:avLst/>
              <a:gdLst/>
              <a:ahLst/>
              <a:cxnLst/>
              <a:rect l="l" t="t" r="r" b="b"/>
              <a:pathLst>
                <a:path w="6725" h="8226" extrusionOk="0">
                  <a:moveTo>
                    <a:pt x="1315" y="255"/>
                  </a:moveTo>
                  <a:cubicBezTo>
                    <a:pt x="2064" y="255"/>
                    <a:pt x="3050" y="685"/>
                    <a:pt x="3519" y="893"/>
                  </a:cubicBezTo>
                  <a:lnTo>
                    <a:pt x="3580" y="919"/>
                  </a:lnTo>
                  <a:cubicBezTo>
                    <a:pt x="4316" y="1241"/>
                    <a:pt x="5312" y="1843"/>
                    <a:pt x="5874" y="2866"/>
                  </a:cubicBezTo>
                  <a:cubicBezTo>
                    <a:pt x="6309" y="3676"/>
                    <a:pt x="6390" y="4666"/>
                    <a:pt x="6129" y="5549"/>
                  </a:cubicBezTo>
                  <a:cubicBezTo>
                    <a:pt x="5861" y="4278"/>
                    <a:pt x="5225" y="3087"/>
                    <a:pt x="4322" y="2164"/>
                  </a:cubicBezTo>
                  <a:cubicBezTo>
                    <a:pt x="3432" y="1247"/>
                    <a:pt x="2282" y="585"/>
                    <a:pt x="1044" y="277"/>
                  </a:cubicBezTo>
                  <a:cubicBezTo>
                    <a:pt x="1129" y="262"/>
                    <a:pt x="1220" y="255"/>
                    <a:pt x="1315" y="255"/>
                  </a:cubicBezTo>
                  <a:close/>
                  <a:moveTo>
                    <a:pt x="803" y="351"/>
                  </a:moveTo>
                  <a:cubicBezTo>
                    <a:pt x="2094" y="632"/>
                    <a:pt x="3312" y="1301"/>
                    <a:pt x="4235" y="2251"/>
                  </a:cubicBezTo>
                  <a:cubicBezTo>
                    <a:pt x="5172" y="3214"/>
                    <a:pt x="5808" y="4465"/>
                    <a:pt x="6048" y="5783"/>
                  </a:cubicBezTo>
                  <a:cubicBezTo>
                    <a:pt x="5961" y="6004"/>
                    <a:pt x="5861" y="6212"/>
                    <a:pt x="5734" y="6406"/>
                  </a:cubicBezTo>
                  <a:cubicBezTo>
                    <a:pt x="5607" y="6600"/>
                    <a:pt x="5466" y="6774"/>
                    <a:pt x="5306" y="6934"/>
                  </a:cubicBezTo>
                  <a:cubicBezTo>
                    <a:pt x="4831" y="4766"/>
                    <a:pt x="3673" y="2773"/>
                    <a:pt x="2021" y="1294"/>
                  </a:cubicBezTo>
                  <a:cubicBezTo>
                    <a:pt x="1666" y="973"/>
                    <a:pt x="1191" y="598"/>
                    <a:pt x="636" y="451"/>
                  </a:cubicBezTo>
                  <a:cubicBezTo>
                    <a:pt x="683" y="411"/>
                    <a:pt x="743" y="377"/>
                    <a:pt x="803" y="351"/>
                  </a:cubicBezTo>
                  <a:close/>
                  <a:moveTo>
                    <a:pt x="535" y="551"/>
                  </a:moveTo>
                  <a:cubicBezTo>
                    <a:pt x="1091" y="685"/>
                    <a:pt x="1579" y="1067"/>
                    <a:pt x="1940" y="1388"/>
                  </a:cubicBezTo>
                  <a:cubicBezTo>
                    <a:pt x="3593" y="2866"/>
                    <a:pt x="4744" y="4867"/>
                    <a:pt x="5199" y="7035"/>
                  </a:cubicBezTo>
                  <a:cubicBezTo>
                    <a:pt x="4824" y="7376"/>
                    <a:pt x="4376" y="7637"/>
                    <a:pt x="3894" y="7797"/>
                  </a:cubicBezTo>
                  <a:cubicBezTo>
                    <a:pt x="3452" y="6078"/>
                    <a:pt x="2837" y="4405"/>
                    <a:pt x="2047" y="2813"/>
                  </a:cubicBezTo>
                  <a:cubicBezTo>
                    <a:pt x="1653" y="2003"/>
                    <a:pt x="1178" y="1200"/>
                    <a:pt x="408" y="772"/>
                  </a:cubicBezTo>
                  <a:cubicBezTo>
                    <a:pt x="422" y="739"/>
                    <a:pt x="442" y="699"/>
                    <a:pt x="462" y="665"/>
                  </a:cubicBezTo>
                  <a:cubicBezTo>
                    <a:pt x="482" y="625"/>
                    <a:pt x="509" y="585"/>
                    <a:pt x="535" y="551"/>
                  </a:cubicBezTo>
                  <a:close/>
                  <a:moveTo>
                    <a:pt x="315" y="1381"/>
                  </a:moveTo>
                  <a:cubicBezTo>
                    <a:pt x="763" y="1896"/>
                    <a:pt x="997" y="2552"/>
                    <a:pt x="1198" y="3187"/>
                  </a:cubicBezTo>
                  <a:cubicBezTo>
                    <a:pt x="1693" y="4733"/>
                    <a:pt x="2061" y="6325"/>
                    <a:pt x="2295" y="7931"/>
                  </a:cubicBezTo>
                  <a:cubicBezTo>
                    <a:pt x="1626" y="7817"/>
                    <a:pt x="1071" y="7483"/>
                    <a:pt x="776" y="7015"/>
                  </a:cubicBezTo>
                  <a:cubicBezTo>
                    <a:pt x="442" y="6479"/>
                    <a:pt x="435" y="5777"/>
                    <a:pt x="422" y="5208"/>
                  </a:cubicBezTo>
                  <a:lnTo>
                    <a:pt x="388" y="2686"/>
                  </a:lnTo>
                  <a:cubicBezTo>
                    <a:pt x="381" y="2525"/>
                    <a:pt x="368" y="2344"/>
                    <a:pt x="355" y="2157"/>
                  </a:cubicBezTo>
                  <a:cubicBezTo>
                    <a:pt x="335" y="1903"/>
                    <a:pt x="308" y="1635"/>
                    <a:pt x="315" y="1381"/>
                  </a:cubicBezTo>
                  <a:close/>
                  <a:moveTo>
                    <a:pt x="368" y="893"/>
                  </a:moveTo>
                  <a:cubicBezTo>
                    <a:pt x="1097" y="1307"/>
                    <a:pt x="1552" y="2084"/>
                    <a:pt x="1940" y="2866"/>
                  </a:cubicBezTo>
                  <a:cubicBezTo>
                    <a:pt x="2716" y="4452"/>
                    <a:pt x="3332" y="6125"/>
                    <a:pt x="3774" y="7831"/>
                  </a:cubicBezTo>
                  <a:cubicBezTo>
                    <a:pt x="3462" y="7926"/>
                    <a:pt x="3133" y="7975"/>
                    <a:pt x="2808" y="7975"/>
                  </a:cubicBezTo>
                  <a:cubicBezTo>
                    <a:pt x="2721" y="7975"/>
                    <a:pt x="2635" y="7972"/>
                    <a:pt x="2549" y="7965"/>
                  </a:cubicBezTo>
                  <a:cubicBezTo>
                    <a:pt x="2509" y="7958"/>
                    <a:pt x="2462" y="7958"/>
                    <a:pt x="2422" y="7951"/>
                  </a:cubicBezTo>
                  <a:cubicBezTo>
                    <a:pt x="2188" y="6325"/>
                    <a:pt x="1820" y="4713"/>
                    <a:pt x="1318" y="3154"/>
                  </a:cubicBezTo>
                  <a:cubicBezTo>
                    <a:pt x="1104" y="2478"/>
                    <a:pt x="857" y="1782"/>
                    <a:pt x="355" y="1241"/>
                  </a:cubicBezTo>
                  <a:cubicBezTo>
                    <a:pt x="348" y="1227"/>
                    <a:pt x="335" y="1220"/>
                    <a:pt x="321" y="1220"/>
                  </a:cubicBezTo>
                  <a:cubicBezTo>
                    <a:pt x="328" y="1107"/>
                    <a:pt x="348" y="1000"/>
                    <a:pt x="368" y="893"/>
                  </a:cubicBezTo>
                  <a:close/>
                  <a:moveTo>
                    <a:pt x="1312" y="0"/>
                  </a:moveTo>
                  <a:cubicBezTo>
                    <a:pt x="855" y="0"/>
                    <a:pt x="458" y="142"/>
                    <a:pt x="241" y="545"/>
                  </a:cubicBezTo>
                  <a:cubicBezTo>
                    <a:pt x="0" y="986"/>
                    <a:pt x="60" y="1615"/>
                    <a:pt x="107" y="2177"/>
                  </a:cubicBezTo>
                  <a:cubicBezTo>
                    <a:pt x="121" y="2365"/>
                    <a:pt x="134" y="2538"/>
                    <a:pt x="141" y="2692"/>
                  </a:cubicBezTo>
                  <a:lnTo>
                    <a:pt x="174" y="5215"/>
                  </a:lnTo>
                  <a:cubicBezTo>
                    <a:pt x="181" y="5810"/>
                    <a:pt x="194" y="6553"/>
                    <a:pt x="562" y="7142"/>
                  </a:cubicBezTo>
                  <a:cubicBezTo>
                    <a:pt x="937" y="7737"/>
                    <a:pt x="1666" y="8139"/>
                    <a:pt x="2529" y="8212"/>
                  </a:cubicBezTo>
                  <a:cubicBezTo>
                    <a:pt x="2623" y="8219"/>
                    <a:pt x="2716" y="8226"/>
                    <a:pt x="2817" y="8226"/>
                  </a:cubicBezTo>
                  <a:cubicBezTo>
                    <a:pt x="4041" y="8226"/>
                    <a:pt x="5272" y="7570"/>
                    <a:pt x="5941" y="6546"/>
                  </a:cubicBezTo>
                  <a:cubicBezTo>
                    <a:pt x="6664" y="5436"/>
                    <a:pt x="6724" y="3910"/>
                    <a:pt x="6089" y="2746"/>
                  </a:cubicBezTo>
                  <a:cubicBezTo>
                    <a:pt x="5500" y="1662"/>
                    <a:pt x="4449" y="1033"/>
                    <a:pt x="3680" y="692"/>
                  </a:cubicBezTo>
                  <a:lnTo>
                    <a:pt x="3620" y="665"/>
                  </a:lnTo>
                  <a:cubicBezTo>
                    <a:pt x="3088" y="431"/>
                    <a:pt x="2109" y="0"/>
                    <a:pt x="1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9"/>
            <p:cNvSpPr/>
            <p:nvPr/>
          </p:nvSpPr>
          <p:spPr>
            <a:xfrm>
              <a:off x="5443425" y="1965700"/>
              <a:ext cx="187850" cy="153575"/>
            </a:xfrm>
            <a:custGeom>
              <a:avLst/>
              <a:gdLst/>
              <a:ahLst/>
              <a:cxnLst/>
              <a:rect l="l" t="t" r="r" b="b"/>
              <a:pathLst>
                <a:path w="7514" h="6143" extrusionOk="0">
                  <a:moveTo>
                    <a:pt x="5654" y="249"/>
                  </a:moveTo>
                  <a:cubicBezTo>
                    <a:pt x="5794" y="249"/>
                    <a:pt x="5935" y="269"/>
                    <a:pt x="6069" y="322"/>
                  </a:cubicBezTo>
                  <a:cubicBezTo>
                    <a:pt x="6149" y="349"/>
                    <a:pt x="6223" y="382"/>
                    <a:pt x="6296" y="429"/>
                  </a:cubicBezTo>
                  <a:cubicBezTo>
                    <a:pt x="4717" y="1627"/>
                    <a:pt x="2897" y="2543"/>
                    <a:pt x="991" y="3105"/>
                  </a:cubicBezTo>
                  <a:cubicBezTo>
                    <a:pt x="1011" y="3092"/>
                    <a:pt x="1031" y="3072"/>
                    <a:pt x="1051" y="3059"/>
                  </a:cubicBezTo>
                  <a:cubicBezTo>
                    <a:pt x="2008" y="2309"/>
                    <a:pt x="3018" y="1580"/>
                    <a:pt x="4055" y="898"/>
                  </a:cubicBezTo>
                  <a:cubicBezTo>
                    <a:pt x="4550" y="563"/>
                    <a:pt x="5112" y="249"/>
                    <a:pt x="5654" y="249"/>
                  </a:cubicBezTo>
                  <a:close/>
                  <a:moveTo>
                    <a:pt x="6410" y="503"/>
                  </a:moveTo>
                  <a:cubicBezTo>
                    <a:pt x="6644" y="690"/>
                    <a:pt x="6845" y="971"/>
                    <a:pt x="6972" y="1312"/>
                  </a:cubicBezTo>
                  <a:cubicBezTo>
                    <a:pt x="6999" y="1399"/>
                    <a:pt x="7025" y="1486"/>
                    <a:pt x="7052" y="1573"/>
                  </a:cubicBezTo>
                  <a:cubicBezTo>
                    <a:pt x="5018" y="2543"/>
                    <a:pt x="2851" y="3166"/>
                    <a:pt x="616" y="3420"/>
                  </a:cubicBezTo>
                  <a:cubicBezTo>
                    <a:pt x="649" y="3386"/>
                    <a:pt x="689" y="3346"/>
                    <a:pt x="736" y="3306"/>
                  </a:cubicBezTo>
                  <a:cubicBezTo>
                    <a:pt x="2770" y="2744"/>
                    <a:pt x="4731" y="1781"/>
                    <a:pt x="6410" y="503"/>
                  </a:cubicBezTo>
                  <a:close/>
                  <a:moveTo>
                    <a:pt x="7079" y="1700"/>
                  </a:moveTo>
                  <a:cubicBezTo>
                    <a:pt x="7153" y="2042"/>
                    <a:pt x="7173" y="2396"/>
                    <a:pt x="7193" y="2744"/>
                  </a:cubicBezTo>
                  <a:cubicBezTo>
                    <a:pt x="7199" y="2798"/>
                    <a:pt x="7199" y="2858"/>
                    <a:pt x="7206" y="2918"/>
                  </a:cubicBezTo>
                  <a:cubicBezTo>
                    <a:pt x="5935" y="3514"/>
                    <a:pt x="4530" y="3848"/>
                    <a:pt x="3132" y="3875"/>
                  </a:cubicBezTo>
                  <a:cubicBezTo>
                    <a:pt x="3054" y="3877"/>
                    <a:pt x="2976" y="3877"/>
                    <a:pt x="2899" y="3877"/>
                  </a:cubicBezTo>
                  <a:cubicBezTo>
                    <a:pt x="2086" y="3877"/>
                    <a:pt x="1269" y="3786"/>
                    <a:pt x="475" y="3694"/>
                  </a:cubicBezTo>
                  <a:cubicBezTo>
                    <a:pt x="475" y="3647"/>
                    <a:pt x="495" y="3601"/>
                    <a:pt x="516" y="3560"/>
                  </a:cubicBezTo>
                  <a:cubicBezTo>
                    <a:pt x="2797" y="3306"/>
                    <a:pt x="5005" y="2684"/>
                    <a:pt x="7079" y="1700"/>
                  </a:cubicBezTo>
                  <a:close/>
                  <a:moveTo>
                    <a:pt x="7213" y="3052"/>
                  </a:moveTo>
                  <a:lnTo>
                    <a:pt x="7213" y="3052"/>
                  </a:lnTo>
                  <a:cubicBezTo>
                    <a:pt x="7233" y="3520"/>
                    <a:pt x="7240" y="3995"/>
                    <a:pt x="7133" y="4444"/>
                  </a:cubicBezTo>
                  <a:cubicBezTo>
                    <a:pt x="7126" y="4450"/>
                    <a:pt x="7126" y="4457"/>
                    <a:pt x="7126" y="4464"/>
                  </a:cubicBezTo>
                  <a:cubicBezTo>
                    <a:pt x="6279" y="4659"/>
                    <a:pt x="5409" y="4756"/>
                    <a:pt x="4538" y="4756"/>
                  </a:cubicBezTo>
                  <a:cubicBezTo>
                    <a:pt x="3202" y="4756"/>
                    <a:pt x="1865" y="4527"/>
                    <a:pt x="609" y="4069"/>
                  </a:cubicBezTo>
                  <a:cubicBezTo>
                    <a:pt x="589" y="4042"/>
                    <a:pt x="569" y="4015"/>
                    <a:pt x="549" y="3982"/>
                  </a:cubicBezTo>
                  <a:cubicBezTo>
                    <a:pt x="516" y="3928"/>
                    <a:pt x="495" y="3875"/>
                    <a:pt x="482" y="3821"/>
                  </a:cubicBezTo>
                  <a:lnTo>
                    <a:pt x="482" y="3821"/>
                  </a:lnTo>
                  <a:cubicBezTo>
                    <a:pt x="1278" y="3915"/>
                    <a:pt x="2094" y="4002"/>
                    <a:pt x="2911" y="4002"/>
                  </a:cubicBezTo>
                  <a:lnTo>
                    <a:pt x="3132" y="4002"/>
                  </a:lnTo>
                  <a:cubicBezTo>
                    <a:pt x="4530" y="3975"/>
                    <a:pt x="5942" y="3647"/>
                    <a:pt x="7213" y="3052"/>
                  </a:cubicBezTo>
                  <a:close/>
                  <a:moveTo>
                    <a:pt x="810" y="4276"/>
                  </a:moveTo>
                  <a:lnTo>
                    <a:pt x="810" y="4276"/>
                  </a:lnTo>
                  <a:cubicBezTo>
                    <a:pt x="2008" y="4678"/>
                    <a:pt x="3272" y="4885"/>
                    <a:pt x="4537" y="4885"/>
                  </a:cubicBezTo>
                  <a:cubicBezTo>
                    <a:pt x="5400" y="4885"/>
                    <a:pt x="6256" y="4785"/>
                    <a:pt x="7086" y="4597"/>
                  </a:cubicBezTo>
                  <a:lnTo>
                    <a:pt x="7086" y="4597"/>
                  </a:lnTo>
                  <a:cubicBezTo>
                    <a:pt x="7025" y="4805"/>
                    <a:pt x="6939" y="4986"/>
                    <a:pt x="6838" y="5153"/>
                  </a:cubicBezTo>
                  <a:lnTo>
                    <a:pt x="6818" y="5153"/>
                  </a:lnTo>
                  <a:cubicBezTo>
                    <a:pt x="6210" y="5459"/>
                    <a:pt x="5524" y="5615"/>
                    <a:pt x="4839" y="5615"/>
                  </a:cubicBezTo>
                  <a:cubicBezTo>
                    <a:pt x="4521" y="5615"/>
                    <a:pt x="4204" y="5582"/>
                    <a:pt x="3894" y="5514"/>
                  </a:cubicBezTo>
                  <a:lnTo>
                    <a:pt x="1813" y="4765"/>
                  </a:lnTo>
                  <a:cubicBezTo>
                    <a:pt x="1479" y="4644"/>
                    <a:pt x="1091" y="4504"/>
                    <a:pt x="810" y="4276"/>
                  </a:cubicBezTo>
                  <a:close/>
                  <a:moveTo>
                    <a:pt x="6684" y="5353"/>
                  </a:moveTo>
                  <a:lnTo>
                    <a:pt x="6684" y="5353"/>
                  </a:lnTo>
                  <a:cubicBezTo>
                    <a:pt x="6544" y="5514"/>
                    <a:pt x="6383" y="5648"/>
                    <a:pt x="6209" y="5735"/>
                  </a:cubicBezTo>
                  <a:cubicBezTo>
                    <a:pt x="5984" y="5846"/>
                    <a:pt x="5743" y="5891"/>
                    <a:pt x="5494" y="5891"/>
                  </a:cubicBezTo>
                  <a:cubicBezTo>
                    <a:pt x="5188" y="5891"/>
                    <a:pt x="4870" y="5824"/>
                    <a:pt x="4550" y="5728"/>
                  </a:cubicBezTo>
                  <a:lnTo>
                    <a:pt x="4550" y="5728"/>
                  </a:lnTo>
                  <a:cubicBezTo>
                    <a:pt x="4644" y="5735"/>
                    <a:pt x="4744" y="5742"/>
                    <a:pt x="4844" y="5742"/>
                  </a:cubicBezTo>
                  <a:cubicBezTo>
                    <a:pt x="5473" y="5742"/>
                    <a:pt x="6109" y="5608"/>
                    <a:pt x="6684" y="5353"/>
                  </a:cubicBezTo>
                  <a:close/>
                  <a:moveTo>
                    <a:pt x="5649" y="1"/>
                  </a:moveTo>
                  <a:cubicBezTo>
                    <a:pt x="5048" y="1"/>
                    <a:pt x="4447" y="335"/>
                    <a:pt x="3914" y="690"/>
                  </a:cubicBezTo>
                  <a:cubicBezTo>
                    <a:pt x="2871" y="1379"/>
                    <a:pt x="1860" y="2109"/>
                    <a:pt x="897" y="2865"/>
                  </a:cubicBezTo>
                  <a:cubicBezTo>
                    <a:pt x="863" y="2891"/>
                    <a:pt x="830" y="2918"/>
                    <a:pt x="797" y="2945"/>
                  </a:cubicBezTo>
                  <a:cubicBezTo>
                    <a:pt x="442" y="3212"/>
                    <a:pt x="0" y="3547"/>
                    <a:pt x="335" y="4109"/>
                  </a:cubicBezTo>
                  <a:cubicBezTo>
                    <a:pt x="629" y="4604"/>
                    <a:pt x="1238" y="4825"/>
                    <a:pt x="1727" y="4999"/>
                  </a:cubicBezTo>
                  <a:lnTo>
                    <a:pt x="3901" y="5782"/>
                  </a:lnTo>
                  <a:cubicBezTo>
                    <a:pt x="4430" y="5969"/>
                    <a:pt x="4971" y="6143"/>
                    <a:pt x="5487" y="6143"/>
                  </a:cubicBezTo>
                  <a:cubicBezTo>
                    <a:pt x="5774" y="6143"/>
                    <a:pt x="6055" y="6089"/>
                    <a:pt x="6316" y="5956"/>
                  </a:cubicBezTo>
                  <a:cubicBezTo>
                    <a:pt x="6825" y="5708"/>
                    <a:pt x="7213" y="5173"/>
                    <a:pt x="7373" y="4504"/>
                  </a:cubicBezTo>
                  <a:cubicBezTo>
                    <a:pt x="7514" y="3915"/>
                    <a:pt x="7474" y="3313"/>
                    <a:pt x="7440" y="2724"/>
                  </a:cubicBezTo>
                  <a:cubicBezTo>
                    <a:pt x="7414" y="2229"/>
                    <a:pt x="7380" y="1714"/>
                    <a:pt x="7206" y="1225"/>
                  </a:cubicBezTo>
                  <a:cubicBezTo>
                    <a:pt x="6999" y="663"/>
                    <a:pt x="6617" y="249"/>
                    <a:pt x="6156" y="88"/>
                  </a:cubicBezTo>
                  <a:cubicBezTo>
                    <a:pt x="5988" y="28"/>
                    <a:pt x="5818" y="1"/>
                    <a:pt x="5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9"/>
            <p:cNvSpPr/>
            <p:nvPr/>
          </p:nvSpPr>
          <p:spPr>
            <a:xfrm>
              <a:off x="5422500" y="1885225"/>
              <a:ext cx="14750" cy="41200"/>
            </a:xfrm>
            <a:custGeom>
              <a:avLst/>
              <a:gdLst/>
              <a:ahLst/>
              <a:cxnLst/>
              <a:rect l="l" t="t" r="r" b="b"/>
              <a:pathLst>
                <a:path w="590" h="1648" extrusionOk="0">
                  <a:moveTo>
                    <a:pt x="529" y="1"/>
                  </a:moveTo>
                  <a:cubicBezTo>
                    <a:pt x="500" y="1"/>
                    <a:pt x="468" y="19"/>
                    <a:pt x="463" y="42"/>
                  </a:cubicBezTo>
                  <a:lnTo>
                    <a:pt x="8" y="1567"/>
                  </a:lnTo>
                  <a:cubicBezTo>
                    <a:pt x="1" y="1601"/>
                    <a:pt x="21" y="1641"/>
                    <a:pt x="55" y="1648"/>
                  </a:cubicBezTo>
                  <a:lnTo>
                    <a:pt x="68" y="1648"/>
                  </a:lnTo>
                  <a:cubicBezTo>
                    <a:pt x="95" y="1648"/>
                    <a:pt x="121" y="1634"/>
                    <a:pt x="128" y="1608"/>
                  </a:cubicBezTo>
                  <a:lnTo>
                    <a:pt x="583" y="82"/>
                  </a:lnTo>
                  <a:cubicBezTo>
                    <a:pt x="590" y="49"/>
                    <a:pt x="576" y="15"/>
                    <a:pt x="543" y="2"/>
                  </a:cubicBezTo>
                  <a:cubicBezTo>
                    <a:pt x="539" y="1"/>
                    <a:pt x="534"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9"/>
            <p:cNvSpPr/>
            <p:nvPr/>
          </p:nvSpPr>
          <p:spPr>
            <a:xfrm>
              <a:off x="5420000" y="1930925"/>
              <a:ext cx="3550" cy="4875"/>
            </a:xfrm>
            <a:custGeom>
              <a:avLst/>
              <a:gdLst/>
              <a:ahLst/>
              <a:cxnLst/>
              <a:rect l="l" t="t" r="r" b="b"/>
              <a:pathLst>
                <a:path w="142" h="195" extrusionOk="0">
                  <a:moveTo>
                    <a:pt x="88" y="0"/>
                  </a:moveTo>
                  <a:cubicBezTo>
                    <a:pt x="54" y="0"/>
                    <a:pt x="21" y="20"/>
                    <a:pt x="14" y="54"/>
                  </a:cubicBezTo>
                  <a:lnTo>
                    <a:pt x="1" y="121"/>
                  </a:lnTo>
                  <a:cubicBezTo>
                    <a:pt x="1" y="154"/>
                    <a:pt x="21" y="188"/>
                    <a:pt x="54" y="188"/>
                  </a:cubicBezTo>
                  <a:cubicBezTo>
                    <a:pt x="61" y="194"/>
                    <a:pt x="61" y="194"/>
                    <a:pt x="68" y="194"/>
                  </a:cubicBezTo>
                  <a:cubicBezTo>
                    <a:pt x="94" y="194"/>
                    <a:pt x="121" y="168"/>
                    <a:pt x="128" y="141"/>
                  </a:cubicBezTo>
                  <a:lnTo>
                    <a:pt x="134" y="74"/>
                  </a:lnTo>
                  <a:cubicBezTo>
                    <a:pt x="141" y="41"/>
                    <a:pt x="121" y="7"/>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9"/>
            <p:cNvSpPr/>
            <p:nvPr/>
          </p:nvSpPr>
          <p:spPr>
            <a:xfrm>
              <a:off x="5232325" y="1938825"/>
              <a:ext cx="19100" cy="18225"/>
            </a:xfrm>
            <a:custGeom>
              <a:avLst/>
              <a:gdLst/>
              <a:ahLst/>
              <a:cxnLst/>
              <a:rect l="l" t="t" r="r" b="b"/>
              <a:pathLst>
                <a:path w="764" h="729" extrusionOk="0">
                  <a:moveTo>
                    <a:pt x="70" y="1"/>
                  </a:moveTo>
                  <a:cubicBezTo>
                    <a:pt x="57" y="1"/>
                    <a:pt x="45" y="4"/>
                    <a:pt x="34" y="12"/>
                  </a:cubicBezTo>
                  <a:cubicBezTo>
                    <a:pt x="7" y="32"/>
                    <a:pt x="1" y="72"/>
                    <a:pt x="28" y="99"/>
                  </a:cubicBezTo>
                  <a:cubicBezTo>
                    <a:pt x="208" y="333"/>
                    <a:pt x="422" y="541"/>
                    <a:pt x="656" y="715"/>
                  </a:cubicBezTo>
                  <a:cubicBezTo>
                    <a:pt x="670" y="721"/>
                    <a:pt x="683" y="728"/>
                    <a:pt x="697" y="728"/>
                  </a:cubicBezTo>
                  <a:cubicBezTo>
                    <a:pt x="710" y="728"/>
                    <a:pt x="730" y="721"/>
                    <a:pt x="743" y="701"/>
                  </a:cubicBezTo>
                  <a:cubicBezTo>
                    <a:pt x="763" y="675"/>
                    <a:pt x="757" y="634"/>
                    <a:pt x="730" y="614"/>
                  </a:cubicBezTo>
                  <a:cubicBezTo>
                    <a:pt x="503" y="447"/>
                    <a:pt x="295" y="246"/>
                    <a:pt x="121" y="26"/>
                  </a:cubicBezTo>
                  <a:cubicBezTo>
                    <a:pt x="109" y="9"/>
                    <a:pt x="90"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9"/>
            <p:cNvSpPr/>
            <p:nvPr/>
          </p:nvSpPr>
          <p:spPr>
            <a:xfrm>
              <a:off x="5252900" y="1958175"/>
              <a:ext cx="7550" cy="5725"/>
            </a:xfrm>
            <a:custGeom>
              <a:avLst/>
              <a:gdLst/>
              <a:ahLst/>
              <a:cxnLst/>
              <a:rect l="l" t="t" r="r" b="b"/>
              <a:pathLst>
                <a:path w="302" h="229" extrusionOk="0">
                  <a:moveTo>
                    <a:pt x="71" y="1"/>
                  </a:moveTo>
                  <a:cubicBezTo>
                    <a:pt x="51" y="1"/>
                    <a:pt x="30" y="10"/>
                    <a:pt x="21" y="28"/>
                  </a:cubicBezTo>
                  <a:cubicBezTo>
                    <a:pt x="1" y="54"/>
                    <a:pt x="7" y="95"/>
                    <a:pt x="34" y="115"/>
                  </a:cubicBezTo>
                  <a:lnTo>
                    <a:pt x="195" y="222"/>
                  </a:lnTo>
                  <a:cubicBezTo>
                    <a:pt x="208" y="228"/>
                    <a:pt x="221" y="228"/>
                    <a:pt x="228" y="228"/>
                  </a:cubicBezTo>
                  <a:cubicBezTo>
                    <a:pt x="248" y="228"/>
                    <a:pt x="268" y="222"/>
                    <a:pt x="282" y="202"/>
                  </a:cubicBezTo>
                  <a:cubicBezTo>
                    <a:pt x="302" y="175"/>
                    <a:pt x="295" y="135"/>
                    <a:pt x="262" y="115"/>
                  </a:cubicBezTo>
                  <a:lnTo>
                    <a:pt x="101" y="8"/>
                  </a:lnTo>
                  <a:cubicBezTo>
                    <a:pt x="92" y="3"/>
                    <a:pt x="8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9"/>
            <p:cNvSpPr/>
            <p:nvPr/>
          </p:nvSpPr>
          <p:spPr>
            <a:xfrm>
              <a:off x="5264100" y="1966425"/>
              <a:ext cx="5400" cy="4500"/>
            </a:xfrm>
            <a:custGeom>
              <a:avLst/>
              <a:gdLst/>
              <a:ahLst/>
              <a:cxnLst/>
              <a:rect l="l" t="t" r="r" b="b"/>
              <a:pathLst>
                <a:path w="216" h="180" extrusionOk="0">
                  <a:moveTo>
                    <a:pt x="72" y="0"/>
                  </a:moveTo>
                  <a:cubicBezTo>
                    <a:pt x="53" y="0"/>
                    <a:pt x="33" y="9"/>
                    <a:pt x="21" y="26"/>
                  </a:cubicBezTo>
                  <a:cubicBezTo>
                    <a:pt x="1" y="52"/>
                    <a:pt x="8" y="92"/>
                    <a:pt x="34" y="113"/>
                  </a:cubicBezTo>
                  <a:lnTo>
                    <a:pt x="108" y="166"/>
                  </a:lnTo>
                  <a:cubicBezTo>
                    <a:pt x="115" y="179"/>
                    <a:pt x="128" y="179"/>
                    <a:pt x="141" y="179"/>
                  </a:cubicBezTo>
                  <a:cubicBezTo>
                    <a:pt x="162" y="179"/>
                    <a:pt x="182" y="173"/>
                    <a:pt x="195" y="159"/>
                  </a:cubicBezTo>
                  <a:cubicBezTo>
                    <a:pt x="215" y="133"/>
                    <a:pt x="208" y="92"/>
                    <a:pt x="182" y="72"/>
                  </a:cubicBezTo>
                  <a:lnTo>
                    <a:pt x="108" y="12"/>
                  </a:ln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9"/>
            <p:cNvSpPr/>
            <p:nvPr/>
          </p:nvSpPr>
          <p:spPr>
            <a:xfrm>
              <a:off x="5310100" y="1949375"/>
              <a:ext cx="32825" cy="28900"/>
            </a:xfrm>
            <a:custGeom>
              <a:avLst/>
              <a:gdLst/>
              <a:ahLst/>
              <a:cxnLst/>
              <a:rect l="l" t="t" r="r" b="b"/>
              <a:pathLst>
                <a:path w="1313" h="1156" extrusionOk="0">
                  <a:moveTo>
                    <a:pt x="72" y="0"/>
                  </a:moveTo>
                  <a:cubicBezTo>
                    <a:pt x="53" y="0"/>
                    <a:pt x="33" y="9"/>
                    <a:pt x="21" y="25"/>
                  </a:cubicBezTo>
                  <a:cubicBezTo>
                    <a:pt x="1" y="59"/>
                    <a:pt x="8" y="92"/>
                    <a:pt x="34" y="112"/>
                  </a:cubicBezTo>
                  <a:cubicBezTo>
                    <a:pt x="463" y="406"/>
                    <a:pt x="851" y="748"/>
                    <a:pt x="1199" y="1136"/>
                  </a:cubicBezTo>
                  <a:cubicBezTo>
                    <a:pt x="1205" y="1149"/>
                    <a:pt x="1225" y="1156"/>
                    <a:pt x="1239" y="1156"/>
                  </a:cubicBezTo>
                  <a:cubicBezTo>
                    <a:pt x="1259" y="1156"/>
                    <a:pt x="1272" y="1156"/>
                    <a:pt x="1285" y="1142"/>
                  </a:cubicBezTo>
                  <a:cubicBezTo>
                    <a:pt x="1312" y="1122"/>
                    <a:pt x="1312" y="1082"/>
                    <a:pt x="1285" y="1055"/>
                  </a:cubicBezTo>
                  <a:cubicBezTo>
                    <a:pt x="938" y="661"/>
                    <a:pt x="543" y="306"/>
                    <a:pt x="108" y="12"/>
                  </a:cubicBezTo>
                  <a:cubicBezTo>
                    <a:pt x="97" y="4"/>
                    <a:pt x="85"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9"/>
            <p:cNvSpPr/>
            <p:nvPr/>
          </p:nvSpPr>
          <p:spPr>
            <a:xfrm>
              <a:off x="5254900" y="2064325"/>
              <a:ext cx="7575" cy="11150"/>
            </a:xfrm>
            <a:custGeom>
              <a:avLst/>
              <a:gdLst/>
              <a:ahLst/>
              <a:cxnLst/>
              <a:rect l="l" t="t" r="r" b="b"/>
              <a:pathLst>
                <a:path w="303" h="446" extrusionOk="0">
                  <a:moveTo>
                    <a:pt x="229" y="1"/>
                  </a:moveTo>
                  <a:cubicBezTo>
                    <a:pt x="205" y="1"/>
                    <a:pt x="184" y="14"/>
                    <a:pt x="175" y="37"/>
                  </a:cubicBezTo>
                  <a:lnTo>
                    <a:pt x="14" y="358"/>
                  </a:lnTo>
                  <a:cubicBezTo>
                    <a:pt x="1" y="385"/>
                    <a:pt x="14" y="425"/>
                    <a:pt x="41" y="438"/>
                  </a:cubicBezTo>
                  <a:cubicBezTo>
                    <a:pt x="48" y="445"/>
                    <a:pt x="61" y="445"/>
                    <a:pt x="68" y="445"/>
                  </a:cubicBezTo>
                  <a:cubicBezTo>
                    <a:pt x="95" y="445"/>
                    <a:pt x="115" y="432"/>
                    <a:pt x="128" y="412"/>
                  </a:cubicBezTo>
                  <a:lnTo>
                    <a:pt x="289" y="90"/>
                  </a:lnTo>
                  <a:cubicBezTo>
                    <a:pt x="302" y="57"/>
                    <a:pt x="289" y="24"/>
                    <a:pt x="262" y="10"/>
                  </a:cubicBezTo>
                  <a:cubicBezTo>
                    <a:pt x="251" y="4"/>
                    <a:pt x="240"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9"/>
            <p:cNvSpPr/>
            <p:nvPr/>
          </p:nvSpPr>
          <p:spPr>
            <a:xfrm>
              <a:off x="5271125" y="2061950"/>
              <a:ext cx="4725" cy="7500"/>
            </a:xfrm>
            <a:custGeom>
              <a:avLst/>
              <a:gdLst/>
              <a:ahLst/>
              <a:cxnLst/>
              <a:rect l="l" t="t" r="r" b="b"/>
              <a:pathLst>
                <a:path w="189" h="300" extrusionOk="0">
                  <a:moveTo>
                    <a:pt x="114" y="1"/>
                  </a:moveTo>
                  <a:cubicBezTo>
                    <a:pt x="88" y="1"/>
                    <a:pt x="66" y="19"/>
                    <a:pt x="61" y="45"/>
                  </a:cubicBezTo>
                  <a:lnTo>
                    <a:pt x="8" y="219"/>
                  </a:lnTo>
                  <a:cubicBezTo>
                    <a:pt x="1" y="252"/>
                    <a:pt x="21" y="292"/>
                    <a:pt x="48" y="299"/>
                  </a:cubicBezTo>
                  <a:lnTo>
                    <a:pt x="68" y="299"/>
                  </a:lnTo>
                  <a:cubicBezTo>
                    <a:pt x="95" y="299"/>
                    <a:pt x="121" y="286"/>
                    <a:pt x="128" y="259"/>
                  </a:cubicBezTo>
                  <a:lnTo>
                    <a:pt x="182" y="78"/>
                  </a:lnTo>
                  <a:cubicBezTo>
                    <a:pt x="188" y="45"/>
                    <a:pt x="168" y="11"/>
                    <a:pt x="135" y="5"/>
                  </a:cubicBezTo>
                  <a:cubicBezTo>
                    <a:pt x="128" y="2"/>
                    <a:pt x="120"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9"/>
            <p:cNvSpPr/>
            <p:nvPr/>
          </p:nvSpPr>
          <p:spPr>
            <a:xfrm>
              <a:off x="5291550" y="2059525"/>
              <a:ext cx="5200" cy="9925"/>
            </a:xfrm>
            <a:custGeom>
              <a:avLst/>
              <a:gdLst/>
              <a:ahLst/>
              <a:cxnLst/>
              <a:rect l="l" t="t" r="r" b="b"/>
              <a:pathLst>
                <a:path w="208" h="397" extrusionOk="0">
                  <a:moveTo>
                    <a:pt x="141" y="0"/>
                  </a:moveTo>
                  <a:cubicBezTo>
                    <a:pt x="112" y="0"/>
                    <a:pt x="85" y="19"/>
                    <a:pt x="74" y="48"/>
                  </a:cubicBezTo>
                  <a:lnTo>
                    <a:pt x="14" y="323"/>
                  </a:lnTo>
                  <a:cubicBezTo>
                    <a:pt x="0" y="356"/>
                    <a:pt x="27" y="389"/>
                    <a:pt x="60" y="396"/>
                  </a:cubicBezTo>
                  <a:lnTo>
                    <a:pt x="74" y="396"/>
                  </a:lnTo>
                  <a:cubicBezTo>
                    <a:pt x="101" y="396"/>
                    <a:pt x="127" y="376"/>
                    <a:pt x="134" y="349"/>
                  </a:cubicBezTo>
                  <a:lnTo>
                    <a:pt x="201" y="75"/>
                  </a:lnTo>
                  <a:cubicBezTo>
                    <a:pt x="208" y="42"/>
                    <a:pt x="188" y="8"/>
                    <a:pt x="154" y="1"/>
                  </a:cubicBezTo>
                  <a:cubicBezTo>
                    <a:pt x="150" y="1"/>
                    <a:pt x="145"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9"/>
            <p:cNvSpPr/>
            <p:nvPr/>
          </p:nvSpPr>
          <p:spPr>
            <a:xfrm>
              <a:off x="5535250" y="2032850"/>
              <a:ext cx="48875" cy="13675"/>
            </a:xfrm>
            <a:custGeom>
              <a:avLst/>
              <a:gdLst/>
              <a:ahLst/>
              <a:cxnLst/>
              <a:rect l="l" t="t" r="r" b="b"/>
              <a:pathLst>
                <a:path w="1955" h="547" extrusionOk="0">
                  <a:moveTo>
                    <a:pt x="1882" y="0"/>
                  </a:moveTo>
                  <a:cubicBezTo>
                    <a:pt x="1875" y="0"/>
                    <a:pt x="1868" y="2"/>
                    <a:pt x="1860" y="5"/>
                  </a:cubicBezTo>
                  <a:cubicBezTo>
                    <a:pt x="1278" y="225"/>
                    <a:pt x="676" y="366"/>
                    <a:pt x="61" y="419"/>
                  </a:cubicBezTo>
                  <a:cubicBezTo>
                    <a:pt x="27" y="426"/>
                    <a:pt x="0" y="453"/>
                    <a:pt x="0" y="486"/>
                  </a:cubicBezTo>
                  <a:cubicBezTo>
                    <a:pt x="7" y="520"/>
                    <a:pt x="34" y="547"/>
                    <a:pt x="67" y="547"/>
                  </a:cubicBezTo>
                  <a:cubicBezTo>
                    <a:pt x="696" y="486"/>
                    <a:pt x="1312" y="346"/>
                    <a:pt x="1901" y="125"/>
                  </a:cubicBezTo>
                  <a:cubicBezTo>
                    <a:pt x="1934" y="112"/>
                    <a:pt x="1954" y="72"/>
                    <a:pt x="1941" y="45"/>
                  </a:cubicBezTo>
                  <a:cubicBezTo>
                    <a:pt x="1930" y="18"/>
                    <a:pt x="1907"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9"/>
            <p:cNvSpPr/>
            <p:nvPr/>
          </p:nvSpPr>
          <p:spPr>
            <a:xfrm>
              <a:off x="5587775" y="2026900"/>
              <a:ext cx="8725" cy="5075"/>
            </a:xfrm>
            <a:custGeom>
              <a:avLst/>
              <a:gdLst/>
              <a:ahLst/>
              <a:cxnLst/>
              <a:rect l="l" t="t" r="r" b="b"/>
              <a:pathLst>
                <a:path w="349" h="203" extrusionOk="0">
                  <a:moveTo>
                    <a:pt x="272" y="0"/>
                  </a:moveTo>
                  <a:cubicBezTo>
                    <a:pt x="266" y="0"/>
                    <a:pt x="260" y="1"/>
                    <a:pt x="255" y="2"/>
                  </a:cubicBezTo>
                  <a:lnTo>
                    <a:pt x="47" y="82"/>
                  </a:lnTo>
                  <a:cubicBezTo>
                    <a:pt x="14" y="95"/>
                    <a:pt x="0" y="136"/>
                    <a:pt x="14" y="162"/>
                  </a:cubicBezTo>
                  <a:cubicBezTo>
                    <a:pt x="20" y="189"/>
                    <a:pt x="47" y="202"/>
                    <a:pt x="67" y="202"/>
                  </a:cubicBezTo>
                  <a:lnTo>
                    <a:pt x="94" y="202"/>
                  </a:lnTo>
                  <a:lnTo>
                    <a:pt x="301" y="122"/>
                  </a:lnTo>
                  <a:cubicBezTo>
                    <a:pt x="335" y="109"/>
                    <a:pt x="348" y="75"/>
                    <a:pt x="335" y="42"/>
                  </a:cubicBezTo>
                  <a:cubicBezTo>
                    <a:pt x="329" y="14"/>
                    <a:pt x="300"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9"/>
            <p:cNvSpPr/>
            <p:nvPr/>
          </p:nvSpPr>
          <p:spPr>
            <a:xfrm>
              <a:off x="5442250" y="2125925"/>
              <a:ext cx="26450" cy="45375"/>
            </a:xfrm>
            <a:custGeom>
              <a:avLst/>
              <a:gdLst/>
              <a:ahLst/>
              <a:cxnLst/>
              <a:rect l="l" t="t" r="r" b="b"/>
              <a:pathLst>
                <a:path w="1058" h="1815" extrusionOk="0">
                  <a:moveTo>
                    <a:pt x="70" y="1"/>
                  </a:moveTo>
                  <a:cubicBezTo>
                    <a:pt x="55" y="1"/>
                    <a:pt x="40" y="6"/>
                    <a:pt x="27" y="15"/>
                  </a:cubicBezTo>
                  <a:cubicBezTo>
                    <a:pt x="0" y="35"/>
                    <a:pt x="0" y="75"/>
                    <a:pt x="21" y="102"/>
                  </a:cubicBezTo>
                  <a:cubicBezTo>
                    <a:pt x="435" y="584"/>
                    <a:pt x="743" y="1166"/>
                    <a:pt x="930" y="1768"/>
                  </a:cubicBezTo>
                  <a:cubicBezTo>
                    <a:pt x="937" y="1795"/>
                    <a:pt x="957" y="1815"/>
                    <a:pt x="984" y="1815"/>
                  </a:cubicBezTo>
                  <a:lnTo>
                    <a:pt x="1004" y="1815"/>
                  </a:lnTo>
                  <a:cubicBezTo>
                    <a:pt x="1038" y="1801"/>
                    <a:pt x="1058" y="1768"/>
                    <a:pt x="1044" y="1734"/>
                  </a:cubicBezTo>
                  <a:cubicBezTo>
                    <a:pt x="857" y="1112"/>
                    <a:pt x="536" y="517"/>
                    <a:pt x="114" y="22"/>
                  </a:cubicBezTo>
                  <a:cubicBezTo>
                    <a:pt x="103" y="7"/>
                    <a:pt x="87"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9"/>
            <p:cNvSpPr/>
            <p:nvPr/>
          </p:nvSpPr>
          <p:spPr>
            <a:xfrm>
              <a:off x="5472700" y="2180525"/>
              <a:ext cx="8050" cy="12700"/>
            </a:xfrm>
            <a:custGeom>
              <a:avLst/>
              <a:gdLst/>
              <a:ahLst/>
              <a:cxnLst/>
              <a:rect l="l" t="t" r="r" b="b"/>
              <a:pathLst>
                <a:path w="322" h="508" extrusionOk="0">
                  <a:moveTo>
                    <a:pt x="73" y="0"/>
                  </a:moveTo>
                  <a:cubicBezTo>
                    <a:pt x="64" y="0"/>
                    <a:pt x="56" y="2"/>
                    <a:pt x="47" y="5"/>
                  </a:cubicBezTo>
                  <a:cubicBezTo>
                    <a:pt x="14" y="19"/>
                    <a:pt x="0" y="59"/>
                    <a:pt x="20" y="86"/>
                  </a:cubicBezTo>
                  <a:lnTo>
                    <a:pt x="194" y="474"/>
                  </a:lnTo>
                  <a:cubicBezTo>
                    <a:pt x="208" y="494"/>
                    <a:pt x="228" y="507"/>
                    <a:pt x="254" y="507"/>
                  </a:cubicBezTo>
                  <a:lnTo>
                    <a:pt x="281" y="507"/>
                  </a:lnTo>
                  <a:cubicBezTo>
                    <a:pt x="308" y="487"/>
                    <a:pt x="321" y="454"/>
                    <a:pt x="308" y="420"/>
                  </a:cubicBezTo>
                  <a:lnTo>
                    <a:pt x="127" y="39"/>
                  </a:lnTo>
                  <a:cubicBezTo>
                    <a:pt x="117" y="14"/>
                    <a:pt x="96"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9"/>
            <p:cNvSpPr/>
            <p:nvPr/>
          </p:nvSpPr>
          <p:spPr>
            <a:xfrm>
              <a:off x="5485400" y="2205475"/>
              <a:ext cx="15925" cy="38925"/>
            </a:xfrm>
            <a:custGeom>
              <a:avLst/>
              <a:gdLst/>
              <a:ahLst/>
              <a:cxnLst/>
              <a:rect l="l" t="t" r="r" b="b"/>
              <a:pathLst>
                <a:path w="637" h="1557" extrusionOk="0">
                  <a:moveTo>
                    <a:pt x="75" y="0"/>
                  </a:moveTo>
                  <a:cubicBezTo>
                    <a:pt x="68" y="0"/>
                    <a:pt x="61" y="1"/>
                    <a:pt x="54" y="4"/>
                  </a:cubicBezTo>
                  <a:cubicBezTo>
                    <a:pt x="21" y="18"/>
                    <a:pt x="1" y="51"/>
                    <a:pt x="14" y="85"/>
                  </a:cubicBezTo>
                  <a:lnTo>
                    <a:pt x="509" y="1516"/>
                  </a:lnTo>
                  <a:cubicBezTo>
                    <a:pt x="516" y="1543"/>
                    <a:pt x="543" y="1557"/>
                    <a:pt x="569" y="1557"/>
                  </a:cubicBezTo>
                  <a:lnTo>
                    <a:pt x="589" y="1557"/>
                  </a:lnTo>
                  <a:cubicBezTo>
                    <a:pt x="623" y="1543"/>
                    <a:pt x="636" y="1510"/>
                    <a:pt x="630" y="1476"/>
                  </a:cubicBezTo>
                  <a:lnTo>
                    <a:pt x="134" y="44"/>
                  </a:lnTo>
                  <a:cubicBezTo>
                    <a:pt x="124"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9"/>
            <p:cNvSpPr/>
            <p:nvPr/>
          </p:nvSpPr>
          <p:spPr>
            <a:xfrm>
              <a:off x="5520375" y="2179650"/>
              <a:ext cx="3525" cy="10050"/>
            </a:xfrm>
            <a:custGeom>
              <a:avLst/>
              <a:gdLst/>
              <a:ahLst/>
              <a:cxnLst/>
              <a:rect l="l" t="t" r="r" b="b"/>
              <a:pathLst>
                <a:path w="141" h="402" extrusionOk="0">
                  <a:moveTo>
                    <a:pt x="80" y="0"/>
                  </a:moveTo>
                  <a:cubicBezTo>
                    <a:pt x="47" y="0"/>
                    <a:pt x="20" y="27"/>
                    <a:pt x="13" y="61"/>
                  </a:cubicBezTo>
                  <a:lnTo>
                    <a:pt x="0" y="335"/>
                  </a:lnTo>
                  <a:cubicBezTo>
                    <a:pt x="0" y="368"/>
                    <a:pt x="27" y="402"/>
                    <a:pt x="60" y="402"/>
                  </a:cubicBezTo>
                  <a:cubicBezTo>
                    <a:pt x="94" y="402"/>
                    <a:pt x="120" y="375"/>
                    <a:pt x="127" y="342"/>
                  </a:cubicBezTo>
                  <a:lnTo>
                    <a:pt x="141" y="67"/>
                  </a:lnTo>
                  <a:cubicBezTo>
                    <a:pt x="141" y="34"/>
                    <a:pt x="114" y="7"/>
                    <a:pt x="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9"/>
            <p:cNvSpPr/>
            <p:nvPr/>
          </p:nvSpPr>
          <p:spPr>
            <a:xfrm>
              <a:off x="5532575" y="2190175"/>
              <a:ext cx="3025" cy="7225"/>
            </a:xfrm>
            <a:custGeom>
              <a:avLst/>
              <a:gdLst/>
              <a:ahLst/>
              <a:cxnLst/>
              <a:rect l="l" t="t" r="r" b="b"/>
              <a:pathLst>
                <a:path w="121" h="289" extrusionOk="0">
                  <a:moveTo>
                    <a:pt x="61" y="1"/>
                  </a:moveTo>
                  <a:cubicBezTo>
                    <a:pt x="27" y="1"/>
                    <a:pt x="0" y="28"/>
                    <a:pt x="0" y="61"/>
                  </a:cubicBezTo>
                  <a:lnTo>
                    <a:pt x="0" y="222"/>
                  </a:lnTo>
                  <a:cubicBezTo>
                    <a:pt x="0" y="255"/>
                    <a:pt x="27" y="289"/>
                    <a:pt x="61" y="289"/>
                  </a:cubicBezTo>
                  <a:cubicBezTo>
                    <a:pt x="94" y="289"/>
                    <a:pt x="121" y="255"/>
                    <a:pt x="121" y="222"/>
                  </a:cubicBezTo>
                  <a:lnTo>
                    <a:pt x="121" y="61"/>
                  </a:lnTo>
                  <a:cubicBezTo>
                    <a:pt x="121" y="28"/>
                    <a:pt x="94"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9"/>
            <p:cNvSpPr/>
            <p:nvPr/>
          </p:nvSpPr>
          <p:spPr>
            <a:xfrm>
              <a:off x="5593450" y="2141150"/>
              <a:ext cx="5375" cy="11600"/>
            </a:xfrm>
            <a:custGeom>
              <a:avLst/>
              <a:gdLst/>
              <a:ahLst/>
              <a:cxnLst/>
              <a:rect l="l" t="t" r="r" b="b"/>
              <a:pathLst>
                <a:path w="215" h="464" extrusionOk="0">
                  <a:moveTo>
                    <a:pt x="148" y="0"/>
                  </a:moveTo>
                  <a:cubicBezTo>
                    <a:pt x="120" y="0"/>
                    <a:pt x="94" y="19"/>
                    <a:pt x="88" y="48"/>
                  </a:cubicBezTo>
                  <a:lnTo>
                    <a:pt x="8" y="383"/>
                  </a:lnTo>
                  <a:cubicBezTo>
                    <a:pt x="1" y="416"/>
                    <a:pt x="21" y="450"/>
                    <a:pt x="54" y="456"/>
                  </a:cubicBezTo>
                  <a:cubicBezTo>
                    <a:pt x="61" y="463"/>
                    <a:pt x="61" y="463"/>
                    <a:pt x="68" y="463"/>
                  </a:cubicBezTo>
                  <a:cubicBezTo>
                    <a:pt x="94" y="463"/>
                    <a:pt x="121" y="443"/>
                    <a:pt x="128" y="416"/>
                  </a:cubicBezTo>
                  <a:lnTo>
                    <a:pt x="208" y="75"/>
                  </a:lnTo>
                  <a:cubicBezTo>
                    <a:pt x="215" y="42"/>
                    <a:pt x="195" y="8"/>
                    <a:pt x="161" y="1"/>
                  </a:cubicBezTo>
                  <a:cubicBezTo>
                    <a:pt x="157" y="1"/>
                    <a:pt x="153"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9"/>
            <p:cNvSpPr/>
            <p:nvPr/>
          </p:nvSpPr>
          <p:spPr>
            <a:xfrm>
              <a:off x="5613025" y="2139500"/>
              <a:ext cx="4550" cy="10050"/>
            </a:xfrm>
            <a:custGeom>
              <a:avLst/>
              <a:gdLst/>
              <a:ahLst/>
              <a:cxnLst/>
              <a:rect l="l" t="t" r="r" b="b"/>
              <a:pathLst>
                <a:path w="182" h="402" extrusionOk="0">
                  <a:moveTo>
                    <a:pt x="128" y="1"/>
                  </a:moveTo>
                  <a:cubicBezTo>
                    <a:pt x="94" y="1"/>
                    <a:pt x="61" y="21"/>
                    <a:pt x="54" y="54"/>
                  </a:cubicBezTo>
                  <a:lnTo>
                    <a:pt x="7" y="328"/>
                  </a:lnTo>
                  <a:cubicBezTo>
                    <a:pt x="1" y="362"/>
                    <a:pt x="21" y="395"/>
                    <a:pt x="54" y="402"/>
                  </a:cubicBezTo>
                  <a:lnTo>
                    <a:pt x="68" y="402"/>
                  </a:lnTo>
                  <a:cubicBezTo>
                    <a:pt x="94" y="402"/>
                    <a:pt x="121" y="382"/>
                    <a:pt x="128" y="348"/>
                  </a:cubicBezTo>
                  <a:lnTo>
                    <a:pt x="175" y="74"/>
                  </a:lnTo>
                  <a:cubicBezTo>
                    <a:pt x="181" y="41"/>
                    <a:pt x="161" y="7"/>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9"/>
            <p:cNvSpPr/>
            <p:nvPr/>
          </p:nvSpPr>
          <p:spPr>
            <a:xfrm>
              <a:off x="5633425" y="2131800"/>
              <a:ext cx="3050" cy="5225"/>
            </a:xfrm>
            <a:custGeom>
              <a:avLst/>
              <a:gdLst/>
              <a:ahLst/>
              <a:cxnLst/>
              <a:rect l="l" t="t" r="r" b="b"/>
              <a:pathLst>
                <a:path w="122" h="209" extrusionOk="0">
                  <a:moveTo>
                    <a:pt x="61" y="1"/>
                  </a:moveTo>
                  <a:cubicBezTo>
                    <a:pt x="28" y="1"/>
                    <a:pt x="1" y="34"/>
                    <a:pt x="1" y="68"/>
                  </a:cubicBezTo>
                  <a:lnTo>
                    <a:pt x="1" y="148"/>
                  </a:lnTo>
                  <a:cubicBezTo>
                    <a:pt x="1" y="181"/>
                    <a:pt x="28" y="208"/>
                    <a:pt x="61" y="208"/>
                  </a:cubicBezTo>
                  <a:cubicBezTo>
                    <a:pt x="95" y="208"/>
                    <a:pt x="121" y="181"/>
                    <a:pt x="121" y="148"/>
                  </a:cubicBezTo>
                  <a:lnTo>
                    <a:pt x="121" y="68"/>
                  </a:lnTo>
                  <a:cubicBezTo>
                    <a:pt x="121" y="34"/>
                    <a:pt x="95"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9"/>
            <p:cNvSpPr/>
            <p:nvPr/>
          </p:nvSpPr>
          <p:spPr>
            <a:xfrm>
              <a:off x="5640450" y="2104100"/>
              <a:ext cx="5900" cy="11175"/>
            </a:xfrm>
            <a:custGeom>
              <a:avLst/>
              <a:gdLst/>
              <a:ahLst/>
              <a:cxnLst/>
              <a:rect l="l" t="t" r="r" b="b"/>
              <a:pathLst>
                <a:path w="236" h="447" extrusionOk="0">
                  <a:moveTo>
                    <a:pt x="166" y="1"/>
                  </a:moveTo>
                  <a:cubicBezTo>
                    <a:pt x="139" y="1"/>
                    <a:pt x="113" y="19"/>
                    <a:pt x="108" y="45"/>
                  </a:cubicBezTo>
                  <a:lnTo>
                    <a:pt x="8" y="366"/>
                  </a:lnTo>
                  <a:cubicBezTo>
                    <a:pt x="1" y="400"/>
                    <a:pt x="21" y="433"/>
                    <a:pt x="54" y="446"/>
                  </a:cubicBezTo>
                  <a:lnTo>
                    <a:pt x="68" y="446"/>
                  </a:lnTo>
                  <a:cubicBezTo>
                    <a:pt x="95" y="446"/>
                    <a:pt x="121" y="433"/>
                    <a:pt x="128" y="406"/>
                  </a:cubicBezTo>
                  <a:lnTo>
                    <a:pt x="228" y="78"/>
                  </a:lnTo>
                  <a:cubicBezTo>
                    <a:pt x="235" y="52"/>
                    <a:pt x="215" y="12"/>
                    <a:pt x="188" y="5"/>
                  </a:cubicBezTo>
                  <a:cubicBezTo>
                    <a:pt x="181" y="2"/>
                    <a:pt x="17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9"/>
            <p:cNvSpPr/>
            <p:nvPr/>
          </p:nvSpPr>
          <p:spPr>
            <a:xfrm>
              <a:off x="5298900" y="2144600"/>
              <a:ext cx="9725" cy="12325"/>
            </a:xfrm>
            <a:custGeom>
              <a:avLst/>
              <a:gdLst/>
              <a:ahLst/>
              <a:cxnLst/>
              <a:rect l="l" t="t" r="r" b="b"/>
              <a:pathLst>
                <a:path w="389" h="493" extrusionOk="0">
                  <a:moveTo>
                    <a:pt x="319" y="1"/>
                  </a:moveTo>
                  <a:cubicBezTo>
                    <a:pt x="297" y="1"/>
                    <a:pt x="275" y="13"/>
                    <a:pt x="262" y="31"/>
                  </a:cubicBezTo>
                  <a:lnTo>
                    <a:pt x="14" y="399"/>
                  </a:lnTo>
                  <a:cubicBezTo>
                    <a:pt x="1" y="425"/>
                    <a:pt x="7" y="466"/>
                    <a:pt x="34" y="486"/>
                  </a:cubicBezTo>
                  <a:cubicBezTo>
                    <a:pt x="47" y="492"/>
                    <a:pt x="54" y="492"/>
                    <a:pt x="68" y="492"/>
                  </a:cubicBezTo>
                  <a:cubicBezTo>
                    <a:pt x="88" y="492"/>
                    <a:pt x="108" y="486"/>
                    <a:pt x="121" y="466"/>
                  </a:cubicBezTo>
                  <a:lnTo>
                    <a:pt x="369" y="98"/>
                  </a:lnTo>
                  <a:cubicBezTo>
                    <a:pt x="389" y="71"/>
                    <a:pt x="375" y="31"/>
                    <a:pt x="349" y="11"/>
                  </a:cubicBezTo>
                  <a:cubicBezTo>
                    <a:pt x="340" y="4"/>
                    <a:pt x="329"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9"/>
            <p:cNvSpPr/>
            <p:nvPr/>
          </p:nvSpPr>
          <p:spPr>
            <a:xfrm>
              <a:off x="5313300" y="2143550"/>
              <a:ext cx="5525" cy="8025"/>
            </a:xfrm>
            <a:custGeom>
              <a:avLst/>
              <a:gdLst/>
              <a:ahLst/>
              <a:cxnLst/>
              <a:rect l="l" t="t" r="r" b="b"/>
              <a:pathLst>
                <a:path w="221" h="321" extrusionOk="0">
                  <a:moveTo>
                    <a:pt x="151" y="1"/>
                  </a:moveTo>
                  <a:cubicBezTo>
                    <a:pt x="128" y="1"/>
                    <a:pt x="104" y="14"/>
                    <a:pt x="94" y="39"/>
                  </a:cubicBezTo>
                  <a:lnTo>
                    <a:pt x="13" y="233"/>
                  </a:lnTo>
                  <a:cubicBezTo>
                    <a:pt x="0" y="267"/>
                    <a:pt x="13" y="300"/>
                    <a:pt x="47" y="314"/>
                  </a:cubicBezTo>
                  <a:cubicBezTo>
                    <a:pt x="54" y="320"/>
                    <a:pt x="60" y="320"/>
                    <a:pt x="67" y="320"/>
                  </a:cubicBezTo>
                  <a:cubicBezTo>
                    <a:pt x="94" y="320"/>
                    <a:pt x="114" y="307"/>
                    <a:pt x="127" y="280"/>
                  </a:cubicBezTo>
                  <a:lnTo>
                    <a:pt x="207" y="86"/>
                  </a:lnTo>
                  <a:cubicBezTo>
                    <a:pt x="221" y="59"/>
                    <a:pt x="207" y="19"/>
                    <a:pt x="174" y="6"/>
                  </a:cubicBezTo>
                  <a:cubicBezTo>
                    <a:pt x="167" y="2"/>
                    <a:pt x="159" y="1"/>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9"/>
            <p:cNvSpPr/>
            <p:nvPr/>
          </p:nvSpPr>
          <p:spPr>
            <a:xfrm>
              <a:off x="5304925" y="2296275"/>
              <a:ext cx="104400" cy="23225"/>
            </a:xfrm>
            <a:custGeom>
              <a:avLst/>
              <a:gdLst/>
              <a:ahLst/>
              <a:cxnLst/>
              <a:rect l="l" t="t" r="r" b="b"/>
              <a:pathLst>
                <a:path w="4176" h="929" extrusionOk="0">
                  <a:moveTo>
                    <a:pt x="69" y="0"/>
                  </a:moveTo>
                  <a:cubicBezTo>
                    <a:pt x="45" y="0"/>
                    <a:pt x="24" y="14"/>
                    <a:pt x="14" y="39"/>
                  </a:cubicBezTo>
                  <a:cubicBezTo>
                    <a:pt x="0" y="72"/>
                    <a:pt x="14" y="106"/>
                    <a:pt x="47" y="119"/>
                  </a:cubicBezTo>
                  <a:cubicBezTo>
                    <a:pt x="1325" y="648"/>
                    <a:pt x="2730" y="929"/>
                    <a:pt x="4115" y="929"/>
                  </a:cubicBezTo>
                  <a:cubicBezTo>
                    <a:pt x="4149" y="929"/>
                    <a:pt x="4175" y="902"/>
                    <a:pt x="4175" y="868"/>
                  </a:cubicBezTo>
                  <a:cubicBezTo>
                    <a:pt x="4175" y="835"/>
                    <a:pt x="4149" y="802"/>
                    <a:pt x="4115" y="802"/>
                  </a:cubicBezTo>
                  <a:cubicBezTo>
                    <a:pt x="2750" y="802"/>
                    <a:pt x="1359" y="527"/>
                    <a:pt x="94" y="5"/>
                  </a:cubicBezTo>
                  <a:cubicBezTo>
                    <a:pt x="86" y="2"/>
                    <a:pt x="77"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9"/>
            <p:cNvSpPr/>
            <p:nvPr/>
          </p:nvSpPr>
          <p:spPr>
            <a:xfrm>
              <a:off x="5425850" y="2313250"/>
              <a:ext cx="7900" cy="4425"/>
            </a:xfrm>
            <a:custGeom>
              <a:avLst/>
              <a:gdLst/>
              <a:ahLst/>
              <a:cxnLst/>
              <a:rect l="l" t="t" r="r" b="b"/>
              <a:pathLst>
                <a:path w="316" h="177" extrusionOk="0">
                  <a:moveTo>
                    <a:pt x="241" y="1"/>
                  </a:moveTo>
                  <a:cubicBezTo>
                    <a:pt x="237" y="1"/>
                    <a:pt x="233" y="1"/>
                    <a:pt x="228" y="2"/>
                  </a:cubicBezTo>
                  <a:lnTo>
                    <a:pt x="54" y="49"/>
                  </a:lnTo>
                  <a:cubicBezTo>
                    <a:pt x="21" y="62"/>
                    <a:pt x="1" y="96"/>
                    <a:pt x="8" y="129"/>
                  </a:cubicBezTo>
                  <a:cubicBezTo>
                    <a:pt x="14" y="156"/>
                    <a:pt x="41" y="176"/>
                    <a:pt x="68" y="176"/>
                  </a:cubicBezTo>
                  <a:cubicBezTo>
                    <a:pt x="74" y="176"/>
                    <a:pt x="81" y="176"/>
                    <a:pt x="81" y="169"/>
                  </a:cubicBezTo>
                  <a:lnTo>
                    <a:pt x="262" y="123"/>
                  </a:lnTo>
                  <a:cubicBezTo>
                    <a:pt x="295" y="116"/>
                    <a:pt x="315" y="82"/>
                    <a:pt x="302" y="49"/>
                  </a:cubicBezTo>
                  <a:cubicBezTo>
                    <a:pt x="296" y="20"/>
                    <a:pt x="270"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9"/>
            <p:cNvSpPr/>
            <p:nvPr/>
          </p:nvSpPr>
          <p:spPr>
            <a:xfrm>
              <a:off x="5312275" y="1825550"/>
              <a:ext cx="88350" cy="17925"/>
            </a:xfrm>
            <a:custGeom>
              <a:avLst/>
              <a:gdLst/>
              <a:ahLst/>
              <a:cxnLst/>
              <a:rect l="l" t="t" r="r" b="b"/>
              <a:pathLst>
                <a:path w="3534" h="717" extrusionOk="0">
                  <a:moveTo>
                    <a:pt x="3467" y="0"/>
                  </a:moveTo>
                  <a:cubicBezTo>
                    <a:pt x="2302" y="27"/>
                    <a:pt x="1158" y="228"/>
                    <a:pt x="54" y="596"/>
                  </a:cubicBezTo>
                  <a:cubicBezTo>
                    <a:pt x="21" y="602"/>
                    <a:pt x="1" y="636"/>
                    <a:pt x="14" y="669"/>
                  </a:cubicBezTo>
                  <a:cubicBezTo>
                    <a:pt x="21" y="696"/>
                    <a:pt x="48" y="716"/>
                    <a:pt x="74" y="716"/>
                  </a:cubicBezTo>
                  <a:cubicBezTo>
                    <a:pt x="81" y="716"/>
                    <a:pt x="88" y="716"/>
                    <a:pt x="95" y="709"/>
                  </a:cubicBezTo>
                  <a:cubicBezTo>
                    <a:pt x="1185" y="355"/>
                    <a:pt x="2323" y="154"/>
                    <a:pt x="3467" y="127"/>
                  </a:cubicBezTo>
                  <a:cubicBezTo>
                    <a:pt x="3507" y="127"/>
                    <a:pt x="3534" y="94"/>
                    <a:pt x="3534" y="60"/>
                  </a:cubicBezTo>
                  <a:cubicBezTo>
                    <a:pt x="3527" y="27"/>
                    <a:pt x="3500" y="0"/>
                    <a:pt x="3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9"/>
            <p:cNvSpPr/>
            <p:nvPr/>
          </p:nvSpPr>
          <p:spPr>
            <a:xfrm>
              <a:off x="5416650" y="1822200"/>
              <a:ext cx="8400" cy="3200"/>
            </a:xfrm>
            <a:custGeom>
              <a:avLst/>
              <a:gdLst/>
              <a:ahLst/>
              <a:cxnLst/>
              <a:rect l="l" t="t" r="r" b="b"/>
              <a:pathLst>
                <a:path w="336" h="128" extrusionOk="0">
                  <a:moveTo>
                    <a:pt x="68" y="0"/>
                  </a:moveTo>
                  <a:cubicBezTo>
                    <a:pt x="28" y="0"/>
                    <a:pt x="1" y="34"/>
                    <a:pt x="1" y="67"/>
                  </a:cubicBezTo>
                  <a:cubicBezTo>
                    <a:pt x="1" y="101"/>
                    <a:pt x="28" y="128"/>
                    <a:pt x="68" y="128"/>
                  </a:cubicBezTo>
                  <a:lnTo>
                    <a:pt x="275" y="128"/>
                  </a:lnTo>
                  <a:cubicBezTo>
                    <a:pt x="309" y="128"/>
                    <a:pt x="335" y="101"/>
                    <a:pt x="335" y="67"/>
                  </a:cubicBezTo>
                  <a:cubicBezTo>
                    <a:pt x="335" y="34"/>
                    <a:pt x="309"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9"/>
            <p:cNvSpPr/>
            <p:nvPr/>
          </p:nvSpPr>
          <p:spPr>
            <a:xfrm>
              <a:off x="5591125" y="1902400"/>
              <a:ext cx="49850" cy="55300"/>
            </a:xfrm>
            <a:custGeom>
              <a:avLst/>
              <a:gdLst/>
              <a:ahLst/>
              <a:cxnLst/>
              <a:rect l="l" t="t" r="r" b="b"/>
              <a:pathLst>
                <a:path w="1994" h="2212" extrusionOk="0">
                  <a:moveTo>
                    <a:pt x="71" y="1"/>
                  </a:moveTo>
                  <a:cubicBezTo>
                    <a:pt x="50" y="1"/>
                    <a:pt x="29" y="13"/>
                    <a:pt x="20" y="31"/>
                  </a:cubicBezTo>
                  <a:cubicBezTo>
                    <a:pt x="0" y="64"/>
                    <a:pt x="14" y="104"/>
                    <a:pt x="40" y="118"/>
                  </a:cubicBezTo>
                  <a:cubicBezTo>
                    <a:pt x="863" y="579"/>
                    <a:pt x="1512" y="1309"/>
                    <a:pt x="1867" y="2178"/>
                  </a:cubicBezTo>
                  <a:cubicBezTo>
                    <a:pt x="1874" y="2198"/>
                    <a:pt x="1900" y="2212"/>
                    <a:pt x="1920" y="2212"/>
                  </a:cubicBezTo>
                  <a:lnTo>
                    <a:pt x="1947" y="2212"/>
                  </a:lnTo>
                  <a:cubicBezTo>
                    <a:pt x="1981" y="2198"/>
                    <a:pt x="1994" y="2158"/>
                    <a:pt x="1981" y="2132"/>
                  </a:cubicBezTo>
                  <a:cubicBezTo>
                    <a:pt x="1613" y="1235"/>
                    <a:pt x="944" y="479"/>
                    <a:pt x="101" y="11"/>
                  </a:cubicBezTo>
                  <a:cubicBezTo>
                    <a:pt x="92" y="4"/>
                    <a:pt x="81"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9"/>
            <p:cNvSpPr/>
            <p:nvPr/>
          </p:nvSpPr>
          <p:spPr>
            <a:xfrm>
              <a:off x="5405275" y="2059950"/>
              <a:ext cx="5900" cy="10675"/>
            </a:xfrm>
            <a:custGeom>
              <a:avLst/>
              <a:gdLst/>
              <a:ahLst/>
              <a:cxnLst/>
              <a:rect l="l" t="t" r="r" b="b"/>
              <a:pathLst>
                <a:path w="236" h="427" extrusionOk="0">
                  <a:moveTo>
                    <a:pt x="163" y="0"/>
                  </a:moveTo>
                  <a:cubicBezTo>
                    <a:pt x="139" y="0"/>
                    <a:pt x="113" y="18"/>
                    <a:pt x="108" y="45"/>
                  </a:cubicBezTo>
                  <a:lnTo>
                    <a:pt x="8" y="346"/>
                  </a:lnTo>
                  <a:cubicBezTo>
                    <a:pt x="1" y="379"/>
                    <a:pt x="21" y="413"/>
                    <a:pt x="48" y="426"/>
                  </a:cubicBezTo>
                  <a:lnTo>
                    <a:pt x="68" y="426"/>
                  </a:lnTo>
                  <a:cubicBezTo>
                    <a:pt x="95" y="426"/>
                    <a:pt x="121" y="413"/>
                    <a:pt x="128" y="386"/>
                  </a:cubicBezTo>
                  <a:lnTo>
                    <a:pt x="228" y="78"/>
                  </a:lnTo>
                  <a:cubicBezTo>
                    <a:pt x="235" y="45"/>
                    <a:pt x="215" y="11"/>
                    <a:pt x="182" y="5"/>
                  </a:cubicBezTo>
                  <a:cubicBezTo>
                    <a:pt x="176" y="2"/>
                    <a:pt x="169"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9"/>
            <p:cNvSpPr/>
            <p:nvPr/>
          </p:nvSpPr>
          <p:spPr>
            <a:xfrm>
              <a:off x="5415475" y="2064025"/>
              <a:ext cx="7725" cy="14275"/>
            </a:xfrm>
            <a:custGeom>
              <a:avLst/>
              <a:gdLst/>
              <a:ahLst/>
              <a:cxnLst/>
              <a:rect l="l" t="t" r="r" b="b"/>
              <a:pathLst>
                <a:path w="309" h="571" extrusionOk="0">
                  <a:moveTo>
                    <a:pt x="239" y="0"/>
                  </a:moveTo>
                  <a:cubicBezTo>
                    <a:pt x="211" y="0"/>
                    <a:pt x="186" y="14"/>
                    <a:pt x="175" y="42"/>
                  </a:cubicBezTo>
                  <a:lnTo>
                    <a:pt x="14" y="491"/>
                  </a:lnTo>
                  <a:cubicBezTo>
                    <a:pt x="1" y="524"/>
                    <a:pt x="14" y="557"/>
                    <a:pt x="48" y="571"/>
                  </a:cubicBezTo>
                  <a:lnTo>
                    <a:pt x="75" y="571"/>
                  </a:lnTo>
                  <a:cubicBezTo>
                    <a:pt x="95" y="571"/>
                    <a:pt x="121" y="557"/>
                    <a:pt x="128" y="531"/>
                  </a:cubicBezTo>
                  <a:lnTo>
                    <a:pt x="295" y="82"/>
                  </a:lnTo>
                  <a:cubicBezTo>
                    <a:pt x="309" y="49"/>
                    <a:pt x="289" y="15"/>
                    <a:pt x="255" y="2"/>
                  </a:cubicBezTo>
                  <a:cubicBezTo>
                    <a:pt x="250" y="1"/>
                    <a:pt x="244"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9"/>
            <p:cNvSpPr/>
            <p:nvPr/>
          </p:nvSpPr>
          <p:spPr>
            <a:xfrm>
              <a:off x="5166925" y="2059050"/>
              <a:ext cx="3700" cy="14075"/>
            </a:xfrm>
            <a:custGeom>
              <a:avLst/>
              <a:gdLst/>
              <a:ahLst/>
              <a:cxnLst/>
              <a:rect l="l" t="t" r="r" b="b"/>
              <a:pathLst>
                <a:path w="148" h="563" extrusionOk="0">
                  <a:moveTo>
                    <a:pt x="88" y="0"/>
                  </a:moveTo>
                  <a:cubicBezTo>
                    <a:pt x="54" y="0"/>
                    <a:pt x="21" y="27"/>
                    <a:pt x="21" y="61"/>
                  </a:cubicBezTo>
                  <a:lnTo>
                    <a:pt x="7" y="495"/>
                  </a:lnTo>
                  <a:cubicBezTo>
                    <a:pt x="1" y="529"/>
                    <a:pt x="27" y="562"/>
                    <a:pt x="68" y="562"/>
                  </a:cubicBezTo>
                  <a:cubicBezTo>
                    <a:pt x="101" y="562"/>
                    <a:pt x="128" y="536"/>
                    <a:pt x="128" y="502"/>
                  </a:cubicBezTo>
                  <a:lnTo>
                    <a:pt x="148" y="67"/>
                  </a:lnTo>
                  <a:cubicBezTo>
                    <a:pt x="148" y="34"/>
                    <a:pt x="121" y="0"/>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9"/>
            <p:cNvSpPr/>
            <p:nvPr/>
          </p:nvSpPr>
          <p:spPr>
            <a:xfrm>
              <a:off x="5175125" y="2065575"/>
              <a:ext cx="3025" cy="9050"/>
            </a:xfrm>
            <a:custGeom>
              <a:avLst/>
              <a:gdLst/>
              <a:ahLst/>
              <a:cxnLst/>
              <a:rect l="l" t="t" r="r" b="b"/>
              <a:pathLst>
                <a:path w="121" h="362" extrusionOk="0">
                  <a:moveTo>
                    <a:pt x="61" y="0"/>
                  </a:moveTo>
                  <a:cubicBezTo>
                    <a:pt x="27" y="0"/>
                    <a:pt x="1" y="27"/>
                    <a:pt x="1" y="61"/>
                  </a:cubicBezTo>
                  <a:lnTo>
                    <a:pt x="1" y="301"/>
                  </a:lnTo>
                  <a:cubicBezTo>
                    <a:pt x="1" y="335"/>
                    <a:pt x="27" y="362"/>
                    <a:pt x="61" y="362"/>
                  </a:cubicBezTo>
                  <a:cubicBezTo>
                    <a:pt x="94" y="362"/>
                    <a:pt x="121" y="335"/>
                    <a:pt x="121" y="301"/>
                  </a:cubicBezTo>
                  <a:lnTo>
                    <a:pt x="121" y="61"/>
                  </a:lnTo>
                  <a:cubicBezTo>
                    <a:pt x="121"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3" name="Google Shape;4893;p29"/>
          <p:cNvGrpSpPr/>
          <p:nvPr/>
        </p:nvGrpSpPr>
        <p:grpSpPr>
          <a:xfrm>
            <a:off x="-544337" y="3499575"/>
            <a:ext cx="1876003" cy="1857491"/>
            <a:chOff x="3580575" y="1066825"/>
            <a:chExt cx="729650" cy="722450"/>
          </a:xfrm>
        </p:grpSpPr>
        <p:sp>
          <p:nvSpPr>
            <p:cNvPr id="4894" name="Google Shape;4894;p29"/>
            <p:cNvSpPr/>
            <p:nvPr/>
          </p:nvSpPr>
          <p:spPr>
            <a:xfrm>
              <a:off x="3580575" y="1066825"/>
              <a:ext cx="729650" cy="722450"/>
            </a:xfrm>
            <a:custGeom>
              <a:avLst/>
              <a:gdLst/>
              <a:ahLst/>
              <a:cxnLst/>
              <a:rect l="l" t="t" r="r" b="b"/>
              <a:pathLst>
                <a:path w="29186" h="28898" extrusionOk="0">
                  <a:moveTo>
                    <a:pt x="14412" y="268"/>
                  </a:moveTo>
                  <a:cubicBezTo>
                    <a:pt x="16580" y="268"/>
                    <a:pt x="18741" y="710"/>
                    <a:pt x="20608" y="1586"/>
                  </a:cubicBezTo>
                  <a:cubicBezTo>
                    <a:pt x="25753" y="4008"/>
                    <a:pt x="29112" y="9662"/>
                    <a:pt x="28764" y="15342"/>
                  </a:cubicBezTo>
                  <a:cubicBezTo>
                    <a:pt x="28423" y="21016"/>
                    <a:pt x="24408" y="26221"/>
                    <a:pt x="19002" y="28001"/>
                  </a:cubicBezTo>
                  <a:cubicBezTo>
                    <a:pt x="17703" y="28430"/>
                    <a:pt x="16379" y="28646"/>
                    <a:pt x="15107" y="28646"/>
                  </a:cubicBezTo>
                  <a:cubicBezTo>
                    <a:pt x="14021" y="28646"/>
                    <a:pt x="12971" y="28489"/>
                    <a:pt x="12004" y="28175"/>
                  </a:cubicBezTo>
                  <a:cubicBezTo>
                    <a:pt x="9803" y="27459"/>
                    <a:pt x="7822" y="25994"/>
                    <a:pt x="6129" y="23826"/>
                  </a:cubicBezTo>
                  <a:cubicBezTo>
                    <a:pt x="2711" y="19444"/>
                    <a:pt x="275" y="12198"/>
                    <a:pt x="3005" y="6644"/>
                  </a:cubicBezTo>
                  <a:cubicBezTo>
                    <a:pt x="4249" y="4115"/>
                    <a:pt x="6638" y="2081"/>
                    <a:pt x="9555" y="1064"/>
                  </a:cubicBezTo>
                  <a:cubicBezTo>
                    <a:pt x="11080" y="529"/>
                    <a:pt x="12746" y="268"/>
                    <a:pt x="14412" y="268"/>
                  </a:cubicBezTo>
                  <a:close/>
                  <a:moveTo>
                    <a:pt x="14428" y="0"/>
                  </a:moveTo>
                  <a:cubicBezTo>
                    <a:pt x="12743" y="0"/>
                    <a:pt x="11054" y="273"/>
                    <a:pt x="9475" y="824"/>
                  </a:cubicBezTo>
                  <a:cubicBezTo>
                    <a:pt x="6497" y="1867"/>
                    <a:pt x="4055" y="3948"/>
                    <a:pt x="2784" y="6537"/>
                  </a:cubicBezTo>
                  <a:cubicBezTo>
                    <a:pt x="1" y="12184"/>
                    <a:pt x="2470" y="19537"/>
                    <a:pt x="5935" y="23980"/>
                  </a:cubicBezTo>
                  <a:cubicBezTo>
                    <a:pt x="7662" y="26188"/>
                    <a:pt x="9675" y="27680"/>
                    <a:pt x="11924" y="28409"/>
                  </a:cubicBezTo>
                  <a:cubicBezTo>
                    <a:pt x="12920" y="28730"/>
                    <a:pt x="13998" y="28897"/>
                    <a:pt x="15115" y="28897"/>
                  </a:cubicBezTo>
                  <a:cubicBezTo>
                    <a:pt x="16413" y="28897"/>
                    <a:pt x="17758" y="28677"/>
                    <a:pt x="19082" y="28242"/>
                  </a:cubicBezTo>
                  <a:cubicBezTo>
                    <a:pt x="21725" y="27365"/>
                    <a:pt x="24174" y="25606"/>
                    <a:pt x="25967" y="23277"/>
                  </a:cubicBezTo>
                  <a:cubicBezTo>
                    <a:pt x="27767" y="20949"/>
                    <a:pt x="28844" y="18132"/>
                    <a:pt x="29011" y="15356"/>
                  </a:cubicBezTo>
                  <a:cubicBezTo>
                    <a:pt x="29185" y="12572"/>
                    <a:pt x="28449" y="9649"/>
                    <a:pt x="26951" y="7119"/>
                  </a:cubicBezTo>
                  <a:cubicBezTo>
                    <a:pt x="25452" y="4590"/>
                    <a:pt x="23237" y="2550"/>
                    <a:pt x="20715" y="1366"/>
                  </a:cubicBezTo>
                  <a:cubicBezTo>
                    <a:pt x="18792" y="459"/>
                    <a:pt x="16614" y="0"/>
                    <a:pt x="144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9"/>
            <p:cNvSpPr/>
            <p:nvPr/>
          </p:nvSpPr>
          <p:spPr>
            <a:xfrm>
              <a:off x="3638950" y="1105625"/>
              <a:ext cx="371200" cy="316175"/>
            </a:xfrm>
            <a:custGeom>
              <a:avLst/>
              <a:gdLst/>
              <a:ahLst/>
              <a:cxnLst/>
              <a:rect l="l" t="t" r="r" b="b"/>
              <a:pathLst>
                <a:path w="14848" h="12647" extrusionOk="0">
                  <a:moveTo>
                    <a:pt x="931" y="8839"/>
                  </a:moveTo>
                  <a:lnTo>
                    <a:pt x="931" y="8839"/>
                  </a:lnTo>
                  <a:cubicBezTo>
                    <a:pt x="951" y="9381"/>
                    <a:pt x="1045" y="9943"/>
                    <a:pt x="1326" y="10432"/>
                  </a:cubicBezTo>
                  <a:cubicBezTo>
                    <a:pt x="1787" y="11214"/>
                    <a:pt x="2664" y="11629"/>
                    <a:pt x="3279" y="11870"/>
                  </a:cubicBezTo>
                  <a:cubicBezTo>
                    <a:pt x="3734" y="12051"/>
                    <a:pt x="4203" y="12205"/>
                    <a:pt x="4678" y="12318"/>
                  </a:cubicBezTo>
                  <a:cubicBezTo>
                    <a:pt x="4256" y="12271"/>
                    <a:pt x="3835" y="12211"/>
                    <a:pt x="3420" y="12124"/>
                  </a:cubicBezTo>
                  <a:cubicBezTo>
                    <a:pt x="2329" y="11897"/>
                    <a:pt x="1640" y="11529"/>
                    <a:pt x="1252" y="10960"/>
                  </a:cubicBezTo>
                  <a:cubicBezTo>
                    <a:pt x="824" y="10331"/>
                    <a:pt x="777" y="9589"/>
                    <a:pt x="931" y="8839"/>
                  </a:cubicBezTo>
                  <a:close/>
                  <a:moveTo>
                    <a:pt x="11145" y="248"/>
                  </a:moveTo>
                  <a:cubicBezTo>
                    <a:pt x="11629" y="248"/>
                    <a:pt x="12054" y="306"/>
                    <a:pt x="12445" y="422"/>
                  </a:cubicBezTo>
                  <a:cubicBezTo>
                    <a:pt x="13181" y="636"/>
                    <a:pt x="13790" y="1091"/>
                    <a:pt x="14111" y="1667"/>
                  </a:cubicBezTo>
                  <a:cubicBezTo>
                    <a:pt x="14419" y="2215"/>
                    <a:pt x="14479" y="2871"/>
                    <a:pt x="14513" y="3547"/>
                  </a:cubicBezTo>
                  <a:cubicBezTo>
                    <a:pt x="14600" y="5193"/>
                    <a:pt x="14600" y="6852"/>
                    <a:pt x="14506" y="8491"/>
                  </a:cubicBezTo>
                  <a:cubicBezTo>
                    <a:pt x="14473" y="9200"/>
                    <a:pt x="14399" y="9943"/>
                    <a:pt x="13964" y="10465"/>
                  </a:cubicBezTo>
                  <a:cubicBezTo>
                    <a:pt x="13583" y="10933"/>
                    <a:pt x="12974" y="11154"/>
                    <a:pt x="12432" y="11328"/>
                  </a:cubicBezTo>
                  <a:cubicBezTo>
                    <a:pt x="10782" y="11862"/>
                    <a:pt x="8550" y="12395"/>
                    <a:pt x="6196" y="12395"/>
                  </a:cubicBezTo>
                  <a:cubicBezTo>
                    <a:pt x="6012" y="12395"/>
                    <a:pt x="5827" y="12392"/>
                    <a:pt x="5641" y="12385"/>
                  </a:cubicBezTo>
                  <a:cubicBezTo>
                    <a:pt x="4852" y="12265"/>
                    <a:pt x="4075" y="12051"/>
                    <a:pt x="3326" y="11756"/>
                  </a:cubicBezTo>
                  <a:cubicBezTo>
                    <a:pt x="2724" y="11515"/>
                    <a:pt x="1874" y="11114"/>
                    <a:pt x="1433" y="10365"/>
                  </a:cubicBezTo>
                  <a:cubicBezTo>
                    <a:pt x="1085" y="9769"/>
                    <a:pt x="1045" y="9027"/>
                    <a:pt x="1045" y="8378"/>
                  </a:cubicBezTo>
                  <a:cubicBezTo>
                    <a:pt x="1265" y="7601"/>
                    <a:pt x="1647" y="6839"/>
                    <a:pt x="1975" y="6183"/>
                  </a:cubicBezTo>
                  <a:lnTo>
                    <a:pt x="2041" y="6056"/>
                  </a:lnTo>
                  <a:cubicBezTo>
                    <a:pt x="2436" y="5260"/>
                    <a:pt x="2925" y="4530"/>
                    <a:pt x="3493" y="3875"/>
                  </a:cubicBezTo>
                  <a:cubicBezTo>
                    <a:pt x="5206" y="1894"/>
                    <a:pt x="7682" y="596"/>
                    <a:pt x="10278" y="302"/>
                  </a:cubicBezTo>
                  <a:cubicBezTo>
                    <a:pt x="10588" y="266"/>
                    <a:pt x="10876" y="248"/>
                    <a:pt x="11145" y="248"/>
                  </a:cubicBezTo>
                  <a:close/>
                  <a:moveTo>
                    <a:pt x="11145" y="1"/>
                  </a:moveTo>
                  <a:cubicBezTo>
                    <a:pt x="10867" y="1"/>
                    <a:pt x="10571" y="19"/>
                    <a:pt x="10251" y="54"/>
                  </a:cubicBezTo>
                  <a:cubicBezTo>
                    <a:pt x="7588" y="355"/>
                    <a:pt x="5059" y="1687"/>
                    <a:pt x="3306" y="3707"/>
                  </a:cubicBezTo>
                  <a:cubicBezTo>
                    <a:pt x="2724" y="4383"/>
                    <a:pt x="2222" y="5133"/>
                    <a:pt x="1814" y="5942"/>
                  </a:cubicBezTo>
                  <a:lnTo>
                    <a:pt x="1754" y="6076"/>
                  </a:lnTo>
                  <a:cubicBezTo>
                    <a:pt x="1058" y="7468"/>
                    <a:pt x="1" y="9575"/>
                    <a:pt x="1045" y="11101"/>
                  </a:cubicBezTo>
                  <a:cubicBezTo>
                    <a:pt x="1473" y="11730"/>
                    <a:pt x="2215" y="12131"/>
                    <a:pt x="3366" y="12372"/>
                  </a:cubicBezTo>
                  <a:cubicBezTo>
                    <a:pt x="4310" y="12566"/>
                    <a:pt x="5253" y="12646"/>
                    <a:pt x="6183" y="12646"/>
                  </a:cubicBezTo>
                  <a:cubicBezTo>
                    <a:pt x="8572" y="12646"/>
                    <a:pt x="10840" y="12104"/>
                    <a:pt x="12506" y="11569"/>
                  </a:cubicBezTo>
                  <a:cubicBezTo>
                    <a:pt x="13081" y="11382"/>
                    <a:pt x="13730" y="11141"/>
                    <a:pt x="14158" y="10626"/>
                  </a:cubicBezTo>
                  <a:cubicBezTo>
                    <a:pt x="14633" y="10043"/>
                    <a:pt x="14720" y="9261"/>
                    <a:pt x="14760" y="8505"/>
                  </a:cubicBezTo>
                  <a:cubicBezTo>
                    <a:pt x="14847" y="6859"/>
                    <a:pt x="14847" y="5186"/>
                    <a:pt x="14760" y="3534"/>
                  </a:cubicBezTo>
                  <a:cubicBezTo>
                    <a:pt x="14727" y="2824"/>
                    <a:pt x="14660" y="2142"/>
                    <a:pt x="14325" y="1540"/>
                  </a:cubicBezTo>
                  <a:cubicBezTo>
                    <a:pt x="13978" y="911"/>
                    <a:pt x="13315" y="416"/>
                    <a:pt x="12512" y="182"/>
                  </a:cubicBezTo>
                  <a:cubicBezTo>
                    <a:pt x="12097" y="61"/>
                    <a:pt x="11652" y="1"/>
                    <a:pt x="11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9"/>
            <p:cNvSpPr/>
            <p:nvPr/>
          </p:nvSpPr>
          <p:spPr>
            <a:xfrm>
              <a:off x="3716225" y="1427950"/>
              <a:ext cx="386925" cy="294750"/>
            </a:xfrm>
            <a:custGeom>
              <a:avLst/>
              <a:gdLst/>
              <a:ahLst/>
              <a:cxnLst/>
              <a:rect l="l" t="t" r="r" b="b"/>
              <a:pathLst>
                <a:path w="15477" h="11790" extrusionOk="0">
                  <a:moveTo>
                    <a:pt x="9348" y="248"/>
                  </a:moveTo>
                  <a:cubicBezTo>
                    <a:pt x="9769" y="248"/>
                    <a:pt x="10184" y="308"/>
                    <a:pt x="10559" y="496"/>
                  </a:cubicBezTo>
                  <a:cubicBezTo>
                    <a:pt x="10585" y="516"/>
                    <a:pt x="10619" y="529"/>
                    <a:pt x="10646" y="549"/>
                  </a:cubicBezTo>
                  <a:cubicBezTo>
                    <a:pt x="10291" y="409"/>
                    <a:pt x="9903" y="329"/>
                    <a:pt x="9488" y="315"/>
                  </a:cubicBezTo>
                  <a:cubicBezTo>
                    <a:pt x="9430" y="313"/>
                    <a:pt x="9372" y="312"/>
                    <a:pt x="9315" y="312"/>
                  </a:cubicBezTo>
                  <a:cubicBezTo>
                    <a:pt x="8479" y="312"/>
                    <a:pt x="7661" y="531"/>
                    <a:pt x="6872" y="743"/>
                  </a:cubicBezTo>
                  <a:lnTo>
                    <a:pt x="3948" y="1526"/>
                  </a:lnTo>
                  <a:cubicBezTo>
                    <a:pt x="3179" y="1727"/>
                    <a:pt x="2316" y="1961"/>
                    <a:pt x="1667" y="2530"/>
                  </a:cubicBezTo>
                  <a:cubicBezTo>
                    <a:pt x="897" y="3205"/>
                    <a:pt x="536" y="4383"/>
                    <a:pt x="703" y="5387"/>
                  </a:cubicBezTo>
                  <a:cubicBezTo>
                    <a:pt x="483" y="4999"/>
                    <a:pt x="295" y="4590"/>
                    <a:pt x="282" y="4222"/>
                  </a:cubicBezTo>
                  <a:cubicBezTo>
                    <a:pt x="255" y="3620"/>
                    <a:pt x="663" y="3032"/>
                    <a:pt x="1051" y="2684"/>
                  </a:cubicBezTo>
                  <a:cubicBezTo>
                    <a:pt x="1567" y="2222"/>
                    <a:pt x="2222" y="1954"/>
                    <a:pt x="2804" y="1734"/>
                  </a:cubicBezTo>
                  <a:cubicBezTo>
                    <a:pt x="4611" y="1044"/>
                    <a:pt x="6498" y="569"/>
                    <a:pt x="8418" y="322"/>
                  </a:cubicBezTo>
                  <a:cubicBezTo>
                    <a:pt x="8712" y="282"/>
                    <a:pt x="9033" y="248"/>
                    <a:pt x="9348" y="248"/>
                  </a:cubicBezTo>
                  <a:close/>
                  <a:moveTo>
                    <a:pt x="9312" y="432"/>
                  </a:moveTo>
                  <a:cubicBezTo>
                    <a:pt x="9368" y="432"/>
                    <a:pt x="9425" y="433"/>
                    <a:pt x="9482" y="436"/>
                  </a:cubicBezTo>
                  <a:cubicBezTo>
                    <a:pt x="10117" y="462"/>
                    <a:pt x="10699" y="643"/>
                    <a:pt x="11154" y="944"/>
                  </a:cubicBezTo>
                  <a:cubicBezTo>
                    <a:pt x="11455" y="1252"/>
                    <a:pt x="11703" y="1633"/>
                    <a:pt x="11937" y="2015"/>
                  </a:cubicBezTo>
                  <a:cubicBezTo>
                    <a:pt x="12994" y="3761"/>
                    <a:pt x="13917" y="5607"/>
                    <a:pt x="14673" y="7508"/>
                  </a:cubicBezTo>
                  <a:cubicBezTo>
                    <a:pt x="14948" y="8183"/>
                    <a:pt x="15215" y="8966"/>
                    <a:pt x="14981" y="9662"/>
                  </a:cubicBezTo>
                  <a:cubicBezTo>
                    <a:pt x="14767" y="10298"/>
                    <a:pt x="14185" y="10706"/>
                    <a:pt x="13737" y="10940"/>
                  </a:cubicBezTo>
                  <a:cubicBezTo>
                    <a:pt x="12960" y="11344"/>
                    <a:pt x="12020" y="11540"/>
                    <a:pt x="10883" y="11540"/>
                  </a:cubicBezTo>
                  <a:cubicBezTo>
                    <a:pt x="10777" y="11540"/>
                    <a:pt x="10669" y="11539"/>
                    <a:pt x="10559" y="11535"/>
                  </a:cubicBezTo>
                  <a:cubicBezTo>
                    <a:pt x="8358" y="11468"/>
                    <a:pt x="6143" y="10739"/>
                    <a:pt x="4336" y="9475"/>
                  </a:cubicBezTo>
                  <a:cubicBezTo>
                    <a:pt x="3079" y="8598"/>
                    <a:pt x="1981" y="7441"/>
                    <a:pt x="1165" y="6123"/>
                  </a:cubicBezTo>
                  <a:cubicBezTo>
                    <a:pt x="1118" y="6056"/>
                    <a:pt x="1078" y="5989"/>
                    <a:pt x="1031" y="5922"/>
                  </a:cubicBezTo>
                  <a:cubicBezTo>
                    <a:pt x="998" y="5862"/>
                    <a:pt x="964" y="5808"/>
                    <a:pt x="924" y="5748"/>
                  </a:cubicBezTo>
                  <a:cubicBezTo>
                    <a:pt x="590" y="4731"/>
                    <a:pt x="924" y="3346"/>
                    <a:pt x="1754" y="2623"/>
                  </a:cubicBezTo>
                  <a:cubicBezTo>
                    <a:pt x="2376" y="2075"/>
                    <a:pt x="3226" y="1847"/>
                    <a:pt x="3982" y="1647"/>
                  </a:cubicBezTo>
                  <a:lnTo>
                    <a:pt x="6906" y="864"/>
                  </a:lnTo>
                  <a:cubicBezTo>
                    <a:pt x="7688" y="651"/>
                    <a:pt x="8494" y="432"/>
                    <a:pt x="9312" y="432"/>
                  </a:cubicBezTo>
                  <a:close/>
                  <a:moveTo>
                    <a:pt x="9346" y="0"/>
                  </a:moveTo>
                  <a:cubicBezTo>
                    <a:pt x="9017" y="0"/>
                    <a:pt x="8691" y="35"/>
                    <a:pt x="8384" y="74"/>
                  </a:cubicBezTo>
                  <a:cubicBezTo>
                    <a:pt x="6444" y="329"/>
                    <a:pt x="4537" y="804"/>
                    <a:pt x="2711" y="1499"/>
                  </a:cubicBezTo>
                  <a:cubicBezTo>
                    <a:pt x="2115" y="1727"/>
                    <a:pt x="1433" y="2008"/>
                    <a:pt x="884" y="2496"/>
                  </a:cubicBezTo>
                  <a:cubicBezTo>
                    <a:pt x="449" y="2884"/>
                    <a:pt x="1" y="3547"/>
                    <a:pt x="34" y="4229"/>
                  </a:cubicBezTo>
                  <a:cubicBezTo>
                    <a:pt x="61" y="4851"/>
                    <a:pt x="483" y="5520"/>
                    <a:pt x="824" y="6056"/>
                  </a:cubicBezTo>
                  <a:cubicBezTo>
                    <a:pt x="864" y="6123"/>
                    <a:pt x="911" y="6190"/>
                    <a:pt x="951" y="6256"/>
                  </a:cubicBezTo>
                  <a:cubicBezTo>
                    <a:pt x="1787" y="7601"/>
                    <a:pt x="2911" y="8785"/>
                    <a:pt x="4196" y="9682"/>
                  </a:cubicBezTo>
                  <a:cubicBezTo>
                    <a:pt x="6043" y="10973"/>
                    <a:pt x="8297" y="11716"/>
                    <a:pt x="10552" y="11783"/>
                  </a:cubicBezTo>
                  <a:cubicBezTo>
                    <a:pt x="10659" y="11790"/>
                    <a:pt x="10766" y="11790"/>
                    <a:pt x="10873" y="11790"/>
                  </a:cubicBezTo>
                  <a:cubicBezTo>
                    <a:pt x="12057" y="11790"/>
                    <a:pt x="13034" y="11582"/>
                    <a:pt x="13851" y="11161"/>
                  </a:cubicBezTo>
                  <a:cubicBezTo>
                    <a:pt x="14339" y="10906"/>
                    <a:pt x="14975" y="10458"/>
                    <a:pt x="15215" y="9742"/>
                  </a:cubicBezTo>
                  <a:cubicBezTo>
                    <a:pt x="15476" y="8966"/>
                    <a:pt x="15195" y="8130"/>
                    <a:pt x="14908" y="7414"/>
                  </a:cubicBezTo>
                  <a:cubicBezTo>
                    <a:pt x="14145" y="5500"/>
                    <a:pt x="13215" y="3647"/>
                    <a:pt x="12151" y="1887"/>
                  </a:cubicBezTo>
                  <a:cubicBezTo>
                    <a:pt x="11763" y="1259"/>
                    <a:pt x="11335" y="616"/>
                    <a:pt x="10672" y="275"/>
                  </a:cubicBezTo>
                  <a:cubicBezTo>
                    <a:pt x="10254" y="66"/>
                    <a:pt x="9798" y="0"/>
                    <a:pt x="9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9"/>
            <p:cNvSpPr/>
            <p:nvPr/>
          </p:nvSpPr>
          <p:spPr>
            <a:xfrm>
              <a:off x="4029200" y="1199050"/>
              <a:ext cx="238525" cy="387000"/>
            </a:xfrm>
            <a:custGeom>
              <a:avLst/>
              <a:gdLst/>
              <a:ahLst/>
              <a:cxnLst/>
              <a:rect l="l" t="t" r="r" b="b"/>
              <a:pathLst>
                <a:path w="9541" h="15480" extrusionOk="0">
                  <a:moveTo>
                    <a:pt x="3620" y="251"/>
                  </a:moveTo>
                  <a:cubicBezTo>
                    <a:pt x="3887" y="251"/>
                    <a:pt x="4175" y="305"/>
                    <a:pt x="4469" y="412"/>
                  </a:cubicBezTo>
                  <a:cubicBezTo>
                    <a:pt x="4423" y="410"/>
                    <a:pt x="4376" y="408"/>
                    <a:pt x="4330" y="408"/>
                  </a:cubicBezTo>
                  <a:cubicBezTo>
                    <a:pt x="3999" y="408"/>
                    <a:pt x="3661" y="471"/>
                    <a:pt x="3339" y="606"/>
                  </a:cubicBezTo>
                  <a:cubicBezTo>
                    <a:pt x="2743" y="854"/>
                    <a:pt x="2195" y="1322"/>
                    <a:pt x="1753" y="1958"/>
                  </a:cubicBezTo>
                  <a:cubicBezTo>
                    <a:pt x="1586" y="2198"/>
                    <a:pt x="1439" y="2453"/>
                    <a:pt x="1311" y="2707"/>
                  </a:cubicBezTo>
                  <a:cubicBezTo>
                    <a:pt x="1445" y="2332"/>
                    <a:pt x="1599" y="1951"/>
                    <a:pt x="1760" y="1576"/>
                  </a:cubicBezTo>
                  <a:cubicBezTo>
                    <a:pt x="2128" y="720"/>
                    <a:pt x="2803" y="251"/>
                    <a:pt x="3620" y="251"/>
                  </a:cubicBezTo>
                  <a:close/>
                  <a:moveTo>
                    <a:pt x="4328" y="530"/>
                  </a:moveTo>
                  <a:cubicBezTo>
                    <a:pt x="4542" y="530"/>
                    <a:pt x="4752" y="559"/>
                    <a:pt x="4951" y="619"/>
                  </a:cubicBezTo>
                  <a:cubicBezTo>
                    <a:pt x="6042" y="1168"/>
                    <a:pt x="7005" y="2192"/>
                    <a:pt x="7815" y="3677"/>
                  </a:cubicBezTo>
                  <a:cubicBezTo>
                    <a:pt x="8798" y="5477"/>
                    <a:pt x="9287" y="7364"/>
                    <a:pt x="9240" y="9143"/>
                  </a:cubicBezTo>
                  <a:cubicBezTo>
                    <a:pt x="9186" y="11130"/>
                    <a:pt x="8430" y="13004"/>
                    <a:pt x="7166" y="14288"/>
                  </a:cubicBezTo>
                  <a:cubicBezTo>
                    <a:pt x="6751" y="14703"/>
                    <a:pt x="6109" y="15205"/>
                    <a:pt x="5386" y="15225"/>
                  </a:cubicBezTo>
                  <a:cubicBezTo>
                    <a:pt x="5374" y="15225"/>
                    <a:pt x="5361" y="15226"/>
                    <a:pt x="5349" y="15226"/>
                  </a:cubicBezTo>
                  <a:cubicBezTo>
                    <a:pt x="4736" y="15226"/>
                    <a:pt x="4220" y="14742"/>
                    <a:pt x="3807" y="14355"/>
                  </a:cubicBezTo>
                  <a:cubicBezTo>
                    <a:pt x="2382" y="13017"/>
                    <a:pt x="1271" y="11338"/>
                    <a:pt x="676" y="9625"/>
                  </a:cubicBezTo>
                  <a:cubicBezTo>
                    <a:pt x="254" y="8387"/>
                    <a:pt x="274" y="6715"/>
                    <a:pt x="749" y="4641"/>
                  </a:cubicBezTo>
                  <a:cubicBezTo>
                    <a:pt x="803" y="4393"/>
                    <a:pt x="870" y="4139"/>
                    <a:pt x="937" y="3891"/>
                  </a:cubicBezTo>
                  <a:cubicBezTo>
                    <a:pt x="943" y="3884"/>
                    <a:pt x="943" y="3878"/>
                    <a:pt x="950" y="3871"/>
                  </a:cubicBezTo>
                  <a:cubicBezTo>
                    <a:pt x="1184" y="3256"/>
                    <a:pt x="1452" y="2607"/>
                    <a:pt x="1853" y="2024"/>
                  </a:cubicBezTo>
                  <a:cubicBezTo>
                    <a:pt x="2282" y="1409"/>
                    <a:pt x="2817" y="961"/>
                    <a:pt x="3386" y="720"/>
                  </a:cubicBezTo>
                  <a:cubicBezTo>
                    <a:pt x="3695" y="593"/>
                    <a:pt x="4016" y="530"/>
                    <a:pt x="4328" y="530"/>
                  </a:cubicBezTo>
                  <a:close/>
                  <a:moveTo>
                    <a:pt x="3610" y="0"/>
                  </a:moveTo>
                  <a:cubicBezTo>
                    <a:pt x="2702" y="0"/>
                    <a:pt x="1947" y="517"/>
                    <a:pt x="1532" y="1476"/>
                  </a:cubicBezTo>
                  <a:cubicBezTo>
                    <a:pt x="1084" y="2513"/>
                    <a:pt x="736" y="3557"/>
                    <a:pt x="502" y="4587"/>
                  </a:cubicBezTo>
                  <a:cubicBezTo>
                    <a:pt x="20" y="6701"/>
                    <a:pt x="0" y="8427"/>
                    <a:pt x="442" y="9705"/>
                  </a:cubicBezTo>
                  <a:cubicBezTo>
                    <a:pt x="1051" y="11458"/>
                    <a:pt x="2181" y="13171"/>
                    <a:pt x="3640" y="14536"/>
                  </a:cubicBezTo>
                  <a:cubicBezTo>
                    <a:pt x="4061" y="14937"/>
                    <a:pt x="4637" y="15479"/>
                    <a:pt x="5353" y="15479"/>
                  </a:cubicBezTo>
                  <a:cubicBezTo>
                    <a:pt x="5366" y="15479"/>
                    <a:pt x="5379" y="15479"/>
                    <a:pt x="5393" y="15473"/>
                  </a:cubicBezTo>
                  <a:cubicBezTo>
                    <a:pt x="6035" y="15459"/>
                    <a:pt x="6704" y="15111"/>
                    <a:pt x="7340" y="14462"/>
                  </a:cubicBezTo>
                  <a:cubicBezTo>
                    <a:pt x="8651" y="13138"/>
                    <a:pt x="9434" y="11197"/>
                    <a:pt x="9487" y="9150"/>
                  </a:cubicBezTo>
                  <a:cubicBezTo>
                    <a:pt x="9541" y="7330"/>
                    <a:pt x="9039" y="5397"/>
                    <a:pt x="8036" y="3557"/>
                  </a:cubicBezTo>
                  <a:cubicBezTo>
                    <a:pt x="7092" y="1837"/>
                    <a:pt x="5948" y="706"/>
                    <a:pt x="4623" y="198"/>
                  </a:cubicBezTo>
                  <a:cubicBezTo>
                    <a:pt x="4272" y="65"/>
                    <a:pt x="3931" y="0"/>
                    <a:pt x="3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9"/>
            <p:cNvSpPr/>
            <p:nvPr/>
          </p:nvSpPr>
          <p:spPr>
            <a:xfrm>
              <a:off x="3743675" y="1303675"/>
              <a:ext cx="83650" cy="39825"/>
            </a:xfrm>
            <a:custGeom>
              <a:avLst/>
              <a:gdLst/>
              <a:ahLst/>
              <a:cxnLst/>
              <a:rect l="l" t="t" r="r" b="b"/>
              <a:pathLst>
                <a:path w="3346" h="1593" extrusionOk="0">
                  <a:moveTo>
                    <a:pt x="711" y="126"/>
                  </a:moveTo>
                  <a:cubicBezTo>
                    <a:pt x="738" y="126"/>
                    <a:pt x="764" y="126"/>
                    <a:pt x="790" y="128"/>
                  </a:cubicBezTo>
                  <a:cubicBezTo>
                    <a:pt x="1506" y="148"/>
                    <a:pt x="2215" y="409"/>
                    <a:pt x="2797" y="864"/>
                  </a:cubicBezTo>
                  <a:cubicBezTo>
                    <a:pt x="3178" y="1165"/>
                    <a:pt x="3205" y="1299"/>
                    <a:pt x="3198" y="1345"/>
                  </a:cubicBezTo>
                  <a:cubicBezTo>
                    <a:pt x="3192" y="1379"/>
                    <a:pt x="3158" y="1412"/>
                    <a:pt x="3091" y="1432"/>
                  </a:cubicBezTo>
                  <a:cubicBezTo>
                    <a:pt x="3011" y="1460"/>
                    <a:pt x="2913" y="1471"/>
                    <a:pt x="2806" y="1471"/>
                  </a:cubicBezTo>
                  <a:cubicBezTo>
                    <a:pt x="2574" y="1471"/>
                    <a:pt x="2301" y="1420"/>
                    <a:pt x="2081" y="1379"/>
                  </a:cubicBezTo>
                  <a:cubicBezTo>
                    <a:pt x="2027" y="1365"/>
                    <a:pt x="1967" y="1359"/>
                    <a:pt x="1920" y="1345"/>
                  </a:cubicBezTo>
                  <a:cubicBezTo>
                    <a:pt x="1472" y="1272"/>
                    <a:pt x="1037" y="1145"/>
                    <a:pt x="622" y="971"/>
                  </a:cubicBezTo>
                  <a:cubicBezTo>
                    <a:pt x="502" y="917"/>
                    <a:pt x="375" y="857"/>
                    <a:pt x="274" y="763"/>
                  </a:cubicBezTo>
                  <a:cubicBezTo>
                    <a:pt x="181" y="670"/>
                    <a:pt x="134" y="543"/>
                    <a:pt x="154" y="435"/>
                  </a:cubicBezTo>
                  <a:cubicBezTo>
                    <a:pt x="174" y="328"/>
                    <a:pt x="261" y="228"/>
                    <a:pt x="388" y="181"/>
                  </a:cubicBezTo>
                  <a:cubicBezTo>
                    <a:pt x="490" y="138"/>
                    <a:pt x="604" y="126"/>
                    <a:pt x="711" y="126"/>
                  </a:cubicBezTo>
                  <a:close/>
                  <a:moveTo>
                    <a:pt x="790" y="1"/>
                  </a:moveTo>
                  <a:cubicBezTo>
                    <a:pt x="656" y="1"/>
                    <a:pt x="489" y="1"/>
                    <a:pt x="341" y="61"/>
                  </a:cubicBezTo>
                  <a:cubicBezTo>
                    <a:pt x="174" y="128"/>
                    <a:pt x="54" y="261"/>
                    <a:pt x="27" y="415"/>
                  </a:cubicBezTo>
                  <a:cubicBezTo>
                    <a:pt x="0" y="563"/>
                    <a:pt x="60" y="730"/>
                    <a:pt x="188" y="857"/>
                  </a:cubicBezTo>
                  <a:cubicBezTo>
                    <a:pt x="301" y="964"/>
                    <a:pt x="448" y="1031"/>
                    <a:pt x="576" y="1084"/>
                  </a:cubicBezTo>
                  <a:cubicBezTo>
                    <a:pt x="997" y="1265"/>
                    <a:pt x="1439" y="1392"/>
                    <a:pt x="1900" y="1472"/>
                  </a:cubicBezTo>
                  <a:cubicBezTo>
                    <a:pt x="1947" y="1479"/>
                    <a:pt x="2001" y="1493"/>
                    <a:pt x="2061" y="1499"/>
                  </a:cubicBezTo>
                  <a:cubicBezTo>
                    <a:pt x="2282" y="1539"/>
                    <a:pt x="2563" y="1593"/>
                    <a:pt x="2810" y="1593"/>
                  </a:cubicBezTo>
                  <a:cubicBezTo>
                    <a:pt x="2931" y="1593"/>
                    <a:pt x="3038" y="1580"/>
                    <a:pt x="3131" y="1553"/>
                  </a:cubicBezTo>
                  <a:cubicBezTo>
                    <a:pt x="3245" y="1513"/>
                    <a:pt x="3305" y="1452"/>
                    <a:pt x="3319" y="1365"/>
                  </a:cubicBezTo>
                  <a:cubicBezTo>
                    <a:pt x="3345" y="1218"/>
                    <a:pt x="3198" y="1018"/>
                    <a:pt x="2870" y="763"/>
                  </a:cubicBezTo>
                  <a:cubicBezTo>
                    <a:pt x="2275" y="295"/>
                    <a:pt x="1532" y="27"/>
                    <a:pt x="7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9"/>
            <p:cNvSpPr/>
            <p:nvPr/>
          </p:nvSpPr>
          <p:spPr>
            <a:xfrm>
              <a:off x="3810750" y="1227150"/>
              <a:ext cx="56375" cy="65850"/>
            </a:xfrm>
            <a:custGeom>
              <a:avLst/>
              <a:gdLst/>
              <a:ahLst/>
              <a:cxnLst/>
              <a:rect l="l" t="t" r="r" b="b"/>
              <a:pathLst>
                <a:path w="2255" h="2634" extrusionOk="0">
                  <a:moveTo>
                    <a:pt x="492" y="126"/>
                  </a:moveTo>
                  <a:cubicBezTo>
                    <a:pt x="554" y="126"/>
                    <a:pt x="616" y="138"/>
                    <a:pt x="669" y="158"/>
                  </a:cubicBezTo>
                  <a:cubicBezTo>
                    <a:pt x="823" y="218"/>
                    <a:pt x="943" y="332"/>
                    <a:pt x="1051" y="452"/>
                  </a:cubicBezTo>
                  <a:cubicBezTo>
                    <a:pt x="1332" y="753"/>
                    <a:pt x="1566" y="1101"/>
                    <a:pt x="1740" y="1483"/>
                  </a:cubicBezTo>
                  <a:cubicBezTo>
                    <a:pt x="1894" y="1824"/>
                    <a:pt x="2094" y="2366"/>
                    <a:pt x="2041" y="2506"/>
                  </a:cubicBezTo>
                  <a:cubicBezTo>
                    <a:pt x="2041" y="2506"/>
                    <a:pt x="2041" y="2513"/>
                    <a:pt x="2041" y="2513"/>
                  </a:cubicBezTo>
                  <a:cubicBezTo>
                    <a:pt x="2039" y="2513"/>
                    <a:pt x="2037" y="2513"/>
                    <a:pt x="2034" y="2513"/>
                  </a:cubicBezTo>
                  <a:cubicBezTo>
                    <a:pt x="1983" y="2513"/>
                    <a:pt x="1851" y="2440"/>
                    <a:pt x="1633" y="2292"/>
                  </a:cubicBezTo>
                  <a:cubicBezTo>
                    <a:pt x="1606" y="2272"/>
                    <a:pt x="1586" y="2259"/>
                    <a:pt x="1566" y="2245"/>
                  </a:cubicBezTo>
                  <a:cubicBezTo>
                    <a:pt x="1398" y="2138"/>
                    <a:pt x="1231" y="2018"/>
                    <a:pt x="1077" y="1884"/>
                  </a:cubicBezTo>
                  <a:cubicBezTo>
                    <a:pt x="770" y="1610"/>
                    <a:pt x="509" y="1295"/>
                    <a:pt x="301" y="941"/>
                  </a:cubicBezTo>
                  <a:cubicBezTo>
                    <a:pt x="234" y="827"/>
                    <a:pt x="167" y="700"/>
                    <a:pt x="147" y="559"/>
                  </a:cubicBezTo>
                  <a:cubicBezTo>
                    <a:pt x="127" y="425"/>
                    <a:pt x="167" y="292"/>
                    <a:pt x="254" y="211"/>
                  </a:cubicBezTo>
                  <a:cubicBezTo>
                    <a:pt x="320" y="149"/>
                    <a:pt x="406" y="126"/>
                    <a:pt x="492" y="126"/>
                  </a:cubicBezTo>
                  <a:close/>
                  <a:moveTo>
                    <a:pt x="493" y="0"/>
                  </a:moveTo>
                  <a:cubicBezTo>
                    <a:pt x="368" y="0"/>
                    <a:pt x="252" y="42"/>
                    <a:pt x="167" y="118"/>
                  </a:cubicBezTo>
                  <a:cubicBezTo>
                    <a:pt x="54" y="225"/>
                    <a:pt x="0" y="399"/>
                    <a:pt x="27" y="579"/>
                  </a:cubicBezTo>
                  <a:cubicBezTo>
                    <a:pt x="47" y="733"/>
                    <a:pt x="121" y="880"/>
                    <a:pt x="194" y="1008"/>
                  </a:cubicBezTo>
                  <a:cubicBezTo>
                    <a:pt x="408" y="1369"/>
                    <a:pt x="676" y="1697"/>
                    <a:pt x="997" y="1978"/>
                  </a:cubicBezTo>
                  <a:cubicBezTo>
                    <a:pt x="1151" y="2111"/>
                    <a:pt x="1325" y="2239"/>
                    <a:pt x="1499" y="2352"/>
                  </a:cubicBezTo>
                  <a:cubicBezTo>
                    <a:pt x="1519" y="2359"/>
                    <a:pt x="1539" y="2372"/>
                    <a:pt x="1566" y="2392"/>
                  </a:cubicBezTo>
                  <a:cubicBezTo>
                    <a:pt x="1793" y="2546"/>
                    <a:pt x="1940" y="2633"/>
                    <a:pt x="2041" y="2633"/>
                  </a:cubicBezTo>
                  <a:cubicBezTo>
                    <a:pt x="2054" y="2633"/>
                    <a:pt x="2068" y="2633"/>
                    <a:pt x="2081" y="2627"/>
                  </a:cubicBezTo>
                  <a:cubicBezTo>
                    <a:pt x="2108" y="2620"/>
                    <a:pt x="2141" y="2600"/>
                    <a:pt x="2161" y="2546"/>
                  </a:cubicBezTo>
                  <a:cubicBezTo>
                    <a:pt x="2255" y="2312"/>
                    <a:pt x="1894" y="1523"/>
                    <a:pt x="1853" y="1429"/>
                  </a:cubicBezTo>
                  <a:cubicBezTo>
                    <a:pt x="1673" y="1041"/>
                    <a:pt x="1432" y="680"/>
                    <a:pt x="1144" y="365"/>
                  </a:cubicBezTo>
                  <a:cubicBezTo>
                    <a:pt x="1030" y="245"/>
                    <a:pt x="890" y="111"/>
                    <a:pt x="716" y="44"/>
                  </a:cubicBezTo>
                  <a:cubicBezTo>
                    <a:pt x="642" y="14"/>
                    <a:pt x="566" y="0"/>
                    <a:pt x="4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9"/>
            <p:cNvSpPr/>
            <p:nvPr/>
          </p:nvSpPr>
          <p:spPr>
            <a:xfrm>
              <a:off x="3899550" y="1176350"/>
              <a:ext cx="49700" cy="69475"/>
            </a:xfrm>
            <a:custGeom>
              <a:avLst/>
              <a:gdLst/>
              <a:ahLst/>
              <a:cxnLst/>
              <a:rect l="l" t="t" r="r" b="b"/>
              <a:pathLst>
                <a:path w="1988" h="2779" extrusionOk="0">
                  <a:moveTo>
                    <a:pt x="543" y="122"/>
                  </a:moveTo>
                  <a:cubicBezTo>
                    <a:pt x="650" y="122"/>
                    <a:pt x="764" y="163"/>
                    <a:pt x="857" y="243"/>
                  </a:cubicBezTo>
                  <a:cubicBezTo>
                    <a:pt x="984" y="343"/>
                    <a:pt x="1065" y="490"/>
                    <a:pt x="1145" y="631"/>
                  </a:cubicBezTo>
                  <a:cubicBezTo>
                    <a:pt x="1339" y="1006"/>
                    <a:pt x="1807" y="2076"/>
                    <a:pt x="1607" y="2491"/>
                  </a:cubicBezTo>
                  <a:cubicBezTo>
                    <a:pt x="1566" y="2571"/>
                    <a:pt x="1506" y="2625"/>
                    <a:pt x="1413" y="2645"/>
                  </a:cubicBezTo>
                  <a:cubicBezTo>
                    <a:pt x="1371" y="2653"/>
                    <a:pt x="1330" y="2657"/>
                    <a:pt x="1291" y="2657"/>
                  </a:cubicBezTo>
                  <a:cubicBezTo>
                    <a:pt x="648" y="2657"/>
                    <a:pt x="367" y="1617"/>
                    <a:pt x="228" y="1106"/>
                  </a:cubicBezTo>
                  <a:lnTo>
                    <a:pt x="215" y="1046"/>
                  </a:lnTo>
                  <a:cubicBezTo>
                    <a:pt x="168" y="885"/>
                    <a:pt x="128" y="698"/>
                    <a:pt x="155" y="517"/>
                  </a:cubicBezTo>
                  <a:cubicBezTo>
                    <a:pt x="181" y="337"/>
                    <a:pt x="295" y="189"/>
                    <a:pt x="436" y="143"/>
                  </a:cubicBezTo>
                  <a:cubicBezTo>
                    <a:pt x="469" y="129"/>
                    <a:pt x="509" y="122"/>
                    <a:pt x="543" y="122"/>
                  </a:cubicBezTo>
                  <a:close/>
                  <a:moveTo>
                    <a:pt x="540" y="0"/>
                  </a:moveTo>
                  <a:cubicBezTo>
                    <a:pt x="490" y="0"/>
                    <a:pt x="441" y="7"/>
                    <a:pt x="396" y="22"/>
                  </a:cubicBezTo>
                  <a:cubicBezTo>
                    <a:pt x="215" y="82"/>
                    <a:pt x="68" y="270"/>
                    <a:pt x="34" y="497"/>
                  </a:cubicBezTo>
                  <a:cubicBezTo>
                    <a:pt x="1" y="705"/>
                    <a:pt x="48" y="905"/>
                    <a:pt x="95" y="1079"/>
                  </a:cubicBezTo>
                  <a:lnTo>
                    <a:pt x="108" y="1139"/>
                  </a:lnTo>
                  <a:cubicBezTo>
                    <a:pt x="255" y="1681"/>
                    <a:pt x="549" y="2779"/>
                    <a:pt x="1279" y="2779"/>
                  </a:cubicBezTo>
                  <a:cubicBezTo>
                    <a:pt x="1332" y="2779"/>
                    <a:pt x="1379" y="2772"/>
                    <a:pt x="1433" y="2765"/>
                  </a:cubicBezTo>
                  <a:cubicBezTo>
                    <a:pt x="1566" y="2738"/>
                    <a:pt x="1660" y="2665"/>
                    <a:pt x="1720" y="2544"/>
                  </a:cubicBezTo>
                  <a:cubicBezTo>
                    <a:pt x="1988" y="1989"/>
                    <a:pt x="1259" y="591"/>
                    <a:pt x="1252" y="571"/>
                  </a:cubicBezTo>
                  <a:cubicBezTo>
                    <a:pt x="1172" y="417"/>
                    <a:pt x="1078" y="263"/>
                    <a:pt x="931" y="143"/>
                  </a:cubicBezTo>
                  <a:cubicBezTo>
                    <a:pt x="814" y="50"/>
                    <a:pt x="673" y="0"/>
                    <a:pt x="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9"/>
            <p:cNvSpPr/>
            <p:nvPr/>
          </p:nvSpPr>
          <p:spPr>
            <a:xfrm>
              <a:off x="3822775" y="1484125"/>
              <a:ext cx="81000" cy="51575"/>
            </a:xfrm>
            <a:custGeom>
              <a:avLst/>
              <a:gdLst/>
              <a:ahLst/>
              <a:cxnLst/>
              <a:rect l="l" t="t" r="r" b="b"/>
              <a:pathLst>
                <a:path w="3240" h="2063" extrusionOk="0">
                  <a:moveTo>
                    <a:pt x="2985" y="122"/>
                  </a:moveTo>
                  <a:cubicBezTo>
                    <a:pt x="3045" y="122"/>
                    <a:pt x="3072" y="149"/>
                    <a:pt x="3085" y="209"/>
                  </a:cubicBezTo>
                  <a:cubicBezTo>
                    <a:pt x="3105" y="289"/>
                    <a:pt x="2992" y="483"/>
                    <a:pt x="2945" y="564"/>
                  </a:cubicBezTo>
                  <a:lnTo>
                    <a:pt x="2925" y="604"/>
                  </a:lnTo>
                  <a:cubicBezTo>
                    <a:pt x="2791" y="845"/>
                    <a:pt x="2577" y="1072"/>
                    <a:pt x="2316" y="1253"/>
                  </a:cubicBezTo>
                  <a:cubicBezTo>
                    <a:pt x="1901" y="1541"/>
                    <a:pt x="1406" y="1701"/>
                    <a:pt x="931" y="1855"/>
                  </a:cubicBezTo>
                  <a:cubicBezTo>
                    <a:pt x="799" y="1901"/>
                    <a:pt x="663" y="1939"/>
                    <a:pt x="541" y="1939"/>
                  </a:cubicBezTo>
                  <a:cubicBezTo>
                    <a:pt x="451" y="1939"/>
                    <a:pt x="370" y="1919"/>
                    <a:pt x="302" y="1868"/>
                  </a:cubicBezTo>
                  <a:cubicBezTo>
                    <a:pt x="141" y="1748"/>
                    <a:pt x="135" y="1500"/>
                    <a:pt x="215" y="1326"/>
                  </a:cubicBezTo>
                  <a:cubicBezTo>
                    <a:pt x="315" y="1139"/>
                    <a:pt x="496" y="1005"/>
                    <a:pt x="677" y="892"/>
                  </a:cubicBezTo>
                  <a:cubicBezTo>
                    <a:pt x="1306" y="497"/>
                    <a:pt x="2028" y="243"/>
                    <a:pt x="2764" y="156"/>
                  </a:cubicBezTo>
                  <a:cubicBezTo>
                    <a:pt x="2798" y="149"/>
                    <a:pt x="2824" y="142"/>
                    <a:pt x="2858" y="142"/>
                  </a:cubicBezTo>
                  <a:cubicBezTo>
                    <a:pt x="2911" y="129"/>
                    <a:pt x="2958" y="122"/>
                    <a:pt x="2985" y="122"/>
                  </a:cubicBezTo>
                  <a:close/>
                  <a:moveTo>
                    <a:pt x="2984" y="0"/>
                  </a:moveTo>
                  <a:cubicBezTo>
                    <a:pt x="2937" y="0"/>
                    <a:pt x="2886" y="9"/>
                    <a:pt x="2838" y="15"/>
                  </a:cubicBezTo>
                  <a:cubicBezTo>
                    <a:pt x="2811" y="22"/>
                    <a:pt x="2777" y="28"/>
                    <a:pt x="2744" y="28"/>
                  </a:cubicBezTo>
                  <a:cubicBezTo>
                    <a:pt x="1995" y="122"/>
                    <a:pt x="1252" y="383"/>
                    <a:pt x="616" y="785"/>
                  </a:cubicBezTo>
                  <a:cubicBezTo>
                    <a:pt x="422" y="905"/>
                    <a:pt x="215" y="1052"/>
                    <a:pt x="108" y="1273"/>
                  </a:cubicBezTo>
                  <a:cubicBezTo>
                    <a:pt x="1" y="1487"/>
                    <a:pt x="14" y="1808"/>
                    <a:pt x="228" y="1969"/>
                  </a:cubicBezTo>
                  <a:cubicBezTo>
                    <a:pt x="322" y="2036"/>
                    <a:pt x="429" y="2062"/>
                    <a:pt x="543" y="2062"/>
                  </a:cubicBezTo>
                  <a:cubicBezTo>
                    <a:pt x="677" y="2062"/>
                    <a:pt x="824" y="2022"/>
                    <a:pt x="971" y="1975"/>
                  </a:cubicBezTo>
                  <a:cubicBezTo>
                    <a:pt x="1453" y="1815"/>
                    <a:pt x="1955" y="1654"/>
                    <a:pt x="2389" y="1353"/>
                  </a:cubicBezTo>
                  <a:cubicBezTo>
                    <a:pt x="2664" y="1159"/>
                    <a:pt x="2891" y="925"/>
                    <a:pt x="3032" y="664"/>
                  </a:cubicBezTo>
                  <a:lnTo>
                    <a:pt x="3052" y="631"/>
                  </a:lnTo>
                  <a:cubicBezTo>
                    <a:pt x="3145" y="463"/>
                    <a:pt x="3239" y="296"/>
                    <a:pt x="3206" y="182"/>
                  </a:cubicBezTo>
                  <a:cubicBezTo>
                    <a:pt x="3170" y="34"/>
                    <a:pt x="3082" y="0"/>
                    <a:pt x="2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9"/>
            <p:cNvSpPr/>
            <p:nvPr/>
          </p:nvSpPr>
          <p:spPr>
            <a:xfrm>
              <a:off x="3874800" y="1516400"/>
              <a:ext cx="56900" cy="89875"/>
            </a:xfrm>
            <a:custGeom>
              <a:avLst/>
              <a:gdLst/>
              <a:ahLst/>
              <a:cxnLst/>
              <a:rect l="l" t="t" r="r" b="b"/>
              <a:pathLst>
                <a:path w="2276" h="3595" extrusionOk="0">
                  <a:moveTo>
                    <a:pt x="1610" y="122"/>
                  </a:moveTo>
                  <a:cubicBezTo>
                    <a:pt x="1616" y="122"/>
                    <a:pt x="1621" y="122"/>
                    <a:pt x="1626" y="122"/>
                  </a:cubicBezTo>
                  <a:cubicBezTo>
                    <a:pt x="1680" y="129"/>
                    <a:pt x="1733" y="176"/>
                    <a:pt x="1774" y="256"/>
                  </a:cubicBezTo>
                  <a:cubicBezTo>
                    <a:pt x="2148" y="972"/>
                    <a:pt x="2128" y="2110"/>
                    <a:pt x="1733" y="2846"/>
                  </a:cubicBezTo>
                  <a:cubicBezTo>
                    <a:pt x="1570" y="3147"/>
                    <a:pt x="1265" y="3472"/>
                    <a:pt x="897" y="3472"/>
                  </a:cubicBezTo>
                  <a:cubicBezTo>
                    <a:pt x="873" y="3472"/>
                    <a:pt x="848" y="3471"/>
                    <a:pt x="824" y="3468"/>
                  </a:cubicBezTo>
                  <a:cubicBezTo>
                    <a:pt x="543" y="3434"/>
                    <a:pt x="288" y="3187"/>
                    <a:pt x="201" y="2866"/>
                  </a:cubicBezTo>
                  <a:cubicBezTo>
                    <a:pt x="128" y="2605"/>
                    <a:pt x="148" y="2297"/>
                    <a:pt x="262" y="1929"/>
                  </a:cubicBezTo>
                  <a:cubicBezTo>
                    <a:pt x="402" y="1487"/>
                    <a:pt x="636" y="1059"/>
                    <a:pt x="944" y="698"/>
                  </a:cubicBezTo>
                  <a:cubicBezTo>
                    <a:pt x="964" y="678"/>
                    <a:pt x="984" y="658"/>
                    <a:pt x="1004" y="631"/>
                  </a:cubicBezTo>
                  <a:cubicBezTo>
                    <a:pt x="1160" y="443"/>
                    <a:pt x="1423" y="122"/>
                    <a:pt x="1610" y="122"/>
                  </a:cubicBezTo>
                  <a:close/>
                  <a:moveTo>
                    <a:pt x="1611" y="1"/>
                  </a:moveTo>
                  <a:cubicBezTo>
                    <a:pt x="1365" y="1"/>
                    <a:pt x="1103" y="319"/>
                    <a:pt x="904" y="551"/>
                  </a:cubicBezTo>
                  <a:cubicBezTo>
                    <a:pt x="884" y="577"/>
                    <a:pt x="864" y="597"/>
                    <a:pt x="850" y="618"/>
                  </a:cubicBezTo>
                  <a:cubicBezTo>
                    <a:pt x="529" y="992"/>
                    <a:pt x="288" y="1434"/>
                    <a:pt x="148" y="1889"/>
                  </a:cubicBezTo>
                  <a:cubicBezTo>
                    <a:pt x="21" y="2284"/>
                    <a:pt x="1" y="2618"/>
                    <a:pt x="81" y="2899"/>
                  </a:cubicBezTo>
                  <a:cubicBezTo>
                    <a:pt x="181" y="3274"/>
                    <a:pt x="476" y="3555"/>
                    <a:pt x="810" y="3595"/>
                  </a:cubicBezTo>
                  <a:lnTo>
                    <a:pt x="897" y="3595"/>
                  </a:lnTo>
                  <a:cubicBezTo>
                    <a:pt x="1319" y="3595"/>
                    <a:pt x="1667" y="3234"/>
                    <a:pt x="1841" y="2906"/>
                  </a:cubicBezTo>
                  <a:cubicBezTo>
                    <a:pt x="2255" y="2136"/>
                    <a:pt x="2275" y="945"/>
                    <a:pt x="1881" y="196"/>
                  </a:cubicBezTo>
                  <a:cubicBezTo>
                    <a:pt x="1820" y="76"/>
                    <a:pt x="1740" y="15"/>
                    <a:pt x="1640" y="2"/>
                  </a:cubicBezTo>
                  <a:cubicBezTo>
                    <a:pt x="1630" y="1"/>
                    <a:pt x="1621" y="1"/>
                    <a:pt x="16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9"/>
            <p:cNvSpPr/>
            <p:nvPr/>
          </p:nvSpPr>
          <p:spPr>
            <a:xfrm>
              <a:off x="3962775" y="1544375"/>
              <a:ext cx="49375" cy="89675"/>
            </a:xfrm>
            <a:custGeom>
              <a:avLst/>
              <a:gdLst/>
              <a:ahLst/>
              <a:cxnLst/>
              <a:rect l="l" t="t" r="r" b="b"/>
              <a:pathLst>
                <a:path w="1975" h="3587" extrusionOk="0">
                  <a:moveTo>
                    <a:pt x="797" y="127"/>
                  </a:moveTo>
                  <a:cubicBezTo>
                    <a:pt x="1105" y="127"/>
                    <a:pt x="1386" y="509"/>
                    <a:pt x="1633" y="1258"/>
                  </a:cubicBezTo>
                  <a:cubicBezTo>
                    <a:pt x="1801" y="1753"/>
                    <a:pt x="1848" y="2289"/>
                    <a:pt x="1781" y="2797"/>
                  </a:cubicBezTo>
                  <a:cubicBezTo>
                    <a:pt x="1740" y="3098"/>
                    <a:pt x="1600" y="3426"/>
                    <a:pt x="1332" y="3459"/>
                  </a:cubicBezTo>
                  <a:cubicBezTo>
                    <a:pt x="1317" y="3462"/>
                    <a:pt x="1301" y="3463"/>
                    <a:pt x="1284" y="3463"/>
                  </a:cubicBezTo>
                  <a:cubicBezTo>
                    <a:pt x="1163" y="3463"/>
                    <a:pt x="1032" y="3398"/>
                    <a:pt x="938" y="3285"/>
                  </a:cubicBezTo>
                  <a:cubicBezTo>
                    <a:pt x="837" y="3172"/>
                    <a:pt x="770" y="3031"/>
                    <a:pt x="710" y="2851"/>
                  </a:cubicBezTo>
                  <a:cubicBezTo>
                    <a:pt x="543" y="2362"/>
                    <a:pt x="168" y="776"/>
                    <a:pt x="516" y="275"/>
                  </a:cubicBezTo>
                  <a:cubicBezTo>
                    <a:pt x="583" y="181"/>
                    <a:pt x="670" y="127"/>
                    <a:pt x="790" y="127"/>
                  </a:cubicBezTo>
                  <a:close/>
                  <a:moveTo>
                    <a:pt x="790" y="0"/>
                  </a:moveTo>
                  <a:cubicBezTo>
                    <a:pt x="630" y="7"/>
                    <a:pt x="503" y="74"/>
                    <a:pt x="409" y="208"/>
                  </a:cubicBezTo>
                  <a:cubicBezTo>
                    <a:pt x="1" y="790"/>
                    <a:pt x="463" y="2503"/>
                    <a:pt x="596" y="2891"/>
                  </a:cubicBezTo>
                  <a:cubicBezTo>
                    <a:pt x="650" y="3058"/>
                    <a:pt x="723" y="3232"/>
                    <a:pt x="844" y="3366"/>
                  </a:cubicBezTo>
                  <a:cubicBezTo>
                    <a:pt x="964" y="3506"/>
                    <a:pt x="1132" y="3587"/>
                    <a:pt x="1292" y="3587"/>
                  </a:cubicBezTo>
                  <a:lnTo>
                    <a:pt x="1352" y="3587"/>
                  </a:lnTo>
                  <a:cubicBezTo>
                    <a:pt x="1774" y="3526"/>
                    <a:pt x="1881" y="2984"/>
                    <a:pt x="1901" y="2817"/>
                  </a:cubicBezTo>
                  <a:cubicBezTo>
                    <a:pt x="1975" y="2289"/>
                    <a:pt x="1921" y="1733"/>
                    <a:pt x="1754" y="1218"/>
                  </a:cubicBezTo>
                  <a:cubicBezTo>
                    <a:pt x="1653" y="917"/>
                    <a:pt x="1352" y="0"/>
                    <a:pt x="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9"/>
            <p:cNvSpPr/>
            <p:nvPr/>
          </p:nvSpPr>
          <p:spPr>
            <a:xfrm>
              <a:off x="3920125" y="1617600"/>
              <a:ext cx="27125" cy="35675"/>
            </a:xfrm>
            <a:custGeom>
              <a:avLst/>
              <a:gdLst/>
              <a:ahLst/>
              <a:cxnLst/>
              <a:rect l="l" t="t" r="r" b="b"/>
              <a:pathLst>
                <a:path w="1085" h="1427" extrusionOk="0">
                  <a:moveTo>
                    <a:pt x="603" y="122"/>
                  </a:moveTo>
                  <a:cubicBezTo>
                    <a:pt x="616" y="122"/>
                    <a:pt x="623" y="122"/>
                    <a:pt x="630" y="129"/>
                  </a:cubicBezTo>
                  <a:cubicBezTo>
                    <a:pt x="717" y="136"/>
                    <a:pt x="777" y="176"/>
                    <a:pt x="824" y="256"/>
                  </a:cubicBezTo>
                  <a:cubicBezTo>
                    <a:pt x="944" y="457"/>
                    <a:pt x="911" y="852"/>
                    <a:pt x="830" y="1026"/>
                  </a:cubicBezTo>
                  <a:cubicBezTo>
                    <a:pt x="770" y="1159"/>
                    <a:pt x="656" y="1300"/>
                    <a:pt x="503" y="1307"/>
                  </a:cubicBezTo>
                  <a:cubicBezTo>
                    <a:pt x="349" y="1307"/>
                    <a:pt x="222" y="1146"/>
                    <a:pt x="181" y="985"/>
                  </a:cubicBezTo>
                  <a:cubicBezTo>
                    <a:pt x="128" y="805"/>
                    <a:pt x="195" y="450"/>
                    <a:pt x="355" y="256"/>
                  </a:cubicBezTo>
                  <a:cubicBezTo>
                    <a:pt x="429" y="169"/>
                    <a:pt x="516" y="122"/>
                    <a:pt x="603" y="122"/>
                  </a:cubicBezTo>
                  <a:close/>
                  <a:moveTo>
                    <a:pt x="603" y="0"/>
                  </a:moveTo>
                  <a:cubicBezTo>
                    <a:pt x="472" y="0"/>
                    <a:pt x="353" y="60"/>
                    <a:pt x="262" y="176"/>
                  </a:cubicBezTo>
                  <a:cubicBezTo>
                    <a:pt x="68" y="410"/>
                    <a:pt x="1" y="805"/>
                    <a:pt x="61" y="1019"/>
                  </a:cubicBezTo>
                  <a:cubicBezTo>
                    <a:pt x="115" y="1220"/>
                    <a:pt x="275" y="1427"/>
                    <a:pt x="503" y="1427"/>
                  </a:cubicBezTo>
                  <a:lnTo>
                    <a:pt x="509" y="1427"/>
                  </a:lnTo>
                  <a:cubicBezTo>
                    <a:pt x="717" y="1427"/>
                    <a:pt x="871" y="1246"/>
                    <a:pt x="944" y="1079"/>
                  </a:cubicBezTo>
                  <a:cubicBezTo>
                    <a:pt x="1038" y="878"/>
                    <a:pt x="1085" y="443"/>
                    <a:pt x="931" y="189"/>
                  </a:cubicBezTo>
                  <a:cubicBezTo>
                    <a:pt x="864" y="75"/>
                    <a:pt x="764" y="15"/>
                    <a:pt x="643" y="2"/>
                  </a:cubicBezTo>
                  <a:cubicBezTo>
                    <a:pt x="630" y="1"/>
                    <a:pt x="616" y="0"/>
                    <a:pt x="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9"/>
            <p:cNvSpPr/>
            <p:nvPr/>
          </p:nvSpPr>
          <p:spPr>
            <a:xfrm>
              <a:off x="3778625" y="1545750"/>
              <a:ext cx="36325" cy="30925"/>
            </a:xfrm>
            <a:custGeom>
              <a:avLst/>
              <a:gdLst/>
              <a:ahLst/>
              <a:cxnLst/>
              <a:rect l="l" t="t" r="r" b="b"/>
              <a:pathLst>
                <a:path w="1453" h="1237" extrusionOk="0">
                  <a:moveTo>
                    <a:pt x="1024" y="126"/>
                  </a:moveTo>
                  <a:cubicBezTo>
                    <a:pt x="1044" y="126"/>
                    <a:pt x="1064" y="126"/>
                    <a:pt x="1091" y="133"/>
                  </a:cubicBezTo>
                  <a:cubicBezTo>
                    <a:pt x="1198" y="159"/>
                    <a:pt x="1258" y="220"/>
                    <a:pt x="1278" y="320"/>
                  </a:cubicBezTo>
                  <a:cubicBezTo>
                    <a:pt x="1319" y="494"/>
                    <a:pt x="1212" y="715"/>
                    <a:pt x="1084" y="815"/>
                  </a:cubicBezTo>
                  <a:cubicBezTo>
                    <a:pt x="957" y="922"/>
                    <a:pt x="797" y="982"/>
                    <a:pt x="643" y="1043"/>
                  </a:cubicBezTo>
                  <a:cubicBezTo>
                    <a:pt x="556" y="1076"/>
                    <a:pt x="469" y="1110"/>
                    <a:pt x="375" y="1116"/>
                  </a:cubicBezTo>
                  <a:cubicBezTo>
                    <a:pt x="288" y="1116"/>
                    <a:pt x="208" y="1076"/>
                    <a:pt x="174" y="1023"/>
                  </a:cubicBezTo>
                  <a:cubicBezTo>
                    <a:pt x="121" y="915"/>
                    <a:pt x="195" y="775"/>
                    <a:pt x="248" y="701"/>
                  </a:cubicBezTo>
                  <a:cubicBezTo>
                    <a:pt x="422" y="454"/>
                    <a:pt x="770" y="126"/>
                    <a:pt x="1024" y="126"/>
                  </a:cubicBezTo>
                  <a:close/>
                  <a:moveTo>
                    <a:pt x="1022" y="1"/>
                  </a:moveTo>
                  <a:cubicBezTo>
                    <a:pt x="664" y="1"/>
                    <a:pt x="277" y="444"/>
                    <a:pt x="148" y="628"/>
                  </a:cubicBezTo>
                  <a:cubicBezTo>
                    <a:pt x="27" y="802"/>
                    <a:pt x="1" y="962"/>
                    <a:pt x="67" y="1083"/>
                  </a:cubicBezTo>
                  <a:cubicBezTo>
                    <a:pt x="121" y="1176"/>
                    <a:pt x="241" y="1237"/>
                    <a:pt x="368" y="1237"/>
                  </a:cubicBezTo>
                  <a:lnTo>
                    <a:pt x="382" y="1237"/>
                  </a:lnTo>
                  <a:cubicBezTo>
                    <a:pt x="489" y="1237"/>
                    <a:pt x="596" y="1196"/>
                    <a:pt x="690" y="1163"/>
                  </a:cubicBezTo>
                  <a:cubicBezTo>
                    <a:pt x="850" y="1096"/>
                    <a:pt x="1017" y="1029"/>
                    <a:pt x="1165" y="915"/>
                  </a:cubicBezTo>
                  <a:cubicBezTo>
                    <a:pt x="1319" y="788"/>
                    <a:pt x="1452" y="521"/>
                    <a:pt x="1406" y="293"/>
                  </a:cubicBezTo>
                  <a:cubicBezTo>
                    <a:pt x="1372" y="153"/>
                    <a:pt x="1272" y="52"/>
                    <a:pt x="1118" y="12"/>
                  </a:cubicBezTo>
                  <a:cubicBezTo>
                    <a:pt x="1086" y="4"/>
                    <a:pt x="1054" y="1"/>
                    <a:pt x="10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9"/>
            <p:cNvSpPr/>
            <p:nvPr/>
          </p:nvSpPr>
          <p:spPr>
            <a:xfrm>
              <a:off x="3847550" y="1318600"/>
              <a:ext cx="31800" cy="23250"/>
            </a:xfrm>
            <a:custGeom>
              <a:avLst/>
              <a:gdLst/>
              <a:ahLst/>
              <a:cxnLst/>
              <a:rect l="l" t="t" r="r" b="b"/>
              <a:pathLst>
                <a:path w="1272" h="930" extrusionOk="0">
                  <a:moveTo>
                    <a:pt x="503" y="123"/>
                  </a:moveTo>
                  <a:cubicBezTo>
                    <a:pt x="697" y="123"/>
                    <a:pt x="917" y="185"/>
                    <a:pt x="1030" y="313"/>
                  </a:cubicBezTo>
                  <a:cubicBezTo>
                    <a:pt x="1104" y="394"/>
                    <a:pt x="1124" y="501"/>
                    <a:pt x="1077" y="621"/>
                  </a:cubicBezTo>
                  <a:cubicBezTo>
                    <a:pt x="1044" y="722"/>
                    <a:pt x="997" y="782"/>
                    <a:pt x="923" y="795"/>
                  </a:cubicBezTo>
                  <a:cubicBezTo>
                    <a:pt x="905" y="800"/>
                    <a:pt x="886" y="802"/>
                    <a:pt x="866" y="802"/>
                  </a:cubicBezTo>
                  <a:cubicBezTo>
                    <a:pt x="685" y="802"/>
                    <a:pt x="426" y="621"/>
                    <a:pt x="228" y="441"/>
                  </a:cubicBezTo>
                  <a:cubicBezTo>
                    <a:pt x="187" y="407"/>
                    <a:pt x="147" y="360"/>
                    <a:pt x="141" y="313"/>
                  </a:cubicBezTo>
                  <a:cubicBezTo>
                    <a:pt x="134" y="233"/>
                    <a:pt x="241" y="166"/>
                    <a:pt x="341" y="140"/>
                  </a:cubicBezTo>
                  <a:cubicBezTo>
                    <a:pt x="390" y="129"/>
                    <a:pt x="446" y="123"/>
                    <a:pt x="503" y="123"/>
                  </a:cubicBezTo>
                  <a:close/>
                  <a:moveTo>
                    <a:pt x="498" y="1"/>
                  </a:moveTo>
                  <a:cubicBezTo>
                    <a:pt x="431" y="1"/>
                    <a:pt x="366" y="7"/>
                    <a:pt x="308" y="19"/>
                  </a:cubicBezTo>
                  <a:cubicBezTo>
                    <a:pt x="161" y="53"/>
                    <a:pt x="0" y="166"/>
                    <a:pt x="20" y="327"/>
                  </a:cubicBezTo>
                  <a:cubicBezTo>
                    <a:pt x="27" y="414"/>
                    <a:pt x="87" y="481"/>
                    <a:pt x="147" y="534"/>
                  </a:cubicBezTo>
                  <a:cubicBezTo>
                    <a:pt x="315" y="688"/>
                    <a:pt x="616" y="929"/>
                    <a:pt x="863" y="929"/>
                  </a:cubicBezTo>
                  <a:cubicBezTo>
                    <a:pt x="897" y="929"/>
                    <a:pt x="923" y="922"/>
                    <a:pt x="950" y="916"/>
                  </a:cubicBezTo>
                  <a:cubicBezTo>
                    <a:pt x="1064" y="889"/>
                    <a:pt x="1151" y="802"/>
                    <a:pt x="1198" y="661"/>
                  </a:cubicBezTo>
                  <a:cubicBezTo>
                    <a:pt x="1271" y="454"/>
                    <a:pt x="1198" y="313"/>
                    <a:pt x="1124" y="227"/>
                  </a:cubicBezTo>
                  <a:cubicBezTo>
                    <a:pt x="980" y="72"/>
                    <a:pt x="724" y="1"/>
                    <a:pt x="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9"/>
            <p:cNvSpPr/>
            <p:nvPr/>
          </p:nvSpPr>
          <p:spPr>
            <a:xfrm>
              <a:off x="3900400" y="1271450"/>
              <a:ext cx="21250" cy="13350"/>
            </a:xfrm>
            <a:custGeom>
              <a:avLst/>
              <a:gdLst/>
              <a:ahLst/>
              <a:cxnLst/>
              <a:rect l="l" t="t" r="r" b="b"/>
              <a:pathLst>
                <a:path w="850" h="534" extrusionOk="0">
                  <a:moveTo>
                    <a:pt x="338" y="127"/>
                  </a:moveTo>
                  <a:cubicBezTo>
                    <a:pt x="356" y="127"/>
                    <a:pt x="373" y="129"/>
                    <a:pt x="388" y="132"/>
                  </a:cubicBezTo>
                  <a:lnTo>
                    <a:pt x="402" y="139"/>
                  </a:lnTo>
                  <a:cubicBezTo>
                    <a:pt x="489" y="159"/>
                    <a:pt x="569" y="226"/>
                    <a:pt x="623" y="279"/>
                  </a:cubicBezTo>
                  <a:cubicBezTo>
                    <a:pt x="676" y="326"/>
                    <a:pt x="689" y="360"/>
                    <a:pt x="683" y="366"/>
                  </a:cubicBezTo>
                  <a:cubicBezTo>
                    <a:pt x="660" y="395"/>
                    <a:pt x="590" y="410"/>
                    <a:pt x="507" y="410"/>
                  </a:cubicBezTo>
                  <a:cubicBezTo>
                    <a:pt x="397" y="410"/>
                    <a:pt x="264" y="383"/>
                    <a:pt x="188" y="326"/>
                  </a:cubicBezTo>
                  <a:cubicBezTo>
                    <a:pt x="141" y="286"/>
                    <a:pt x="141" y="253"/>
                    <a:pt x="174" y="192"/>
                  </a:cubicBezTo>
                  <a:cubicBezTo>
                    <a:pt x="210" y="146"/>
                    <a:pt x="278" y="127"/>
                    <a:pt x="338" y="127"/>
                  </a:cubicBezTo>
                  <a:close/>
                  <a:moveTo>
                    <a:pt x="332" y="1"/>
                  </a:moveTo>
                  <a:cubicBezTo>
                    <a:pt x="226" y="1"/>
                    <a:pt x="132" y="47"/>
                    <a:pt x="74" y="125"/>
                  </a:cubicBezTo>
                  <a:cubicBezTo>
                    <a:pt x="0" y="232"/>
                    <a:pt x="14" y="339"/>
                    <a:pt x="114" y="420"/>
                  </a:cubicBezTo>
                  <a:cubicBezTo>
                    <a:pt x="201" y="493"/>
                    <a:pt x="362" y="534"/>
                    <a:pt x="509" y="534"/>
                  </a:cubicBezTo>
                  <a:cubicBezTo>
                    <a:pt x="623" y="534"/>
                    <a:pt x="730" y="507"/>
                    <a:pt x="776" y="453"/>
                  </a:cubicBezTo>
                  <a:cubicBezTo>
                    <a:pt x="810" y="406"/>
                    <a:pt x="850" y="319"/>
                    <a:pt x="709" y="186"/>
                  </a:cubicBezTo>
                  <a:cubicBezTo>
                    <a:pt x="643" y="125"/>
                    <a:pt x="549" y="52"/>
                    <a:pt x="435" y="18"/>
                  </a:cubicBezTo>
                  <a:lnTo>
                    <a:pt x="422" y="12"/>
                  </a:lnTo>
                  <a:cubicBezTo>
                    <a:pt x="391" y="4"/>
                    <a:pt x="361" y="1"/>
                    <a:pt x="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9"/>
            <p:cNvSpPr/>
            <p:nvPr/>
          </p:nvSpPr>
          <p:spPr>
            <a:xfrm>
              <a:off x="4079875" y="1271050"/>
              <a:ext cx="59900" cy="85675"/>
            </a:xfrm>
            <a:custGeom>
              <a:avLst/>
              <a:gdLst/>
              <a:ahLst/>
              <a:cxnLst/>
              <a:rect l="l" t="t" r="r" b="b"/>
              <a:pathLst>
                <a:path w="2396" h="3427" extrusionOk="0">
                  <a:moveTo>
                    <a:pt x="1671" y="126"/>
                  </a:moveTo>
                  <a:cubicBezTo>
                    <a:pt x="1711" y="126"/>
                    <a:pt x="1752" y="131"/>
                    <a:pt x="1793" y="141"/>
                  </a:cubicBezTo>
                  <a:cubicBezTo>
                    <a:pt x="1987" y="188"/>
                    <a:pt x="2148" y="362"/>
                    <a:pt x="2215" y="590"/>
                  </a:cubicBezTo>
                  <a:cubicBezTo>
                    <a:pt x="2268" y="770"/>
                    <a:pt x="2268" y="984"/>
                    <a:pt x="2208" y="1265"/>
                  </a:cubicBezTo>
                  <a:cubicBezTo>
                    <a:pt x="2074" y="1908"/>
                    <a:pt x="1727" y="2517"/>
                    <a:pt x="1238" y="2965"/>
                  </a:cubicBezTo>
                  <a:cubicBezTo>
                    <a:pt x="1051" y="3139"/>
                    <a:pt x="890" y="3232"/>
                    <a:pt x="730" y="3279"/>
                  </a:cubicBezTo>
                  <a:cubicBezTo>
                    <a:pt x="670" y="3296"/>
                    <a:pt x="616" y="3304"/>
                    <a:pt x="568" y="3304"/>
                  </a:cubicBezTo>
                  <a:cubicBezTo>
                    <a:pt x="481" y="3304"/>
                    <a:pt x="411" y="3277"/>
                    <a:pt x="355" y="3226"/>
                  </a:cubicBezTo>
                  <a:cubicBezTo>
                    <a:pt x="188" y="3079"/>
                    <a:pt x="148" y="2697"/>
                    <a:pt x="235" y="2088"/>
                  </a:cubicBezTo>
                  <a:cubicBezTo>
                    <a:pt x="328" y="1480"/>
                    <a:pt x="602" y="911"/>
                    <a:pt x="1011" y="483"/>
                  </a:cubicBezTo>
                  <a:cubicBezTo>
                    <a:pt x="1145" y="343"/>
                    <a:pt x="1396" y="126"/>
                    <a:pt x="1671" y="126"/>
                  </a:cubicBezTo>
                  <a:close/>
                  <a:moveTo>
                    <a:pt x="1669" y="1"/>
                  </a:moveTo>
                  <a:cubicBezTo>
                    <a:pt x="1350" y="1"/>
                    <a:pt x="1067" y="241"/>
                    <a:pt x="917" y="402"/>
                  </a:cubicBezTo>
                  <a:cubicBezTo>
                    <a:pt x="495" y="844"/>
                    <a:pt x="208" y="1439"/>
                    <a:pt x="114" y="2068"/>
                  </a:cubicBezTo>
                  <a:cubicBezTo>
                    <a:pt x="47" y="2490"/>
                    <a:pt x="0" y="3079"/>
                    <a:pt x="268" y="3319"/>
                  </a:cubicBezTo>
                  <a:cubicBezTo>
                    <a:pt x="348" y="3393"/>
                    <a:pt x="449" y="3426"/>
                    <a:pt x="562" y="3426"/>
                  </a:cubicBezTo>
                  <a:cubicBezTo>
                    <a:pt x="623" y="3426"/>
                    <a:pt x="689" y="3420"/>
                    <a:pt x="756" y="3400"/>
                  </a:cubicBezTo>
                  <a:cubicBezTo>
                    <a:pt x="997" y="3333"/>
                    <a:pt x="1198" y="3172"/>
                    <a:pt x="1325" y="3052"/>
                  </a:cubicBezTo>
                  <a:cubicBezTo>
                    <a:pt x="1834" y="2590"/>
                    <a:pt x="2188" y="1961"/>
                    <a:pt x="2329" y="1285"/>
                  </a:cubicBezTo>
                  <a:cubicBezTo>
                    <a:pt x="2396" y="991"/>
                    <a:pt x="2396" y="757"/>
                    <a:pt x="2335" y="556"/>
                  </a:cubicBezTo>
                  <a:cubicBezTo>
                    <a:pt x="2255" y="282"/>
                    <a:pt x="2061" y="81"/>
                    <a:pt x="1827" y="21"/>
                  </a:cubicBezTo>
                  <a:cubicBezTo>
                    <a:pt x="1774" y="7"/>
                    <a:pt x="1721" y="1"/>
                    <a:pt x="1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9"/>
            <p:cNvSpPr/>
            <p:nvPr/>
          </p:nvSpPr>
          <p:spPr>
            <a:xfrm>
              <a:off x="4115325" y="1361850"/>
              <a:ext cx="77150" cy="39025"/>
            </a:xfrm>
            <a:custGeom>
              <a:avLst/>
              <a:gdLst/>
              <a:ahLst/>
              <a:cxnLst/>
              <a:rect l="l" t="t" r="r" b="b"/>
              <a:pathLst>
                <a:path w="3086" h="1561" extrusionOk="0">
                  <a:moveTo>
                    <a:pt x="2108" y="125"/>
                  </a:moveTo>
                  <a:cubicBezTo>
                    <a:pt x="2267" y="125"/>
                    <a:pt x="2430" y="149"/>
                    <a:pt x="2577" y="223"/>
                  </a:cubicBezTo>
                  <a:cubicBezTo>
                    <a:pt x="2731" y="303"/>
                    <a:pt x="2858" y="450"/>
                    <a:pt x="2918" y="617"/>
                  </a:cubicBezTo>
                  <a:cubicBezTo>
                    <a:pt x="2945" y="704"/>
                    <a:pt x="2965" y="838"/>
                    <a:pt x="2898" y="972"/>
                  </a:cubicBezTo>
                  <a:cubicBezTo>
                    <a:pt x="2764" y="1226"/>
                    <a:pt x="2416" y="1300"/>
                    <a:pt x="2088" y="1333"/>
                  </a:cubicBezTo>
                  <a:lnTo>
                    <a:pt x="1192" y="1420"/>
                  </a:lnTo>
                  <a:cubicBezTo>
                    <a:pt x="1108" y="1428"/>
                    <a:pt x="1019" y="1433"/>
                    <a:pt x="930" y="1433"/>
                  </a:cubicBezTo>
                  <a:cubicBezTo>
                    <a:pt x="631" y="1433"/>
                    <a:pt x="325" y="1382"/>
                    <a:pt x="201" y="1233"/>
                  </a:cubicBezTo>
                  <a:cubicBezTo>
                    <a:pt x="141" y="1159"/>
                    <a:pt x="135" y="1059"/>
                    <a:pt x="175" y="932"/>
                  </a:cubicBezTo>
                  <a:cubicBezTo>
                    <a:pt x="335" y="450"/>
                    <a:pt x="1165" y="276"/>
                    <a:pt x="1613" y="183"/>
                  </a:cubicBezTo>
                  <a:lnTo>
                    <a:pt x="1633" y="183"/>
                  </a:lnTo>
                  <a:cubicBezTo>
                    <a:pt x="1766" y="155"/>
                    <a:pt x="1934" y="125"/>
                    <a:pt x="2108" y="125"/>
                  </a:cubicBezTo>
                  <a:close/>
                  <a:moveTo>
                    <a:pt x="2093" y="0"/>
                  </a:moveTo>
                  <a:cubicBezTo>
                    <a:pt x="1914" y="0"/>
                    <a:pt x="1744" y="29"/>
                    <a:pt x="1606" y="55"/>
                  </a:cubicBezTo>
                  <a:lnTo>
                    <a:pt x="1586" y="62"/>
                  </a:lnTo>
                  <a:cubicBezTo>
                    <a:pt x="1111" y="162"/>
                    <a:pt x="235" y="343"/>
                    <a:pt x="54" y="892"/>
                  </a:cubicBezTo>
                  <a:cubicBezTo>
                    <a:pt x="1" y="1059"/>
                    <a:pt x="21" y="1200"/>
                    <a:pt x="108" y="1313"/>
                  </a:cubicBezTo>
                  <a:cubicBezTo>
                    <a:pt x="268" y="1514"/>
                    <a:pt x="643" y="1561"/>
                    <a:pt x="917" y="1561"/>
                  </a:cubicBezTo>
                  <a:cubicBezTo>
                    <a:pt x="1038" y="1561"/>
                    <a:pt x="1145" y="1554"/>
                    <a:pt x="1205" y="1547"/>
                  </a:cubicBezTo>
                  <a:lnTo>
                    <a:pt x="2102" y="1454"/>
                  </a:lnTo>
                  <a:cubicBezTo>
                    <a:pt x="2463" y="1420"/>
                    <a:pt x="2851" y="1340"/>
                    <a:pt x="3012" y="1026"/>
                  </a:cubicBezTo>
                  <a:cubicBezTo>
                    <a:pt x="3078" y="892"/>
                    <a:pt x="3085" y="738"/>
                    <a:pt x="3032" y="577"/>
                  </a:cubicBezTo>
                  <a:cubicBezTo>
                    <a:pt x="2965" y="377"/>
                    <a:pt x="2818" y="203"/>
                    <a:pt x="2630" y="116"/>
                  </a:cubicBezTo>
                  <a:cubicBezTo>
                    <a:pt x="2460" y="29"/>
                    <a:pt x="2272"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9"/>
            <p:cNvSpPr/>
            <p:nvPr/>
          </p:nvSpPr>
          <p:spPr>
            <a:xfrm>
              <a:off x="4118500" y="1433200"/>
              <a:ext cx="56900" cy="40275"/>
            </a:xfrm>
            <a:custGeom>
              <a:avLst/>
              <a:gdLst/>
              <a:ahLst/>
              <a:cxnLst/>
              <a:rect l="l" t="t" r="r" b="b"/>
              <a:pathLst>
                <a:path w="2276" h="1611" extrusionOk="0">
                  <a:moveTo>
                    <a:pt x="710" y="125"/>
                  </a:moveTo>
                  <a:cubicBezTo>
                    <a:pt x="790" y="125"/>
                    <a:pt x="871" y="139"/>
                    <a:pt x="944" y="165"/>
                  </a:cubicBezTo>
                  <a:cubicBezTo>
                    <a:pt x="1299" y="306"/>
                    <a:pt x="1647" y="520"/>
                    <a:pt x="1948" y="801"/>
                  </a:cubicBezTo>
                  <a:cubicBezTo>
                    <a:pt x="2042" y="888"/>
                    <a:pt x="2142" y="1002"/>
                    <a:pt x="2142" y="1122"/>
                  </a:cubicBezTo>
                  <a:cubicBezTo>
                    <a:pt x="2149" y="1229"/>
                    <a:pt x="2082" y="1336"/>
                    <a:pt x="1975" y="1396"/>
                  </a:cubicBezTo>
                  <a:cubicBezTo>
                    <a:pt x="1888" y="1450"/>
                    <a:pt x="1774" y="1477"/>
                    <a:pt x="1620" y="1483"/>
                  </a:cubicBezTo>
                  <a:cubicBezTo>
                    <a:pt x="1609" y="1484"/>
                    <a:pt x="1599" y="1484"/>
                    <a:pt x="1588" y="1484"/>
                  </a:cubicBezTo>
                  <a:cubicBezTo>
                    <a:pt x="1063" y="1484"/>
                    <a:pt x="365" y="1166"/>
                    <a:pt x="188" y="681"/>
                  </a:cubicBezTo>
                  <a:cubicBezTo>
                    <a:pt x="135" y="527"/>
                    <a:pt x="155" y="386"/>
                    <a:pt x="262" y="279"/>
                  </a:cubicBezTo>
                  <a:cubicBezTo>
                    <a:pt x="362" y="179"/>
                    <a:pt x="536" y="125"/>
                    <a:pt x="710" y="125"/>
                  </a:cubicBezTo>
                  <a:close/>
                  <a:moveTo>
                    <a:pt x="709" y="0"/>
                  </a:moveTo>
                  <a:cubicBezTo>
                    <a:pt x="506" y="0"/>
                    <a:pt x="301" y="70"/>
                    <a:pt x="175" y="192"/>
                  </a:cubicBezTo>
                  <a:cubicBezTo>
                    <a:pt x="34" y="333"/>
                    <a:pt x="1" y="520"/>
                    <a:pt x="74" y="727"/>
                  </a:cubicBezTo>
                  <a:cubicBezTo>
                    <a:pt x="268" y="1263"/>
                    <a:pt x="1004" y="1611"/>
                    <a:pt x="1580" y="1611"/>
                  </a:cubicBezTo>
                  <a:lnTo>
                    <a:pt x="1620" y="1611"/>
                  </a:lnTo>
                  <a:cubicBezTo>
                    <a:pt x="1794" y="1604"/>
                    <a:pt x="1928" y="1570"/>
                    <a:pt x="2042" y="1503"/>
                  </a:cubicBezTo>
                  <a:cubicBezTo>
                    <a:pt x="2182" y="1417"/>
                    <a:pt x="2276" y="1269"/>
                    <a:pt x="2269" y="1122"/>
                  </a:cubicBezTo>
                  <a:cubicBezTo>
                    <a:pt x="2262" y="948"/>
                    <a:pt x="2142" y="814"/>
                    <a:pt x="2028" y="714"/>
                  </a:cubicBezTo>
                  <a:cubicBezTo>
                    <a:pt x="1720" y="420"/>
                    <a:pt x="1359" y="192"/>
                    <a:pt x="991" y="52"/>
                  </a:cubicBezTo>
                  <a:cubicBezTo>
                    <a:pt x="904" y="17"/>
                    <a:pt x="807" y="0"/>
                    <a:pt x="7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9"/>
            <p:cNvSpPr/>
            <p:nvPr/>
          </p:nvSpPr>
          <p:spPr>
            <a:xfrm>
              <a:off x="4127050" y="1506625"/>
              <a:ext cx="42500" cy="37100"/>
            </a:xfrm>
            <a:custGeom>
              <a:avLst/>
              <a:gdLst/>
              <a:ahLst/>
              <a:cxnLst/>
              <a:rect l="l" t="t" r="r" b="b"/>
              <a:pathLst>
                <a:path w="1700" h="1484" extrusionOk="0">
                  <a:moveTo>
                    <a:pt x="542" y="125"/>
                  </a:moveTo>
                  <a:cubicBezTo>
                    <a:pt x="729" y="125"/>
                    <a:pt x="937" y="172"/>
                    <a:pt x="1024" y="212"/>
                  </a:cubicBezTo>
                  <a:cubicBezTo>
                    <a:pt x="1305" y="346"/>
                    <a:pt x="1512" y="627"/>
                    <a:pt x="1552" y="935"/>
                  </a:cubicBezTo>
                  <a:cubicBezTo>
                    <a:pt x="1572" y="1069"/>
                    <a:pt x="1546" y="1256"/>
                    <a:pt x="1419" y="1330"/>
                  </a:cubicBezTo>
                  <a:cubicBezTo>
                    <a:pt x="1383" y="1349"/>
                    <a:pt x="1337" y="1360"/>
                    <a:pt x="1287" y="1360"/>
                  </a:cubicBezTo>
                  <a:cubicBezTo>
                    <a:pt x="1251" y="1360"/>
                    <a:pt x="1214" y="1354"/>
                    <a:pt x="1178" y="1343"/>
                  </a:cubicBezTo>
                  <a:cubicBezTo>
                    <a:pt x="1091" y="1316"/>
                    <a:pt x="1010" y="1263"/>
                    <a:pt x="937" y="1209"/>
                  </a:cubicBezTo>
                  <a:cubicBezTo>
                    <a:pt x="535" y="908"/>
                    <a:pt x="141" y="507"/>
                    <a:pt x="174" y="299"/>
                  </a:cubicBezTo>
                  <a:cubicBezTo>
                    <a:pt x="181" y="246"/>
                    <a:pt x="208" y="206"/>
                    <a:pt x="261" y="179"/>
                  </a:cubicBezTo>
                  <a:cubicBezTo>
                    <a:pt x="335" y="139"/>
                    <a:pt x="435" y="125"/>
                    <a:pt x="542" y="125"/>
                  </a:cubicBezTo>
                  <a:close/>
                  <a:moveTo>
                    <a:pt x="551" y="0"/>
                  </a:moveTo>
                  <a:cubicBezTo>
                    <a:pt x="421" y="0"/>
                    <a:pt x="294" y="20"/>
                    <a:pt x="201" y="72"/>
                  </a:cubicBezTo>
                  <a:cubicBezTo>
                    <a:pt x="114" y="119"/>
                    <a:pt x="60" y="192"/>
                    <a:pt x="47" y="279"/>
                  </a:cubicBezTo>
                  <a:cubicBezTo>
                    <a:pt x="0" y="627"/>
                    <a:pt x="656" y="1156"/>
                    <a:pt x="863" y="1310"/>
                  </a:cubicBezTo>
                  <a:cubicBezTo>
                    <a:pt x="937" y="1363"/>
                    <a:pt x="1030" y="1430"/>
                    <a:pt x="1144" y="1464"/>
                  </a:cubicBezTo>
                  <a:cubicBezTo>
                    <a:pt x="1191" y="1477"/>
                    <a:pt x="1238" y="1484"/>
                    <a:pt x="1285" y="1484"/>
                  </a:cubicBezTo>
                  <a:cubicBezTo>
                    <a:pt x="1358" y="1484"/>
                    <a:pt x="1425" y="1470"/>
                    <a:pt x="1485" y="1437"/>
                  </a:cubicBezTo>
                  <a:cubicBezTo>
                    <a:pt x="1659" y="1330"/>
                    <a:pt x="1700" y="1102"/>
                    <a:pt x="1673" y="922"/>
                  </a:cubicBezTo>
                  <a:cubicBezTo>
                    <a:pt x="1626" y="567"/>
                    <a:pt x="1392" y="246"/>
                    <a:pt x="1077" y="99"/>
                  </a:cubicBezTo>
                  <a:cubicBezTo>
                    <a:pt x="971" y="49"/>
                    <a:pt x="756"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9"/>
            <p:cNvSpPr/>
            <p:nvPr/>
          </p:nvSpPr>
          <p:spPr>
            <a:xfrm>
              <a:off x="4184400" y="1309050"/>
              <a:ext cx="22275" cy="19250"/>
            </a:xfrm>
            <a:custGeom>
              <a:avLst/>
              <a:gdLst/>
              <a:ahLst/>
              <a:cxnLst/>
              <a:rect l="l" t="t" r="r" b="b"/>
              <a:pathLst>
                <a:path w="891" h="770" extrusionOk="0">
                  <a:moveTo>
                    <a:pt x="315" y="127"/>
                  </a:moveTo>
                  <a:cubicBezTo>
                    <a:pt x="376" y="127"/>
                    <a:pt x="443" y="140"/>
                    <a:pt x="530" y="160"/>
                  </a:cubicBezTo>
                  <a:cubicBezTo>
                    <a:pt x="623" y="194"/>
                    <a:pt x="744" y="254"/>
                    <a:pt x="764" y="341"/>
                  </a:cubicBezTo>
                  <a:cubicBezTo>
                    <a:pt x="764" y="354"/>
                    <a:pt x="764" y="368"/>
                    <a:pt x="764" y="381"/>
                  </a:cubicBezTo>
                  <a:cubicBezTo>
                    <a:pt x="757" y="455"/>
                    <a:pt x="697" y="515"/>
                    <a:pt x="556" y="575"/>
                  </a:cubicBezTo>
                  <a:cubicBezTo>
                    <a:pt x="467" y="622"/>
                    <a:pt x="392" y="644"/>
                    <a:pt x="331" y="644"/>
                  </a:cubicBezTo>
                  <a:cubicBezTo>
                    <a:pt x="296" y="644"/>
                    <a:pt x="266" y="637"/>
                    <a:pt x="242" y="622"/>
                  </a:cubicBezTo>
                  <a:cubicBezTo>
                    <a:pt x="182" y="588"/>
                    <a:pt x="148" y="508"/>
                    <a:pt x="135" y="381"/>
                  </a:cubicBezTo>
                  <a:cubicBezTo>
                    <a:pt x="128" y="267"/>
                    <a:pt x="148" y="194"/>
                    <a:pt x="195" y="160"/>
                  </a:cubicBezTo>
                  <a:cubicBezTo>
                    <a:pt x="222" y="133"/>
                    <a:pt x="262" y="127"/>
                    <a:pt x="315" y="127"/>
                  </a:cubicBezTo>
                  <a:close/>
                  <a:moveTo>
                    <a:pt x="313" y="0"/>
                  </a:moveTo>
                  <a:cubicBezTo>
                    <a:pt x="230" y="0"/>
                    <a:pt x="165" y="20"/>
                    <a:pt x="115" y="60"/>
                  </a:cubicBezTo>
                  <a:cubicBezTo>
                    <a:pt x="34" y="127"/>
                    <a:pt x="1" y="234"/>
                    <a:pt x="14" y="388"/>
                  </a:cubicBezTo>
                  <a:cubicBezTo>
                    <a:pt x="28" y="562"/>
                    <a:pt x="81" y="675"/>
                    <a:pt x="182" y="736"/>
                  </a:cubicBezTo>
                  <a:cubicBezTo>
                    <a:pt x="222" y="756"/>
                    <a:pt x="269" y="769"/>
                    <a:pt x="329" y="769"/>
                  </a:cubicBezTo>
                  <a:cubicBezTo>
                    <a:pt x="409" y="769"/>
                    <a:pt x="503" y="742"/>
                    <a:pt x="610" y="689"/>
                  </a:cubicBezTo>
                  <a:cubicBezTo>
                    <a:pt x="724" y="635"/>
                    <a:pt x="877" y="548"/>
                    <a:pt x="891" y="388"/>
                  </a:cubicBezTo>
                  <a:cubicBezTo>
                    <a:pt x="891" y="368"/>
                    <a:pt x="891" y="341"/>
                    <a:pt x="884" y="314"/>
                  </a:cubicBezTo>
                  <a:cubicBezTo>
                    <a:pt x="844" y="140"/>
                    <a:pt x="630" y="67"/>
                    <a:pt x="570" y="46"/>
                  </a:cubicBezTo>
                  <a:cubicBezTo>
                    <a:pt x="470" y="15"/>
                    <a:pt x="385" y="0"/>
                    <a:pt x="3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9"/>
            <p:cNvSpPr/>
            <p:nvPr/>
          </p:nvSpPr>
          <p:spPr>
            <a:xfrm>
              <a:off x="4200125" y="1274750"/>
              <a:ext cx="55400" cy="129975"/>
            </a:xfrm>
            <a:custGeom>
              <a:avLst/>
              <a:gdLst/>
              <a:ahLst/>
              <a:cxnLst/>
              <a:rect l="l" t="t" r="r" b="b"/>
              <a:pathLst>
                <a:path w="2216" h="5199" extrusionOk="0">
                  <a:moveTo>
                    <a:pt x="74" y="0"/>
                  </a:moveTo>
                  <a:cubicBezTo>
                    <a:pt x="58" y="0"/>
                    <a:pt x="41" y="7"/>
                    <a:pt x="28" y="20"/>
                  </a:cubicBezTo>
                  <a:cubicBezTo>
                    <a:pt x="8" y="40"/>
                    <a:pt x="1" y="80"/>
                    <a:pt x="28" y="107"/>
                  </a:cubicBezTo>
                  <a:cubicBezTo>
                    <a:pt x="1279" y="1459"/>
                    <a:pt x="2028" y="3292"/>
                    <a:pt x="2088" y="5138"/>
                  </a:cubicBezTo>
                  <a:cubicBezTo>
                    <a:pt x="2088" y="5172"/>
                    <a:pt x="2115" y="5199"/>
                    <a:pt x="2149" y="5199"/>
                  </a:cubicBezTo>
                  <a:lnTo>
                    <a:pt x="2155" y="5199"/>
                  </a:lnTo>
                  <a:cubicBezTo>
                    <a:pt x="2189" y="5199"/>
                    <a:pt x="2215" y="5172"/>
                    <a:pt x="2215" y="5132"/>
                  </a:cubicBezTo>
                  <a:cubicBezTo>
                    <a:pt x="2155" y="3258"/>
                    <a:pt x="1393" y="1398"/>
                    <a:pt x="121" y="20"/>
                  </a:cubicBezTo>
                  <a:cubicBezTo>
                    <a:pt x="108" y="7"/>
                    <a:pt x="91"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9"/>
            <p:cNvSpPr/>
            <p:nvPr/>
          </p:nvSpPr>
          <p:spPr>
            <a:xfrm>
              <a:off x="4246300" y="1423400"/>
              <a:ext cx="5375" cy="14275"/>
            </a:xfrm>
            <a:custGeom>
              <a:avLst/>
              <a:gdLst/>
              <a:ahLst/>
              <a:cxnLst/>
              <a:rect l="l" t="t" r="r" b="b"/>
              <a:pathLst>
                <a:path w="215" h="571" extrusionOk="0">
                  <a:moveTo>
                    <a:pt x="141" y="1"/>
                  </a:moveTo>
                  <a:cubicBezTo>
                    <a:pt x="113" y="1"/>
                    <a:pt x="87" y="20"/>
                    <a:pt x="81" y="49"/>
                  </a:cubicBezTo>
                  <a:lnTo>
                    <a:pt x="7" y="497"/>
                  </a:lnTo>
                  <a:cubicBezTo>
                    <a:pt x="1" y="531"/>
                    <a:pt x="27" y="564"/>
                    <a:pt x="61" y="571"/>
                  </a:cubicBezTo>
                  <a:lnTo>
                    <a:pt x="67" y="571"/>
                  </a:lnTo>
                  <a:cubicBezTo>
                    <a:pt x="101" y="571"/>
                    <a:pt x="128" y="551"/>
                    <a:pt x="128" y="517"/>
                  </a:cubicBezTo>
                  <a:lnTo>
                    <a:pt x="208" y="69"/>
                  </a:lnTo>
                  <a:cubicBezTo>
                    <a:pt x="215" y="35"/>
                    <a:pt x="188" y="2"/>
                    <a:pt x="154" y="2"/>
                  </a:cubicBezTo>
                  <a:cubicBezTo>
                    <a:pt x="150" y="1"/>
                    <a:pt x="146"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9"/>
            <p:cNvSpPr/>
            <p:nvPr/>
          </p:nvSpPr>
          <p:spPr>
            <a:xfrm>
              <a:off x="4022000" y="1525525"/>
              <a:ext cx="47025" cy="110700"/>
            </a:xfrm>
            <a:custGeom>
              <a:avLst/>
              <a:gdLst/>
              <a:ahLst/>
              <a:cxnLst/>
              <a:rect l="l" t="t" r="r" b="b"/>
              <a:pathLst>
                <a:path w="1881" h="4428" extrusionOk="0">
                  <a:moveTo>
                    <a:pt x="66" y="0"/>
                  </a:moveTo>
                  <a:cubicBezTo>
                    <a:pt x="54" y="0"/>
                    <a:pt x="40" y="4"/>
                    <a:pt x="27" y="12"/>
                  </a:cubicBezTo>
                  <a:cubicBezTo>
                    <a:pt x="0" y="38"/>
                    <a:pt x="0" y="72"/>
                    <a:pt x="20" y="99"/>
                  </a:cubicBezTo>
                  <a:cubicBezTo>
                    <a:pt x="984" y="1336"/>
                    <a:pt x="1579" y="2815"/>
                    <a:pt x="1753" y="4367"/>
                  </a:cubicBezTo>
                  <a:cubicBezTo>
                    <a:pt x="1753" y="4401"/>
                    <a:pt x="1780" y="4427"/>
                    <a:pt x="1814" y="4427"/>
                  </a:cubicBezTo>
                  <a:lnTo>
                    <a:pt x="1820" y="4427"/>
                  </a:lnTo>
                  <a:cubicBezTo>
                    <a:pt x="1854" y="4421"/>
                    <a:pt x="1880" y="4394"/>
                    <a:pt x="1874" y="4354"/>
                  </a:cubicBezTo>
                  <a:cubicBezTo>
                    <a:pt x="1700" y="2775"/>
                    <a:pt x="1098" y="1276"/>
                    <a:pt x="121" y="25"/>
                  </a:cubicBezTo>
                  <a:cubicBezTo>
                    <a:pt x="105" y="9"/>
                    <a:pt x="86"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9"/>
            <p:cNvSpPr/>
            <p:nvPr/>
          </p:nvSpPr>
          <p:spPr>
            <a:xfrm>
              <a:off x="4059975" y="1649625"/>
              <a:ext cx="10725" cy="12200"/>
            </a:xfrm>
            <a:custGeom>
              <a:avLst/>
              <a:gdLst/>
              <a:ahLst/>
              <a:cxnLst/>
              <a:rect l="l" t="t" r="r" b="b"/>
              <a:pathLst>
                <a:path w="429" h="488" extrusionOk="0">
                  <a:moveTo>
                    <a:pt x="366" y="0"/>
                  </a:moveTo>
                  <a:cubicBezTo>
                    <a:pt x="346" y="0"/>
                    <a:pt x="327" y="9"/>
                    <a:pt x="315" y="26"/>
                  </a:cubicBezTo>
                  <a:lnTo>
                    <a:pt x="20" y="380"/>
                  </a:lnTo>
                  <a:cubicBezTo>
                    <a:pt x="0" y="407"/>
                    <a:pt x="0" y="447"/>
                    <a:pt x="27" y="467"/>
                  </a:cubicBezTo>
                  <a:cubicBezTo>
                    <a:pt x="40" y="480"/>
                    <a:pt x="54" y="487"/>
                    <a:pt x="67" y="487"/>
                  </a:cubicBezTo>
                  <a:cubicBezTo>
                    <a:pt x="87" y="487"/>
                    <a:pt x="101" y="474"/>
                    <a:pt x="114" y="460"/>
                  </a:cubicBezTo>
                  <a:lnTo>
                    <a:pt x="408" y="99"/>
                  </a:lnTo>
                  <a:cubicBezTo>
                    <a:pt x="428" y="72"/>
                    <a:pt x="428" y="39"/>
                    <a:pt x="402" y="12"/>
                  </a:cubicBezTo>
                  <a:cubicBezTo>
                    <a:pt x="391" y="4"/>
                    <a:pt x="378" y="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9"/>
            <p:cNvSpPr/>
            <p:nvPr/>
          </p:nvSpPr>
          <p:spPr>
            <a:xfrm>
              <a:off x="3798200" y="1595525"/>
              <a:ext cx="5200" cy="11250"/>
            </a:xfrm>
            <a:custGeom>
              <a:avLst/>
              <a:gdLst/>
              <a:ahLst/>
              <a:cxnLst/>
              <a:rect l="l" t="t" r="r" b="b"/>
              <a:pathLst>
                <a:path w="208" h="450" extrusionOk="0">
                  <a:moveTo>
                    <a:pt x="73" y="0"/>
                  </a:moveTo>
                  <a:cubicBezTo>
                    <a:pt x="69" y="0"/>
                    <a:pt x="65" y="1"/>
                    <a:pt x="61" y="2"/>
                  </a:cubicBezTo>
                  <a:cubicBezTo>
                    <a:pt x="27" y="8"/>
                    <a:pt x="0" y="42"/>
                    <a:pt x="7" y="75"/>
                  </a:cubicBezTo>
                  <a:lnTo>
                    <a:pt x="81" y="403"/>
                  </a:lnTo>
                  <a:cubicBezTo>
                    <a:pt x="87" y="430"/>
                    <a:pt x="114" y="450"/>
                    <a:pt x="141" y="450"/>
                  </a:cubicBezTo>
                  <a:lnTo>
                    <a:pt x="154" y="450"/>
                  </a:lnTo>
                  <a:cubicBezTo>
                    <a:pt x="188" y="443"/>
                    <a:pt x="208" y="410"/>
                    <a:pt x="201" y="376"/>
                  </a:cubicBezTo>
                  <a:lnTo>
                    <a:pt x="134" y="49"/>
                  </a:lnTo>
                  <a:cubicBezTo>
                    <a:pt x="128" y="19"/>
                    <a:pt x="102"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9"/>
            <p:cNvSpPr/>
            <p:nvPr/>
          </p:nvSpPr>
          <p:spPr>
            <a:xfrm>
              <a:off x="3816250" y="1585350"/>
              <a:ext cx="6900" cy="8725"/>
            </a:xfrm>
            <a:custGeom>
              <a:avLst/>
              <a:gdLst/>
              <a:ahLst/>
              <a:cxnLst/>
              <a:rect l="l" t="t" r="r" b="b"/>
              <a:pathLst>
                <a:path w="276" h="349" extrusionOk="0">
                  <a:moveTo>
                    <a:pt x="71" y="1"/>
                  </a:moveTo>
                  <a:cubicBezTo>
                    <a:pt x="60" y="1"/>
                    <a:pt x="50" y="3"/>
                    <a:pt x="41" y="7"/>
                  </a:cubicBezTo>
                  <a:cubicBezTo>
                    <a:pt x="8" y="27"/>
                    <a:pt x="1" y="61"/>
                    <a:pt x="21" y="94"/>
                  </a:cubicBezTo>
                  <a:lnTo>
                    <a:pt x="148" y="322"/>
                  </a:lnTo>
                  <a:cubicBezTo>
                    <a:pt x="161" y="342"/>
                    <a:pt x="182" y="348"/>
                    <a:pt x="202" y="348"/>
                  </a:cubicBezTo>
                  <a:cubicBezTo>
                    <a:pt x="215" y="348"/>
                    <a:pt x="228" y="348"/>
                    <a:pt x="235" y="342"/>
                  </a:cubicBezTo>
                  <a:cubicBezTo>
                    <a:pt x="269" y="322"/>
                    <a:pt x="275" y="288"/>
                    <a:pt x="255" y="255"/>
                  </a:cubicBezTo>
                  <a:lnTo>
                    <a:pt x="128" y="27"/>
                  </a:lnTo>
                  <a:cubicBezTo>
                    <a:pt x="115" y="9"/>
                    <a:pt x="92"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9"/>
            <p:cNvSpPr/>
            <p:nvPr/>
          </p:nvSpPr>
          <p:spPr>
            <a:xfrm>
              <a:off x="3836675" y="1570475"/>
              <a:ext cx="6050" cy="8050"/>
            </a:xfrm>
            <a:custGeom>
              <a:avLst/>
              <a:gdLst/>
              <a:ahLst/>
              <a:cxnLst/>
              <a:rect l="l" t="t" r="r" b="b"/>
              <a:pathLst>
                <a:path w="242" h="322" extrusionOk="0">
                  <a:moveTo>
                    <a:pt x="72" y="0"/>
                  </a:moveTo>
                  <a:cubicBezTo>
                    <a:pt x="61" y="0"/>
                    <a:pt x="51" y="3"/>
                    <a:pt x="40" y="7"/>
                  </a:cubicBezTo>
                  <a:cubicBezTo>
                    <a:pt x="14" y="20"/>
                    <a:pt x="0" y="60"/>
                    <a:pt x="14" y="87"/>
                  </a:cubicBezTo>
                  <a:lnTo>
                    <a:pt x="114" y="288"/>
                  </a:lnTo>
                  <a:cubicBezTo>
                    <a:pt x="121" y="308"/>
                    <a:pt x="147" y="321"/>
                    <a:pt x="167" y="321"/>
                  </a:cubicBezTo>
                  <a:cubicBezTo>
                    <a:pt x="181" y="321"/>
                    <a:pt x="188" y="315"/>
                    <a:pt x="194" y="315"/>
                  </a:cubicBezTo>
                  <a:cubicBezTo>
                    <a:pt x="228" y="294"/>
                    <a:pt x="241" y="261"/>
                    <a:pt x="221" y="228"/>
                  </a:cubicBezTo>
                  <a:lnTo>
                    <a:pt x="127" y="34"/>
                  </a:lnTo>
                  <a:cubicBezTo>
                    <a:pt x="114" y="11"/>
                    <a:pt x="94"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9"/>
            <p:cNvSpPr/>
            <p:nvPr/>
          </p:nvSpPr>
          <p:spPr>
            <a:xfrm>
              <a:off x="3960450" y="1516075"/>
              <a:ext cx="4200" cy="7250"/>
            </a:xfrm>
            <a:custGeom>
              <a:avLst/>
              <a:gdLst/>
              <a:ahLst/>
              <a:cxnLst/>
              <a:rect l="l" t="t" r="r" b="b"/>
              <a:pathLst>
                <a:path w="168" h="290" extrusionOk="0">
                  <a:moveTo>
                    <a:pt x="66" y="0"/>
                  </a:moveTo>
                  <a:cubicBezTo>
                    <a:pt x="62" y="0"/>
                    <a:pt x="58" y="1"/>
                    <a:pt x="54" y="2"/>
                  </a:cubicBezTo>
                  <a:cubicBezTo>
                    <a:pt x="20" y="8"/>
                    <a:pt x="0" y="42"/>
                    <a:pt x="7" y="75"/>
                  </a:cubicBezTo>
                  <a:lnTo>
                    <a:pt x="34" y="243"/>
                  </a:lnTo>
                  <a:cubicBezTo>
                    <a:pt x="40" y="269"/>
                    <a:pt x="67" y="289"/>
                    <a:pt x="101" y="289"/>
                  </a:cubicBezTo>
                  <a:lnTo>
                    <a:pt x="107" y="289"/>
                  </a:lnTo>
                  <a:cubicBezTo>
                    <a:pt x="141" y="283"/>
                    <a:pt x="167" y="256"/>
                    <a:pt x="161" y="216"/>
                  </a:cubicBezTo>
                  <a:lnTo>
                    <a:pt x="127" y="55"/>
                  </a:lnTo>
                  <a:cubicBezTo>
                    <a:pt x="122" y="20"/>
                    <a:pt x="9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9"/>
            <p:cNvSpPr/>
            <p:nvPr/>
          </p:nvSpPr>
          <p:spPr>
            <a:xfrm>
              <a:off x="3969475" y="1507550"/>
              <a:ext cx="5700" cy="12250"/>
            </a:xfrm>
            <a:custGeom>
              <a:avLst/>
              <a:gdLst/>
              <a:ahLst/>
              <a:cxnLst/>
              <a:rect l="l" t="t" r="r" b="b"/>
              <a:pathLst>
                <a:path w="228" h="490" extrusionOk="0">
                  <a:moveTo>
                    <a:pt x="67" y="0"/>
                  </a:moveTo>
                  <a:cubicBezTo>
                    <a:pt x="63" y="0"/>
                    <a:pt x="58" y="1"/>
                    <a:pt x="54" y="1"/>
                  </a:cubicBezTo>
                  <a:cubicBezTo>
                    <a:pt x="21" y="15"/>
                    <a:pt x="1" y="48"/>
                    <a:pt x="7" y="82"/>
                  </a:cubicBezTo>
                  <a:lnTo>
                    <a:pt x="101" y="443"/>
                  </a:lnTo>
                  <a:cubicBezTo>
                    <a:pt x="108" y="476"/>
                    <a:pt x="134" y="490"/>
                    <a:pt x="161" y="490"/>
                  </a:cubicBezTo>
                  <a:lnTo>
                    <a:pt x="174" y="490"/>
                  </a:lnTo>
                  <a:cubicBezTo>
                    <a:pt x="208" y="483"/>
                    <a:pt x="228" y="450"/>
                    <a:pt x="221" y="416"/>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9"/>
            <p:cNvSpPr/>
            <p:nvPr/>
          </p:nvSpPr>
          <p:spPr>
            <a:xfrm>
              <a:off x="3974825" y="1670800"/>
              <a:ext cx="4375" cy="9250"/>
            </a:xfrm>
            <a:custGeom>
              <a:avLst/>
              <a:gdLst/>
              <a:ahLst/>
              <a:cxnLst/>
              <a:rect l="l" t="t" r="r" b="b"/>
              <a:pathLst>
                <a:path w="175" h="370" extrusionOk="0">
                  <a:moveTo>
                    <a:pt x="71" y="0"/>
                  </a:moveTo>
                  <a:cubicBezTo>
                    <a:pt x="68" y="0"/>
                    <a:pt x="64" y="1"/>
                    <a:pt x="61" y="1"/>
                  </a:cubicBezTo>
                  <a:cubicBezTo>
                    <a:pt x="27" y="8"/>
                    <a:pt x="1" y="42"/>
                    <a:pt x="7" y="75"/>
                  </a:cubicBezTo>
                  <a:lnTo>
                    <a:pt x="47" y="316"/>
                  </a:lnTo>
                  <a:cubicBezTo>
                    <a:pt x="54" y="349"/>
                    <a:pt x="81" y="369"/>
                    <a:pt x="108" y="369"/>
                  </a:cubicBezTo>
                  <a:lnTo>
                    <a:pt x="121" y="369"/>
                  </a:lnTo>
                  <a:cubicBezTo>
                    <a:pt x="155" y="363"/>
                    <a:pt x="175" y="329"/>
                    <a:pt x="175" y="296"/>
                  </a:cubicBezTo>
                  <a:lnTo>
                    <a:pt x="134" y="55"/>
                  </a:lnTo>
                  <a:cubicBezTo>
                    <a:pt x="128" y="25"/>
                    <a:pt x="101"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9"/>
            <p:cNvSpPr/>
            <p:nvPr/>
          </p:nvSpPr>
          <p:spPr>
            <a:xfrm>
              <a:off x="3989050" y="1664975"/>
              <a:ext cx="5375" cy="6200"/>
            </a:xfrm>
            <a:custGeom>
              <a:avLst/>
              <a:gdLst/>
              <a:ahLst/>
              <a:cxnLst/>
              <a:rect l="l" t="t" r="r" b="b"/>
              <a:pathLst>
                <a:path w="215" h="248" extrusionOk="0">
                  <a:moveTo>
                    <a:pt x="72" y="1"/>
                  </a:moveTo>
                  <a:cubicBezTo>
                    <a:pt x="62" y="1"/>
                    <a:pt x="51" y="3"/>
                    <a:pt x="40" y="7"/>
                  </a:cubicBezTo>
                  <a:cubicBezTo>
                    <a:pt x="14" y="27"/>
                    <a:pt x="0" y="67"/>
                    <a:pt x="20" y="94"/>
                  </a:cubicBezTo>
                  <a:lnTo>
                    <a:pt x="94" y="221"/>
                  </a:lnTo>
                  <a:cubicBezTo>
                    <a:pt x="101" y="241"/>
                    <a:pt x="127" y="248"/>
                    <a:pt x="148" y="248"/>
                  </a:cubicBezTo>
                  <a:cubicBezTo>
                    <a:pt x="154" y="248"/>
                    <a:pt x="168" y="248"/>
                    <a:pt x="181" y="241"/>
                  </a:cubicBezTo>
                  <a:cubicBezTo>
                    <a:pt x="208" y="221"/>
                    <a:pt x="214" y="188"/>
                    <a:pt x="201" y="154"/>
                  </a:cubicBezTo>
                  <a:lnTo>
                    <a:pt x="127" y="34"/>
                  </a:lnTo>
                  <a:cubicBezTo>
                    <a:pt x="114" y="11"/>
                    <a:pt x="94"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9"/>
            <p:cNvSpPr/>
            <p:nvPr/>
          </p:nvSpPr>
          <p:spPr>
            <a:xfrm>
              <a:off x="4079700" y="1402700"/>
              <a:ext cx="3200" cy="12725"/>
            </a:xfrm>
            <a:custGeom>
              <a:avLst/>
              <a:gdLst/>
              <a:ahLst/>
              <a:cxnLst/>
              <a:rect l="l" t="t" r="r" b="b"/>
              <a:pathLst>
                <a:path w="128" h="509" extrusionOk="0">
                  <a:moveTo>
                    <a:pt x="61" y="0"/>
                  </a:moveTo>
                  <a:cubicBezTo>
                    <a:pt x="27" y="0"/>
                    <a:pt x="1" y="27"/>
                    <a:pt x="1" y="61"/>
                  </a:cubicBezTo>
                  <a:lnTo>
                    <a:pt x="7" y="442"/>
                  </a:lnTo>
                  <a:cubicBezTo>
                    <a:pt x="7" y="475"/>
                    <a:pt x="34" y="509"/>
                    <a:pt x="68" y="509"/>
                  </a:cubicBezTo>
                  <a:cubicBezTo>
                    <a:pt x="101" y="502"/>
                    <a:pt x="128" y="475"/>
                    <a:pt x="128" y="442"/>
                  </a:cubicBezTo>
                  <a:lnTo>
                    <a:pt x="128" y="61"/>
                  </a:lnTo>
                  <a:cubicBezTo>
                    <a:pt x="128" y="27"/>
                    <a:pt x="9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9"/>
            <p:cNvSpPr/>
            <p:nvPr/>
          </p:nvSpPr>
          <p:spPr>
            <a:xfrm>
              <a:off x="4089750" y="1395825"/>
              <a:ext cx="4375" cy="11575"/>
            </a:xfrm>
            <a:custGeom>
              <a:avLst/>
              <a:gdLst/>
              <a:ahLst/>
              <a:cxnLst/>
              <a:rect l="l" t="t" r="r" b="b"/>
              <a:pathLst>
                <a:path w="175" h="463" extrusionOk="0">
                  <a:moveTo>
                    <a:pt x="71" y="0"/>
                  </a:moveTo>
                  <a:cubicBezTo>
                    <a:pt x="67" y="0"/>
                    <a:pt x="64" y="0"/>
                    <a:pt x="60" y="1"/>
                  </a:cubicBezTo>
                  <a:cubicBezTo>
                    <a:pt x="27" y="1"/>
                    <a:pt x="0" y="35"/>
                    <a:pt x="7" y="68"/>
                  </a:cubicBezTo>
                  <a:lnTo>
                    <a:pt x="47" y="409"/>
                  </a:lnTo>
                  <a:cubicBezTo>
                    <a:pt x="54" y="443"/>
                    <a:pt x="80" y="463"/>
                    <a:pt x="114" y="463"/>
                  </a:cubicBezTo>
                  <a:lnTo>
                    <a:pt x="121" y="463"/>
                  </a:lnTo>
                  <a:cubicBezTo>
                    <a:pt x="154" y="463"/>
                    <a:pt x="174" y="429"/>
                    <a:pt x="174" y="396"/>
                  </a:cubicBezTo>
                  <a:lnTo>
                    <a:pt x="127" y="55"/>
                  </a:lnTo>
                  <a:cubicBezTo>
                    <a:pt x="127" y="25"/>
                    <a:pt x="100"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9"/>
            <p:cNvSpPr/>
            <p:nvPr/>
          </p:nvSpPr>
          <p:spPr>
            <a:xfrm>
              <a:off x="4102625" y="1374700"/>
              <a:ext cx="4700" cy="5100"/>
            </a:xfrm>
            <a:custGeom>
              <a:avLst/>
              <a:gdLst/>
              <a:ahLst/>
              <a:cxnLst/>
              <a:rect l="l" t="t" r="r" b="b"/>
              <a:pathLst>
                <a:path w="188" h="204" extrusionOk="0">
                  <a:moveTo>
                    <a:pt x="70" y="0"/>
                  </a:moveTo>
                  <a:cubicBezTo>
                    <a:pt x="60" y="0"/>
                    <a:pt x="49" y="3"/>
                    <a:pt x="40" y="10"/>
                  </a:cubicBezTo>
                  <a:cubicBezTo>
                    <a:pt x="7" y="30"/>
                    <a:pt x="0" y="63"/>
                    <a:pt x="14" y="97"/>
                  </a:cubicBezTo>
                  <a:lnTo>
                    <a:pt x="60" y="170"/>
                  </a:lnTo>
                  <a:cubicBezTo>
                    <a:pt x="74" y="190"/>
                    <a:pt x="94" y="204"/>
                    <a:pt x="114" y="204"/>
                  </a:cubicBezTo>
                  <a:cubicBezTo>
                    <a:pt x="127" y="204"/>
                    <a:pt x="134" y="197"/>
                    <a:pt x="147" y="190"/>
                  </a:cubicBezTo>
                  <a:cubicBezTo>
                    <a:pt x="174" y="177"/>
                    <a:pt x="188" y="137"/>
                    <a:pt x="168" y="110"/>
                  </a:cubicBezTo>
                  <a:lnTo>
                    <a:pt x="121" y="30"/>
                  </a:lnTo>
                  <a:cubicBezTo>
                    <a:pt x="112" y="12"/>
                    <a:pt x="91"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9"/>
            <p:cNvSpPr/>
            <p:nvPr/>
          </p:nvSpPr>
          <p:spPr>
            <a:xfrm>
              <a:off x="4188750" y="1422925"/>
              <a:ext cx="4375" cy="11400"/>
            </a:xfrm>
            <a:custGeom>
              <a:avLst/>
              <a:gdLst/>
              <a:ahLst/>
              <a:cxnLst/>
              <a:rect l="l" t="t" r="r" b="b"/>
              <a:pathLst>
                <a:path w="175" h="456" extrusionOk="0">
                  <a:moveTo>
                    <a:pt x="121" y="1"/>
                  </a:moveTo>
                  <a:cubicBezTo>
                    <a:pt x="81" y="1"/>
                    <a:pt x="54" y="21"/>
                    <a:pt x="48" y="54"/>
                  </a:cubicBezTo>
                  <a:lnTo>
                    <a:pt x="8" y="382"/>
                  </a:lnTo>
                  <a:cubicBezTo>
                    <a:pt x="1" y="416"/>
                    <a:pt x="28" y="449"/>
                    <a:pt x="61" y="456"/>
                  </a:cubicBezTo>
                  <a:lnTo>
                    <a:pt x="68" y="456"/>
                  </a:lnTo>
                  <a:cubicBezTo>
                    <a:pt x="95" y="456"/>
                    <a:pt x="121" y="429"/>
                    <a:pt x="128" y="402"/>
                  </a:cubicBezTo>
                  <a:lnTo>
                    <a:pt x="175" y="75"/>
                  </a:lnTo>
                  <a:cubicBezTo>
                    <a:pt x="175" y="41"/>
                    <a:pt x="155" y="8"/>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9"/>
            <p:cNvSpPr/>
            <p:nvPr/>
          </p:nvSpPr>
          <p:spPr>
            <a:xfrm>
              <a:off x="4204150" y="1409125"/>
              <a:ext cx="6050" cy="11000"/>
            </a:xfrm>
            <a:custGeom>
              <a:avLst/>
              <a:gdLst/>
              <a:ahLst/>
              <a:cxnLst/>
              <a:rect l="l" t="t" r="r" b="b"/>
              <a:pathLst>
                <a:path w="242" h="440" extrusionOk="0">
                  <a:moveTo>
                    <a:pt x="75" y="0"/>
                  </a:moveTo>
                  <a:cubicBezTo>
                    <a:pt x="68" y="0"/>
                    <a:pt x="61" y="1"/>
                    <a:pt x="54" y="4"/>
                  </a:cubicBezTo>
                  <a:cubicBezTo>
                    <a:pt x="21" y="11"/>
                    <a:pt x="0" y="51"/>
                    <a:pt x="14" y="78"/>
                  </a:cubicBezTo>
                  <a:lnTo>
                    <a:pt x="108" y="392"/>
                  </a:lnTo>
                  <a:cubicBezTo>
                    <a:pt x="121" y="419"/>
                    <a:pt x="141" y="439"/>
                    <a:pt x="168" y="439"/>
                  </a:cubicBezTo>
                  <a:cubicBezTo>
                    <a:pt x="174" y="439"/>
                    <a:pt x="181" y="433"/>
                    <a:pt x="188" y="433"/>
                  </a:cubicBezTo>
                  <a:cubicBezTo>
                    <a:pt x="221" y="426"/>
                    <a:pt x="241" y="386"/>
                    <a:pt x="228" y="352"/>
                  </a:cubicBezTo>
                  <a:lnTo>
                    <a:pt x="128" y="44"/>
                  </a:lnTo>
                  <a:cubicBezTo>
                    <a:pt x="122" y="18"/>
                    <a:pt x="101"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9"/>
            <p:cNvSpPr/>
            <p:nvPr/>
          </p:nvSpPr>
          <p:spPr>
            <a:xfrm>
              <a:off x="3905575" y="1313175"/>
              <a:ext cx="4875" cy="14450"/>
            </a:xfrm>
            <a:custGeom>
              <a:avLst/>
              <a:gdLst/>
              <a:ahLst/>
              <a:cxnLst/>
              <a:rect l="l" t="t" r="r" b="b"/>
              <a:pathLst>
                <a:path w="195" h="578" extrusionOk="0">
                  <a:moveTo>
                    <a:pt x="69" y="1"/>
                  </a:moveTo>
                  <a:cubicBezTo>
                    <a:pt x="64" y="1"/>
                    <a:pt x="59" y="1"/>
                    <a:pt x="54" y="2"/>
                  </a:cubicBezTo>
                  <a:cubicBezTo>
                    <a:pt x="21" y="2"/>
                    <a:pt x="1" y="35"/>
                    <a:pt x="1" y="69"/>
                  </a:cubicBezTo>
                  <a:lnTo>
                    <a:pt x="68" y="524"/>
                  </a:lnTo>
                  <a:cubicBezTo>
                    <a:pt x="68" y="551"/>
                    <a:pt x="94" y="577"/>
                    <a:pt x="128" y="577"/>
                  </a:cubicBezTo>
                  <a:lnTo>
                    <a:pt x="135" y="577"/>
                  </a:lnTo>
                  <a:cubicBezTo>
                    <a:pt x="168" y="571"/>
                    <a:pt x="195" y="537"/>
                    <a:pt x="188" y="504"/>
                  </a:cubicBezTo>
                  <a:lnTo>
                    <a:pt x="128" y="55"/>
                  </a:lnTo>
                  <a:cubicBezTo>
                    <a:pt x="122" y="20"/>
                    <a:pt x="101"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9"/>
            <p:cNvSpPr/>
            <p:nvPr/>
          </p:nvSpPr>
          <p:spPr>
            <a:xfrm>
              <a:off x="3918300" y="1304750"/>
              <a:ext cx="6200" cy="10825"/>
            </a:xfrm>
            <a:custGeom>
              <a:avLst/>
              <a:gdLst/>
              <a:ahLst/>
              <a:cxnLst/>
              <a:rect l="l" t="t" r="r" b="b"/>
              <a:pathLst>
                <a:path w="248" h="433" extrusionOk="0">
                  <a:moveTo>
                    <a:pt x="72" y="0"/>
                  </a:moveTo>
                  <a:cubicBezTo>
                    <a:pt x="66" y="0"/>
                    <a:pt x="59" y="2"/>
                    <a:pt x="54" y="4"/>
                  </a:cubicBezTo>
                  <a:cubicBezTo>
                    <a:pt x="20" y="18"/>
                    <a:pt x="0" y="51"/>
                    <a:pt x="14" y="85"/>
                  </a:cubicBezTo>
                  <a:lnTo>
                    <a:pt x="114" y="392"/>
                  </a:lnTo>
                  <a:cubicBezTo>
                    <a:pt x="127" y="419"/>
                    <a:pt x="147" y="433"/>
                    <a:pt x="174" y="433"/>
                  </a:cubicBezTo>
                  <a:lnTo>
                    <a:pt x="194" y="433"/>
                  </a:lnTo>
                  <a:cubicBezTo>
                    <a:pt x="228" y="419"/>
                    <a:pt x="248" y="386"/>
                    <a:pt x="234" y="352"/>
                  </a:cubicBezTo>
                  <a:lnTo>
                    <a:pt x="127" y="45"/>
                  </a:lnTo>
                  <a:cubicBezTo>
                    <a:pt x="122" y="18"/>
                    <a:pt x="96"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9"/>
            <p:cNvSpPr/>
            <p:nvPr/>
          </p:nvSpPr>
          <p:spPr>
            <a:xfrm>
              <a:off x="3932675" y="1292925"/>
              <a:ext cx="6875" cy="11775"/>
            </a:xfrm>
            <a:custGeom>
              <a:avLst/>
              <a:gdLst/>
              <a:ahLst/>
              <a:cxnLst/>
              <a:rect l="l" t="t" r="r" b="b"/>
              <a:pathLst>
                <a:path w="275" h="471" extrusionOk="0">
                  <a:moveTo>
                    <a:pt x="65" y="1"/>
                  </a:moveTo>
                  <a:cubicBezTo>
                    <a:pt x="59" y="1"/>
                    <a:pt x="53" y="1"/>
                    <a:pt x="47" y="2"/>
                  </a:cubicBezTo>
                  <a:cubicBezTo>
                    <a:pt x="21" y="16"/>
                    <a:pt x="1" y="56"/>
                    <a:pt x="14" y="89"/>
                  </a:cubicBezTo>
                  <a:lnTo>
                    <a:pt x="148" y="431"/>
                  </a:lnTo>
                  <a:cubicBezTo>
                    <a:pt x="161" y="451"/>
                    <a:pt x="181" y="471"/>
                    <a:pt x="208" y="471"/>
                  </a:cubicBezTo>
                  <a:cubicBezTo>
                    <a:pt x="215" y="471"/>
                    <a:pt x="221" y="464"/>
                    <a:pt x="228" y="464"/>
                  </a:cubicBezTo>
                  <a:cubicBezTo>
                    <a:pt x="262" y="451"/>
                    <a:pt x="275" y="417"/>
                    <a:pt x="262" y="384"/>
                  </a:cubicBezTo>
                  <a:lnTo>
                    <a:pt x="134" y="43"/>
                  </a:lnTo>
                  <a:cubicBezTo>
                    <a:pt x="123" y="15"/>
                    <a:pt x="94"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9"/>
            <p:cNvSpPr/>
            <p:nvPr/>
          </p:nvSpPr>
          <p:spPr>
            <a:xfrm>
              <a:off x="3863100" y="1133075"/>
              <a:ext cx="4200" cy="8200"/>
            </a:xfrm>
            <a:custGeom>
              <a:avLst/>
              <a:gdLst/>
              <a:ahLst/>
              <a:cxnLst/>
              <a:rect l="l" t="t" r="r" b="b"/>
              <a:pathLst>
                <a:path w="168" h="328" extrusionOk="0">
                  <a:moveTo>
                    <a:pt x="60" y="0"/>
                  </a:moveTo>
                  <a:cubicBezTo>
                    <a:pt x="27" y="7"/>
                    <a:pt x="0" y="40"/>
                    <a:pt x="7" y="74"/>
                  </a:cubicBezTo>
                  <a:lnTo>
                    <a:pt x="40" y="274"/>
                  </a:lnTo>
                  <a:cubicBezTo>
                    <a:pt x="47" y="301"/>
                    <a:pt x="74" y="328"/>
                    <a:pt x="101" y="328"/>
                  </a:cubicBezTo>
                  <a:lnTo>
                    <a:pt x="114" y="328"/>
                  </a:lnTo>
                  <a:cubicBezTo>
                    <a:pt x="147" y="321"/>
                    <a:pt x="168" y="288"/>
                    <a:pt x="168" y="254"/>
                  </a:cubicBezTo>
                  <a:lnTo>
                    <a:pt x="134" y="54"/>
                  </a:lnTo>
                  <a:cubicBezTo>
                    <a:pt x="127" y="20"/>
                    <a:pt x="94"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9"/>
            <p:cNvSpPr/>
            <p:nvPr/>
          </p:nvSpPr>
          <p:spPr>
            <a:xfrm>
              <a:off x="3873800" y="1134475"/>
              <a:ext cx="5375" cy="8325"/>
            </a:xfrm>
            <a:custGeom>
              <a:avLst/>
              <a:gdLst/>
              <a:ahLst/>
              <a:cxnLst/>
              <a:rect l="l" t="t" r="r" b="b"/>
              <a:pathLst>
                <a:path w="215" h="333" extrusionOk="0">
                  <a:moveTo>
                    <a:pt x="69" y="0"/>
                  </a:moveTo>
                  <a:cubicBezTo>
                    <a:pt x="62" y="0"/>
                    <a:pt x="54" y="1"/>
                    <a:pt x="47" y="4"/>
                  </a:cubicBezTo>
                  <a:cubicBezTo>
                    <a:pt x="14" y="18"/>
                    <a:pt x="0" y="51"/>
                    <a:pt x="14" y="85"/>
                  </a:cubicBezTo>
                  <a:lnTo>
                    <a:pt x="81" y="292"/>
                  </a:lnTo>
                  <a:cubicBezTo>
                    <a:pt x="94" y="319"/>
                    <a:pt x="114" y="332"/>
                    <a:pt x="141" y="332"/>
                  </a:cubicBezTo>
                  <a:lnTo>
                    <a:pt x="161" y="332"/>
                  </a:lnTo>
                  <a:cubicBezTo>
                    <a:pt x="195" y="319"/>
                    <a:pt x="215" y="285"/>
                    <a:pt x="201" y="252"/>
                  </a:cubicBezTo>
                  <a:lnTo>
                    <a:pt x="128" y="44"/>
                  </a:lnTo>
                  <a:cubicBezTo>
                    <a:pt x="122" y="18"/>
                    <a:pt x="96"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9"/>
            <p:cNvSpPr/>
            <p:nvPr/>
          </p:nvSpPr>
          <p:spPr>
            <a:xfrm>
              <a:off x="4009625" y="1103100"/>
              <a:ext cx="177150" cy="90050"/>
            </a:xfrm>
            <a:custGeom>
              <a:avLst/>
              <a:gdLst/>
              <a:ahLst/>
              <a:cxnLst/>
              <a:rect l="l" t="t" r="r" b="b"/>
              <a:pathLst>
                <a:path w="7086" h="3602" extrusionOk="0">
                  <a:moveTo>
                    <a:pt x="58" y="1"/>
                  </a:moveTo>
                  <a:cubicBezTo>
                    <a:pt x="28" y="1"/>
                    <a:pt x="0" y="31"/>
                    <a:pt x="0" y="62"/>
                  </a:cubicBezTo>
                  <a:cubicBezTo>
                    <a:pt x="0" y="95"/>
                    <a:pt x="27" y="122"/>
                    <a:pt x="60" y="122"/>
                  </a:cubicBezTo>
                  <a:cubicBezTo>
                    <a:pt x="1292" y="155"/>
                    <a:pt x="2596" y="517"/>
                    <a:pt x="3834" y="1179"/>
                  </a:cubicBezTo>
                  <a:cubicBezTo>
                    <a:pt x="4891" y="1754"/>
                    <a:pt x="5921" y="2537"/>
                    <a:pt x="6972" y="3581"/>
                  </a:cubicBezTo>
                  <a:cubicBezTo>
                    <a:pt x="6985" y="3594"/>
                    <a:pt x="7005" y="3601"/>
                    <a:pt x="7019" y="3601"/>
                  </a:cubicBezTo>
                  <a:cubicBezTo>
                    <a:pt x="7032" y="3601"/>
                    <a:pt x="7052" y="3594"/>
                    <a:pt x="7066" y="3581"/>
                  </a:cubicBezTo>
                  <a:cubicBezTo>
                    <a:pt x="7086" y="3554"/>
                    <a:pt x="7086" y="3514"/>
                    <a:pt x="7066" y="3494"/>
                  </a:cubicBezTo>
                  <a:cubicBezTo>
                    <a:pt x="6002" y="2437"/>
                    <a:pt x="4965" y="1647"/>
                    <a:pt x="3894" y="1072"/>
                  </a:cubicBezTo>
                  <a:cubicBezTo>
                    <a:pt x="2643" y="403"/>
                    <a:pt x="1318" y="28"/>
                    <a:pt x="67" y="2"/>
                  </a:cubicBezTo>
                  <a:cubicBezTo>
                    <a:pt x="64" y="1"/>
                    <a:pt x="61"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9"/>
            <p:cNvSpPr/>
            <p:nvPr/>
          </p:nvSpPr>
          <p:spPr>
            <a:xfrm>
              <a:off x="4196625" y="1198800"/>
              <a:ext cx="7375" cy="7050"/>
            </a:xfrm>
            <a:custGeom>
              <a:avLst/>
              <a:gdLst/>
              <a:ahLst/>
              <a:cxnLst/>
              <a:rect l="l" t="t" r="r" b="b"/>
              <a:pathLst>
                <a:path w="295" h="282" extrusionOk="0">
                  <a:moveTo>
                    <a:pt x="67" y="1"/>
                  </a:moveTo>
                  <a:cubicBezTo>
                    <a:pt x="51" y="1"/>
                    <a:pt x="34" y="7"/>
                    <a:pt x="20" y="21"/>
                  </a:cubicBezTo>
                  <a:cubicBezTo>
                    <a:pt x="0" y="47"/>
                    <a:pt x="0" y="88"/>
                    <a:pt x="20" y="108"/>
                  </a:cubicBezTo>
                  <a:lnTo>
                    <a:pt x="181" y="261"/>
                  </a:lnTo>
                  <a:cubicBezTo>
                    <a:pt x="194" y="275"/>
                    <a:pt x="208" y="282"/>
                    <a:pt x="228" y="282"/>
                  </a:cubicBezTo>
                  <a:cubicBezTo>
                    <a:pt x="241" y="282"/>
                    <a:pt x="255" y="275"/>
                    <a:pt x="268" y="261"/>
                  </a:cubicBezTo>
                  <a:cubicBezTo>
                    <a:pt x="295" y="235"/>
                    <a:pt x="295" y="201"/>
                    <a:pt x="268" y="175"/>
                  </a:cubicBezTo>
                  <a:lnTo>
                    <a:pt x="114" y="21"/>
                  </a:lnTo>
                  <a:cubicBezTo>
                    <a:pt x="101" y="7"/>
                    <a:pt x="84"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9"/>
            <p:cNvSpPr/>
            <p:nvPr/>
          </p:nvSpPr>
          <p:spPr>
            <a:xfrm>
              <a:off x="3645825" y="1444650"/>
              <a:ext cx="57725" cy="142075"/>
            </a:xfrm>
            <a:custGeom>
              <a:avLst/>
              <a:gdLst/>
              <a:ahLst/>
              <a:cxnLst/>
              <a:rect l="l" t="t" r="r" b="b"/>
              <a:pathLst>
                <a:path w="2309" h="5683" extrusionOk="0">
                  <a:moveTo>
                    <a:pt x="66" y="0"/>
                  </a:moveTo>
                  <a:cubicBezTo>
                    <a:pt x="62" y="0"/>
                    <a:pt x="58" y="1"/>
                    <a:pt x="54" y="2"/>
                  </a:cubicBezTo>
                  <a:cubicBezTo>
                    <a:pt x="20" y="8"/>
                    <a:pt x="0" y="42"/>
                    <a:pt x="7" y="75"/>
                  </a:cubicBezTo>
                  <a:cubicBezTo>
                    <a:pt x="388" y="2062"/>
                    <a:pt x="1117" y="3936"/>
                    <a:pt x="2188" y="5655"/>
                  </a:cubicBezTo>
                  <a:cubicBezTo>
                    <a:pt x="2195" y="5675"/>
                    <a:pt x="2221" y="5682"/>
                    <a:pt x="2242" y="5682"/>
                  </a:cubicBezTo>
                  <a:cubicBezTo>
                    <a:pt x="2248" y="5682"/>
                    <a:pt x="2262" y="5682"/>
                    <a:pt x="2275" y="5675"/>
                  </a:cubicBezTo>
                  <a:cubicBezTo>
                    <a:pt x="2302" y="5655"/>
                    <a:pt x="2308" y="5615"/>
                    <a:pt x="2295" y="5588"/>
                  </a:cubicBezTo>
                  <a:cubicBezTo>
                    <a:pt x="1231" y="3882"/>
                    <a:pt x="502" y="2022"/>
                    <a:pt x="127" y="55"/>
                  </a:cubicBezTo>
                  <a:cubicBezTo>
                    <a:pt x="121" y="20"/>
                    <a:pt x="95" y="0"/>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9"/>
            <p:cNvSpPr/>
            <p:nvPr/>
          </p:nvSpPr>
          <p:spPr>
            <a:xfrm>
              <a:off x="3721075" y="1606600"/>
              <a:ext cx="13925" cy="13900"/>
            </a:xfrm>
            <a:custGeom>
              <a:avLst/>
              <a:gdLst/>
              <a:ahLst/>
              <a:cxnLst/>
              <a:rect l="l" t="t" r="r" b="b"/>
              <a:pathLst>
                <a:path w="557" h="556" extrusionOk="0">
                  <a:moveTo>
                    <a:pt x="71" y="0"/>
                  </a:moveTo>
                  <a:cubicBezTo>
                    <a:pt x="56" y="0"/>
                    <a:pt x="41" y="7"/>
                    <a:pt x="28" y="20"/>
                  </a:cubicBezTo>
                  <a:cubicBezTo>
                    <a:pt x="1" y="40"/>
                    <a:pt x="1" y="81"/>
                    <a:pt x="28" y="107"/>
                  </a:cubicBezTo>
                  <a:lnTo>
                    <a:pt x="443" y="536"/>
                  </a:lnTo>
                  <a:cubicBezTo>
                    <a:pt x="456" y="549"/>
                    <a:pt x="476" y="556"/>
                    <a:pt x="489" y="556"/>
                  </a:cubicBezTo>
                  <a:cubicBezTo>
                    <a:pt x="503" y="556"/>
                    <a:pt x="523" y="549"/>
                    <a:pt x="529" y="536"/>
                  </a:cubicBezTo>
                  <a:cubicBezTo>
                    <a:pt x="556" y="509"/>
                    <a:pt x="556" y="469"/>
                    <a:pt x="536" y="449"/>
                  </a:cubicBezTo>
                  <a:lnTo>
                    <a:pt x="115" y="20"/>
                  </a:lnTo>
                  <a:cubicBezTo>
                    <a:pt x="101" y="7"/>
                    <a:pt x="86"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9"/>
            <p:cNvSpPr/>
            <p:nvPr/>
          </p:nvSpPr>
          <p:spPr>
            <a:xfrm>
              <a:off x="4021825" y="1577200"/>
              <a:ext cx="234375" cy="176100"/>
            </a:xfrm>
            <a:custGeom>
              <a:avLst/>
              <a:gdLst/>
              <a:ahLst/>
              <a:cxnLst/>
              <a:rect l="l" t="t" r="r" b="b"/>
              <a:pathLst>
                <a:path w="9375" h="7044" extrusionOk="0">
                  <a:moveTo>
                    <a:pt x="9302" y="0"/>
                  </a:moveTo>
                  <a:cubicBezTo>
                    <a:pt x="9278" y="0"/>
                    <a:pt x="9257" y="14"/>
                    <a:pt x="9247" y="39"/>
                  </a:cubicBezTo>
                  <a:cubicBezTo>
                    <a:pt x="8417" y="1859"/>
                    <a:pt x="7140" y="3458"/>
                    <a:pt x="5534" y="4655"/>
                  </a:cubicBezTo>
                  <a:cubicBezTo>
                    <a:pt x="3935" y="5853"/>
                    <a:pt x="2041" y="6636"/>
                    <a:pt x="61" y="6917"/>
                  </a:cubicBezTo>
                  <a:cubicBezTo>
                    <a:pt x="27" y="6923"/>
                    <a:pt x="1" y="6950"/>
                    <a:pt x="7" y="6990"/>
                  </a:cubicBezTo>
                  <a:cubicBezTo>
                    <a:pt x="14" y="7017"/>
                    <a:pt x="41" y="7044"/>
                    <a:pt x="68" y="7044"/>
                  </a:cubicBezTo>
                  <a:cubicBezTo>
                    <a:pt x="74" y="7044"/>
                    <a:pt x="74" y="7037"/>
                    <a:pt x="81" y="7037"/>
                  </a:cubicBezTo>
                  <a:cubicBezTo>
                    <a:pt x="2081" y="6756"/>
                    <a:pt x="3995" y="5967"/>
                    <a:pt x="5614" y="4756"/>
                  </a:cubicBezTo>
                  <a:cubicBezTo>
                    <a:pt x="7227" y="3545"/>
                    <a:pt x="8525" y="1932"/>
                    <a:pt x="9361" y="86"/>
                  </a:cubicBezTo>
                  <a:cubicBezTo>
                    <a:pt x="9374" y="59"/>
                    <a:pt x="9361" y="19"/>
                    <a:pt x="9327" y="5"/>
                  </a:cubicBezTo>
                  <a:cubicBezTo>
                    <a:pt x="9319" y="2"/>
                    <a:pt x="931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9"/>
            <p:cNvSpPr/>
            <p:nvPr/>
          </p:nvSpPr>
          <p:spPr>
            <a:xfrm>
              <a:off x="4253825" y="1539325"/>
              <a:ext cx="12075" cy="29150"/>
            </a:xfrm>
            <a:custGeom>
              <a:avLst/>
              <a:gdLst/>
              <a:ahLst/>
              <a:cxnLst/>
              <a:rect l="l" t="t" r="r" b="b"/>
              <a:pathLst>
                <a:path w="483" h="1166" extrusionOk="0">
                  <a:moveTo>
                    <a:pt x="368" y="0"/>
                  </a:moveTo>
                  <a:cubicBezTo>
                    <a:pt x="364" y="0"/>
                    <a:pt x="360" y="1"/>
                    <a:pt x="355" y="2"/>
                  </a:cubicBezTo>
                  <a:cubicBezTo>
                    <a:pt x="322" y="2"/>
                    <a:pt x="295" y="35"/>
                    <a:pt x="302" y="69"/>
                  </a:cubicBezTo>
                  <a:cubicBezTo>
                    <a:pt x="355" y="423"/>
                    <a:pt x="248" y="791"/>
                    <a:pt x="21" y="1065"/>
                  </a:cubicBezTo>
                  <a:cubicBezTo>
                    <a:pt x="1" y="1092"/>
                    <a:pt x="1" y="1132"/>
                    <a:pt x="27" y="1152"/>
                  </a:cubicBezTo>
                  <a:cubicBezTo>
                    <a:pt x="41" y="1166"/>
                    <a:pt x="54" y="1166"/>
                    <a:pt x="67" y="1166"/>
                  </a:cubicBezTo>
                  <a:cubicBezTo>
                    <a:pt x="88" y="1166"/>
                    <a:pt x="108" y="1159"/>
                    <a:pt x="121" y="1146"/>
                  </a:cubicBezTo>
                  <a:cubicBezTo>
                    <a:pt x="369" y="845"/>
                    <a:pt x="482" y="437"/>
                    <a:pt x="429" y="48"/>
                  </a:cubicBezTo>
                  <a:cubicBezTo>
                    <a:pt x="423" y="19"/>
                    <a:pt x="397"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9"/>
            <p:cNvSpPr/>
            <p:nvPr/>
          </p:nvSpPr>
          <p:spPr>
            <a:xfrm>
              <a:off x="4140600" y="1629500"/>
              <a:ext cx="5025" cy="16425"/>
            </a:xfrm>
            <a:custGeom>
              <a:avLst/>
              <a:gdLst/>
              <a:ahLst/>
              <a:cxnLst/>
              <a:rect l="l" t="t" r="r" b="b"/>
              <a:pathLst>
                <a:path w="201" h="657" extrusionOk="0">
                  <a:moveTo>
                    <a:pt x="54" y="1"/>
                  </a:moveTo>
                  <a:cubicBezTo>
                    <a:pt x="20" y="8"/>
                    <a:pt x="0" y="41"/>
                    <a:pt x="0" y="74"/>
                  </a:cubicBezTo>
                  <a:lnTo>
                    <a:pt x="74" y="603"/>
                  </a:lnTo>
                  <a:cubicBezTo>
                    <a:pt x="80" y="630"/>
                    <a:pt x="107" y="657"/>
                    <a:pt x="134" y="657"/>
                  </a:cubicBezTo>
                  <a:lnTo>
                    <a:pt x="141" y="657"/>
                  </a:lnTo>
                  <a:cubicBezTo>
                    <a:pt x="174" y="650"/>
                    <a:pt x="201" y="616"/>
                    <a:pt x="194" y="583"/>
                  </a:cubicBezTo>
                  <a:lnTo>
                    <a:pt x="127" y="54"/>
                  </a:lnTo>
                  <a:cubicBezTo>
                    <a:pt x="120"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9"/>
            <p:cNvSpPr/>
            <p:nvPr/>
          </p:nvSpPr>
          <p:spPr>
            <a:xfrm>
              <a:off x="4159650" y="1615500"/>
              <a:ext cx="8550" cy="14525"/>
            </a:xfrm>
            <a:custGeom>
              <a:avLst/>
              <a:gdLst/>
              <a:ahLst/>
              <a:cxnLst/>
              <a:rect l="l" t="t" r="r" b="b"/>
              <a:pathLst>
                <a:path w="342" h="581" extrusionOk="0">
                  <a:moveTo>
                    <a:pt x="73" y="0"/>
                  </a:moveTo>
                  <a:cubicBezTo>
                    <a:pt x="65" y="0"/>
                    <a:pt x="56" y="2"/>
                    <a:pt x="48" y="6"/>
                  </a:cubicBezTo>
                  <a:cubicBezTo>
                    <a:pt x="21" y="19"/>
                    <a:pt x="1" y="59"/>
                    <a:pt x="14" y="86"/>
                  </a:cubicBezTo>
                  <a:lnTo>
                    <a:pt x="215" y="547"/>
                  </a:lnTo>
                  <a:cubicBezTo>
                    <a:pt x="222" y="568"/>
                    <a:pt x="248" y="581"/>
                    <a:pt x="275" y="581"/>
                  </a:cubicBezTo>
                  <a:cubicBezTo>
                    <a:pt x="282" y="581"/>
                    <a:pt x="288" y="581"/>
                    <a:pt x="295" y="574"/>
                  </a:cubicBezTo>
                  <a:cubicBezTo>
                    <a:pt x="329" y="561"/>
                    <a:pt x="342" y="527"/>
                    <a:pt x="329" y="494"/>
                  </a:cubicBezTo>
                  <a:lnTo>
                    <a:pt x="135" y="39"/>
                  </a:lnTo>
                  <a:cubicBezTo>
                    <a:pt x="120" y="14"/>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9"/>
            <p:cNvSpPr/>
            <p:nvPr/>
          </p:nvSpPr>
          <p:spPr>
            <a:xfrm>
              <a:off x="4185425" y="1602150"/>
              <a:ext cx="7700" cy="13325"/>
            </a:xfrm>
            <a:custGeom>
              <a:avLst/>
              <a:gdLst/>
              <a:ahLst/>
              <a:cxnLst/>
              <a:rect l="l" t="t" r="r" b="b"/>
              <a:pathLst>
                <a:path w="308" h="533" extrusionOk="0">
                  <a:moveTo>
                    <a:pt x="63" y="0"/>
                  </a:moveTo>
                  <a:cubicBezTo>
                    <a:pt x="55" y="0"/>
                    <a:pt x="48" y="1"/>
                    <a:pt x="40" y="4"/>
                  </a:cubicBezTo>
                  <a:cubicBezTo>
                    <a:pt x="14" y="18"/>
                    <a:pt x="0" y="58"/>
                    <a:pt x="7" y="91"/>
                  </a:cubicBezTo>
                  <a:lnTo>
                    <a:pt x="181" y="493"/>
                  </a:lnTo>
                  <a:cubicBezTo>
                    <a:pt x="187" y="519"/>
                    <a:pt x="214" y="533"/>
                    <a:pt x="234" y="533"/>
                  </a:cubicBezTo>
                  <a:cubicBezTo>
                    <a:pt x="248" y="533"/>
                    <a:pt x="254" y="533"/>
                    <a:pt x="261" y="526"/>
                  </a:cubicBezTo>
                  <a:cubicBezTo>
                    <a:pt x="295" y="513"/>
                    <a:pt x="308" y="479"/>
                    <a:pt x="295" y="446"/>
                  </a:cubicBezTo>
                  <a:lnTo>
                    <a:pt x="127" y="38"/>
                  </a:lnTo>
                  <a:cubicBezTo>
                    <a:pt x="117" y="17"/>
                    <a:pt x="90"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9"/>
            <p:cNvSpPr/>
            <p:nvPr/>
          </p:nvSpPr>
          <p:spPr>
            <a:xfrm>
              <a:off x="3706525" y="1450375"/>
              <a:ext cx="4875" cy="16750"/>
            </a:xfrm>
            <a:custGeom>
              <a:avLst/>
              <a:gdLst/>
              <a:ahLst/>
              <a:cxnLst/>
              <a:rect l="l" t="t" r="r" b="b"/>
              <a:pathLst>
                <a:path w="195" h="670" extrusionOk="0">
                  <a:moveTo>
                    <a:pt x="61" y="0"/>
                  </a:moveTo>
                  <a:cubicBezTo>
                    <a:pt x="28" y="7"/>
                    <a:pt x="1" y="40"/>
                    <a:pt x="8" y="74"/>
                  </a:cubicBezTo>
                  <a:lnTo>
                    <a:pt x="68" y="616"/>
                  </a:lnTo>
                  <a:cubicBezTo>
                    <a:pt x="68" y="643"/>
                    <a:pt x="95" y="669"/>
                    <a:pt x="128" y="669"/>
                  </a:cubicBezTo>
                  <a:lnTo>
                    <a:pt x="135" y="669"/>
                  </a:lnTo>
                  <a:cubicBezTo>
                    <a:pt x="168" y="663"/>
                    <a:pt x="195" y="636"/>
                    <a:pt x="188" y="602"/>
                  </a:cubicBezTo>
                  <a:lnTo>
                    <a:pt x="128" y="60"/>
                  </a:lnTo>
                  <a:cubicBezTo>
                    <a:pt x="128" y="27"/>
                    <a:pt x="95"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9"/>
            <p:cNvSpPr/>
            <p:nvPr/>
          </p:nvSpPr>
          <p:spPr>
            <a:xfrm>
              <a:off x="3727950" y="1444475"/>
              <a:ext cx="8375" cy="17125"/>
            </a:xfrm>
            <a:custGeom>
              <a:avLst/>
              <a:gdLst/>
              <a:ahLst/>
              <a:cxnLst/>
              <a:rect l="l" t="t" r="r" b="b"/>
              <a:pathLst>
                <a:path w="335" h="685" extrusionOk="0">
                  <a:moveTo>
                    <a:pt x="64" y="0"/>
                  </a:moveTo>
                  <a:cubicBezTo>
                    <a:pt x="58" y="0"/>
                    <a:pt x="53" y="1"/>
                    <a:pt x="47" y="2"/>
                  </a:cubicBezTo>
                  <a:cubicBezTo>
                    <a:pt x="14" y="15"/>
                    <a:pt x="0" y="49"/>
                    <a:pt x="7" y="82"/>
                  </a:cubicBezTo>
                  <a:lnTo>
                    <a:pt x="201" y="644"/>
                  </a:lnTo>
                  <a:cubicBezTo>
                    <a:pt x="214" y="671"/>
                    <a:pt x="234" y="684"/>
                    <a:pt x="261" y="684"/>
                  </a:cubicBezTo>
                  <a:cubicBezTo>
                    <a:pt x="268" y="684"/>
                    <a:pt x="275" y="684"/>
                    <a:pt x="281" y="678"/>
                  </a:cubicBezTo>
                  <a:cubicBezTo>
                    <a:pt x="315" y="671"/>
                    <a:pt x="335" y="631"/>
                    <a:pt x="321" y="604"/>
                  </a:cubicBezTo>
                  <a:lnTo>
                    <a:pt x="127" y="42"/>
                  </a:lnTo>
                  <a:cubicBezTo>
                    <a:pt x="116" y="14"/>
                    <a:pt x="91"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9"/>
            <p:cNvSpPr/>
            <p:nvPr/>
          </p:nvSpPr>
          <p:spPr>
            <a:xfrm>
              <a:off x="4034550" y="1150600"/>
              <a:ext cx="7550" cy="25825"/>
            </a:xfrm>
            <a:custGeom>
              <a:avLst/>
              <a:gdLst/>
              <a:ahLst/>
              <a:cxnLst/>
              <a:rect l="l" t="t" r="r" b="b"/>
              <a:pathLst>
                <a:path w="302" h="1033" extrusionOk="0">
                  <a:moveTo>
                    <a:pt x="69" y="0"/>
                  </a:moveTo>
                  <a:cubicBezTo>
                    <a:pt x="64" y="0"/>
                    <a:pt x="59" y="1"/>
                    <a:pt x="54" y="2"/>
                  </a:cubicBezTo>
                  <a:cubicBezTo>
                    <a:pt x="20" y="8"/>
                    <a:pt x="0" y="35"/>
                    <a:pt x="7" y="69"/>
                  </a:cubicBezTo>
                  <a:lnTo>
                    <a:pt x="174" y="985"/>
                  </a:lnTo>
                  <a:cubicBezTo>
                    <a:pt x="181" y="1012"/>
                    <a:pt x="208" y="1032"/>
                    <a:pt x="234" y="1032"/>
                  </a:cubicBezTo>
                  <a:lnTo>
                    <a:pt x="248" y="1032"/>
                  </a:lnTo>
                  <a:cubicBezTo>
                    <a:pt x="281" y="1025"/>
                    <a:pt x="301" y="999"/>
                    <a:pt x="295" y="958"/>
                  </a:cubicBezTo>
                  <a:lnTo>
                    <a:pt x="127" y="48"/>
                  </a:lnTo>
                  <a:cubicBezTo>
                    <a:pt x="121" y="19"/>
                    <a:pt x="10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9"/>
            <p:cNvSpPr/>
            <p:nvPr/>
          </p:nvSpPr>
          <p:spPr>
            <a:xfrm>
              <a:off x="4054625" y="1152175"/>
              <a:ext cx="6700" cy="9675"/>
            </a:xfrm>
            <a:custGeom>
              <a:avLst/>
              <a:gdLst/>
              <a:ahLst/>
              <a:cxnLst/>
              <a:rect l="l" t="t" r="r" b="b"/>
              <a:pathLst>
                <a:path w="268" h="387" extrusionOk="0">
                  <a:moveTo>
                    <a:pt x="73" y="0"/>
                  </a:moveTo>
                  <a:cubicBezTo>
                    <a:pt x="65" y="0"/>
                    <a:pt x="56" y="2"/>
                    <a:pt x="47" y="6"/>
                  </a:cubicBezTo>
                  <a:cubicBezTo>
                    <a:pt x="13" y="19"/>
                    <a:pt x="0" y="59"/>
                    <a:pt x="13" y="86"/>
                  </a:cubicBezTo>
                  <a:lnTo>
                    <a:pt x="141" y="353"/>
                  </a:lnTo>
                  <a:cubicBezTo>
                    <a:pt x="147" y="374"/>
                    <a:pt x="174" y="387"/>
                    <a:pt x="194" y="387"/>
                  </a:cubicBezTo>
                  <a:cubicBezTo>
                    <a:pt x="201" y="387"/>
                    <a:pt x="214" y="387"/>
                    <a:pt x="221" y="380"/>
                  </a:cubicBezTo>
                  <a:cubicBezTo>
                    <a:pt x="254" y="367"/>
                    <a:pt x="268" y="333"/>
                    <a:pt x="254" y="300"/>
                  </a:cubicBezTo>
                  <a:lnTo>
                    <a:pt x="127" y="32"/>
                  </a:lnTo>
                  <a:cubicBezTo>
                    <a:pt x="117" y="13"/>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9"/>
            <p:cNvSpPr/>
            <p:nvPr/>
          </p:nvSpPr>
          <p:spPr>
            <a:xfrm>
              <a:off x="4073025" y="1140725"/>
              <a:ext cx="7550" cy="15950"/>
            </a:xfrm>
            <a:custGeom>
              <a:avLst/>
              <a:gdLst/>
              <a:ahLst/>
              <a:cxnLst/>
              <a:rect l="l" t="t" r="r" b="b"/>
              <a:pathLst>
                <a:path w="302" h="638" extrusionOk="0">
                  <a:moveTo>
                    <a:pt x="63" y="0"/>
                  </a:moveTo>
                  <a:cubicBezTo>
                    <a:pt x="58" y="0"/>
                    <a:pt x="52" y="1"/>
                    <a:pt x="47" y="2"/>
                  </a:cubicBezTo>
                  <a:cubicBezTo>
                    <a:pt x="13" y="15"/>
                    <a:pt x="0" y="49"/>
                    <a:pt x="7" y="82"/>
                  </a:cubicBezTo>
                  <a:lnTo>
                    <a:pt x="167" y="591"/>
                  </a:lnTo>
                  <a:cubicBezTo>
                    <a:pt x="181" y="617"/>
                    <a:pt x="201" y="638"/>
                    <a:pt x="228" y="638"/>
                  </a:cubicBezTo>
                  <a:cubicBezTo>
                    <a:pt x="234" y="638"/>
                    <a:pt x="241" y="638"/>
                    <a:pt x="248" y="631"/>
                  </a:cubicBezTo>
                  <a:cubicBezTo>
                    <a:pt x="281" y="624"/>
                    <a:pt x="301" y="584"/>
                    <a:pt x="288" y="557"/>
                  </a:cubicBezTo>
                  <a:lnTo>
                    <a:pt x="127" y="42"/>
                  </a:lnTo>
                  <a:cubicBezTo>
                    <a:pt x="116" y="14"/>
                    <a:pt x="91" y="0"/>
                    <a:pt x="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8" name="Google Shape;4948;p29"/>
          <p:cNvGrpSpPr/>
          <p:nvPr/>
        </p:nvGrpSpPr>
        <p:grpSpPr>
          <a:xfrm rot="-3814887">
            <a:off x="796540" y="-455514"/>
            <a:ext cx="685963" cy="1495687"/>
            <a:chOff x="2430300" y="1487150"/>
            <a:chExt cx="284200" cy="619675"/>
          </a:xfrm>
        </p:grpSpPr>
        <p:sp>
          <p:nvSpPr>
            <p:cNvPr id="4949" name="Google Shape;4949;p29"/>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9"/>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9"/>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9"/>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9"/>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9"/>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9"/>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9"/>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9"/>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9"/>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9"/>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9"/>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9"/>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9"/>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9"/>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9"/>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9"/>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9"/>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9"/>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9"/>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9"/>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9"/>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9"/>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9"/>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9"/>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9"/>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9"/>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9"/>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9"/>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29"/>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29"/>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9"/>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9"/>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29"/>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29"/>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29"/>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29"/>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29"/>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9"/>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9"/>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9"/>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9"/>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29"/>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29"/>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29"/>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29"/>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29"/>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9"/>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9"/>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29"/>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29"/>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9"/>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9"/>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29"/>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29"/>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9"/>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9"/>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9"/>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9"/>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9"/>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9"/>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9"/>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9"/>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9"/>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9"/>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9"/>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9"/>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9"/>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9"/>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29"/>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29"/>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9"/>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9"/>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9"/>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9"/>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9"/>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9"/>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9"/>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9"/>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9"/>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9"/>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9"/>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9"/>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9"/>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9"/>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9"/>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9"/>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9"/>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9"/>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29"/>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29"/>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29"/>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29"/>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9"/>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9"/>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9"/>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9"/>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9"/>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9"/>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9"/>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9"/>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9"/>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9"/>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9"/>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9"/>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9"/>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9"/>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9"/>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9"/>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9"/>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9"/>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9"/>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9"/>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9"/>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9"/>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9"/>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9"/>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9"/>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9"/>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9"/>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9"/>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9"/>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9"/>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9"/>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9"/>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9"/>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9"/>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9"/>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9"/>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9"/>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9"/>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9"/>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9"/>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9"/>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9"/>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9"/>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9"/>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9"/>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29"/>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29"/>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29"/>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29"/>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9"/>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9"/>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29"/>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29"/>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29"/>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29"/>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9"/>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9"/>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9"/>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9"/>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9"/>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9"/>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9"/>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9"/>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9"/>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9"/>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9"/>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9"/>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9"/>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9"/>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9"/>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9"/>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9"/>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9"/>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9"/>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29"/>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29"/>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29"/>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9"/>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29"/>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29"/>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29"/>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29"/>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29"/>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29"/>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29"/>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29"/>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29"/>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29"/>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29"/>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29"/>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29"/>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29"/>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29"/>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29"/>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29"/>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29"/>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29"/>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29"/>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29"/>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29"/>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29"/>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29"/>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9"/>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29"/>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29"/>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29"/>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29"/>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29"/>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29"/>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29"/>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29"/>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29"/>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29"/>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29"/>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29"/>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29"/>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29"/>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29"/>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29"/>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29"/>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29"/>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29"/>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29"/>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29"/>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29"/>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29"/>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29"/>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29"/>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29"/>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29"/>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29"/>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29"/>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29"/>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29"/>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29"/>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29"/>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29"/>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29"/>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29"/>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29"/>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29"/>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29"/>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29"/>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29"/>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29"/>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29"/>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29"/>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29"/>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29"/>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29"/>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29"/>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29"/>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29"/>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29"/>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29"/>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29"/>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29"/>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29"/>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29"/>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29"/>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29"/>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29"/>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29"/>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29"/>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29"/>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29"/>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29"/>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29"/>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29"/>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29"/>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29"/>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29"/>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29"/>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29"/>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29"/>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29"/>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a:extLst>
              <a:ext uri="{FF2B5EF4-FFF2-40B4-BE49-F238E27FC236}">
                <a16:creationId xmlns:a16="http://schemas.microsoft.com/office/drawing/2014/main" id="{89F0EE21-FFD0-0562-C656-A85FAB19AC23}"/>
              </a:ext>
            </a:extLst>
          </p:cNvPr>
          <p:cNvPicPr>
            <a:picLocks noChangeAspect="1"/>
          </p:cNvPicPr>
          <p:nvPr/>
        </p:nvPicPr>
        <p:blipFill>
          <a:blip r:embed="rId3"/>
          <a:stretch>
            <a:fillRect/>
          </a:stretch>
        </p:blipFill>
        <p:spPr>
          <a:xfrm>
            <a:off x="5853486" y="211592"/>
            <a:ext cx="1727200" cy="495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90"/>
        <p:cNvGrpSpPr/>
        <p:nvPr/>
      </p:nvGrpSpPr>
      <p:grpSpPr>
        <a:xfrm>
          <a:off x="0" y="0"/>
          <a:ext cx="0" cy="0"/>
          <a:chOff x="0" y="0"/>
          <a:chExt cx="0" cy="0"/>
        </a:xfrm>
      </p:grpSpPr>
      <p:sp>
        <p:nvSpPr>
          <p:cNvPr id="6192" name="Google Shape;6192;p36"/>
          <p:cNvSpPr txBox="1">
            <a:spLocks noGrp="1"/>
          </p:cNvSpPr>
          <p:nvPr>
            <p:ph type="subTitle" idx="1"/>
          </p:nvPr>
        </p:nvSpPr>
        <p:spPr>
          <a:xfrm>
            <a:off x="3075675" y="1324250"/>
            <a:ext cx="5355300" cy="1478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600" dirty="0"/>
              <a:t>“Th</a:t>
            </a:r>
            <a:r>
              <a:rPr lang="en-GB" sz="2600" dirty="0"/>
              <a:t>e sounds made by the spoons and pots of the wealthy, heard by the poor and hungry.</a:t>
            </a:r>
            <a:r>
              <a:rPr lang="en" sz="2600" dirty="0"/>
              <a:t>”</a:t>
            </a:r>
            <a:endParaRPr sz="2600" dirty="0"/>
          </a:p>
        </p:txBody>
      </p:sp>
      <p:sp>
        <p:nvSpPr>
          <p:cNvPr id="3" name="Title 2">
            <a:extLst>
              <a:ext uri="{FF2B5EF4-FFF2-40B4-BE49-F238E27FC236}">
                <a16:creationId xmlns:a16="http://schemas.microsoft.com/office/drawing/2014/main" id="{FACC46FB-3805-412F-0C23-83C1A6688008}"/>
              </a:ext>
            </a:extLst>
          </p:cNvPr>
          <p:cNvSpPr>
            <a:spLocks noGrp="1"/>
          </p:cNvSpPr>
          <p:nvPr>
            <p:ph type="title"/>
          </p:nvPr>
        </p:nvSpPr>
        <p:spPr/>
        <p:txBody>
          <a:bodyPr/>
          <a:lstStyle/>
          <a:p>
            <a:r>
              <a:rPr lang="en-GB" dirty="0"/>
              <a:t>Rumi– Persian Scholar</a:t>
            </a:r>
            <a:endParaRPr lang="en-US" dirty="0"/>
          </a:p>
        </p:txBody>
      </p:sp>
      <p:sp>
        <p:nvSpPr>
          <p:cNvPr id="6" name="Google Shape;6192;p36">
            <a:extLst>
              <a:ext uri="{FF2B5EF4-FFF2-40B4-BE49-F238E27FC236}">
                <a16:creationId xmlns:a16="http://schemas.microsoft.com/office/drawing/2014/main" id="{F57336A7-B48B-67D5-E51D-A5777713518F}"/>
              </a:ext>
            </a:extLst>
          </p:cNvPr>
          <p:cNvSpPr txBox="1">
            <a:spLocks noGrp="1"/>
          </p:cNvSpPr>
          <p:nvPr/>
        </p:nvSpPr>
        <p:spPr>
          <a:xfrm>
            <a:off x="3075675" y="3547610"/>
            <a:ext cx="5355300" cy="147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160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160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160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160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160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1600"/>
              </a:spcBef>
              <a:spcAft>
                <a:spcPts val="0"/>
              </a:spcAft>
              <a:buClr>
                <a:schemeClr val="dk1"/>
              </a:buClr>
              <a:buSzPts val="2500"/>
              <a:buFont typeface="Actor"/>
              <a:buNone/>
              <a:defRPr sz="25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1600"/>
              </a:spcBef>
              <a:spcAft>
                <a:spcPts val="1600"/>
              </a:spcAft>
              <a:buClr>
                <a:schemeClr val="dk1"/>
              </a:buClr>
              <a:buSzPts val="2500"/>
              <a:buFont typeface="Actor"/>
              <a:buNone/>
              <a:defRPr sz="2500" b="0" i="0" u="none" strike="noStrike" cap="none">
                <a:solidFill>
                  <a:schemeClr val="dk1"/>
                </a:solidFill>
                <a:latin typeface="Actor"/>
                <a:ea typeface="Actor"/>
                <a:cs typeface="Actor"/>
                <a:sym typeface="Actor"/>
              </a:defRPr>
            </a:lvl9pPr>
          </a:lstStyle>
          <a:p>
            <a:pPr marL="0" lvl="0" indent="0" algn="r" rtl="0">
              <a:spcBef>
                <a:spcPts val="0"/>
              </a:spcBef>
              <a:spcAft>
                <a:spcPts val="0"/>
              </a:spcAft>
              <a:buNone/>
            </a:pPr>
            <a:r>
              <a:rPr lang="en-GB" sz="1900" dirty="0"/>
              <a:t>His response after being asked about what music is forbidden in Islam</a:t>
            </a:r>
            <a:endParaRPr sz="1900" dirty="0"/>
          </a:p>
        </p:txBody>
      </p:sp>
      <p:sp>
        <p:nvSpPr>
          <p:cNvPr id="8" name="Google Shape;6991;p45">
            <a:extLst>
              <a:ext uri="{FF2B5EF4-FFF2-40B4-BE49-F238E27FC236}">
                <a16:creationId xmlns:a16="http://schemas.microsoft.com/office/drawing/2014/main" id="{0ECA858F-E14B-1DA0-544E-1E2F2397E0B3}"/>
              </a:ext>
            </a:extLst>
          </p:cNvPr>
          <p:cNvSpPr txBox="1">
            <a:spLocks/>
          </p:cNvSpPr>
          <p:nvPr/>
        </p:nvSpPr>
        <p:spPr>
          <a:xfrm>
            <a:off x="2921000" y="375125"/>
            <a:ext cx="5503000" cy="642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500"/>
              <a:buFont typeface="Italiana"/>
              <a:buNone/>
              <a:defRPr sz="2500" b="1" i="0" u="none" strike="noStrike" cap="none">
                <a:solidFill>
                  <a:schemeClr val="dk1"/>
                </a:solidFill>
                <a:latin typeface="Italiana"/>
                <a:ea typeface="Italiana"/>
                <a:cs typeface="Italiana"/>
                <a:sym typeface="Italiana"/>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algn="ctr"/>
            <a:r>
              <a:rPr lang="en-GB" dirty="0"/>
              <a:t>Why are we doing this?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23"/>
        <p:cNvGrpSpPr/>
        <p:nvPr/>
      </p:nvGrpSpPr>
      <p:grpSpPr>
        <a:xfrm>
          <a:off x="0" y="0"/>
          <a:ext cx="0" cy="0"/>
          <a:chOff x="0" y="0"/>
          <a:chExt cx="0" cy="0"/>
        </a:xfrm>
      </p:grpSpPr>
      <p:sp>
        <p:nvSpPr>
          <p:cNvPr id="6425" name="Google Shape;6425;p4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Reliance on food banks*</a:t>
            </a:r>
            <a:endParaRPr dirty="0"/>
          </a:p>
        </p:txBody>
      </p:sp>
      <p:sp>
        <p:nvSpPr>
          <p:cNvPr id="6426" name="Google Shape;6426;p43"/>
          <p:cNvSpPr txBox="1">
            <a:spLocks noGrp="1"/>
          </p:cNvSpPr>
          <p:nvPr>
            <p:ph type="subTitle" idx="4294967295"/>
          </p:nvPr>
        </p:nvSpPr>
        <p:spPr>
          <a:xfrm>
            <a:off x="999974" y="4402666"/>
            <a:ext cx="7995860" cy="201083"/>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200" b="1" dirty="0"/>
              <a:t>Number of people receiving three days’ worth of emergency food by the Trussell Trust food banks in the UK (2008-22)</a:t>
            </a:r>
            <a:endParaRPr sz="1200" b="1" dirty="0"/>
          </a:p>
        </p:txBody>
      </p:sp>
      <p:pic>
        <p:nvPicPr>
          <p:cNvPr id="2" name="Picture 2">
            <a:extLst>
              <a:ext uri="{FF2B5EF4-FFF2-40B4-BE49-F238E27FC236}">
                <a16:creationId xmlns:a16="http://schemas.microsoft.com/office/drawing/2014/main" id="{864C5D1A-8D81-C156-CB06-5BD608593352}"/>
              </a:ext>
            </a:extLst>
          </p:cNvPr>
          <p:cNvPicPr>
            <a:picLocks noChangeAspect="1"/>
          </p:cNvPicPr>
          <p:nvPr/>
        </p:nvPicPr>
        <p:blipFill>
          <a:blip r:embed="rId3"/>
          <a:stretch>
            <a:fillRect/>
          </a:stretch>
        </p:blipFill>
        <p:spPr>
          <a:xfrm>
            <a:off x="1831370" y="1050925"/>
            <a:ext cx="5481109" cy="30416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45"/>
        <p:cNvGrpSpPr/>
        <p:nvPr/>
      </p:nvGrpSpPr>
      <p:grpSpPr>
        <a:xfrm>
          <a:off x="0" y="0"/>
          <a:ext cx="0" cy="0"/>
          <a:chOff x="0" y="0"/>
          <a:chExt cx="0" cy="0"/>
        </a:xfrm>
      </p:grpSpPr>
      <p:sp>
        <p:nvSpPr>
          <p:cNvPr id="6446" name="Google Shape;6446;p44"/>
          <p:cNvSpPr txBox="1">
            <a:spLocks noGrp="1"/>
          </p:cNvSpPr>
          <p:nvPr>
            <p:ph type="title"/>
          </p:nvPr>
        </p:nvSpPr>
        <p:spPr>
          <a:xfrm>
            <a:off x="1795650" y="1307100"/>
            <a:ext cx="55527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100" dirty="0"/>
              <a:t>“Poverty and material and moral misery are everywhere. There is little to cheer us. It’s not our fault: unthinking rulers, ignorant of the way of the world, have run this country for years, not to say centuries, and reduced a paradise to this sorry state.”</a:t>
            </a:r>
            <a:br>
              <a:rPr lang="en-GB" sz="3100" dirty="0"/>
            </a:br>
            <a:br>
              <a:rPr lang="en-GB" sz="3200" dirty="0"/>
            </a:br>
            <a:r>
              <a:rPr lang="en-GB" sz="3000" dirty="0"/>
              <a:t>Mustafa Kemal Atatürk – Founder of Republic of Turkey</a:t>
            </a:r>
            <a:r>
              <a:rPr lang="en-GB" sz="3200" dirty="0"/>
              <a:t> </a:t>
            </a:r>
            <a:endParaRPr sz="3200" dirty="0"/>
          </a:p>
        </p:txBody>
      </p:sp>
      <p:grpSp>
        <p:nvGrpSpPr>
          <p:cNvPr id="6447" name="Google Shape;6447;p44"/>
          <p:cNvGrpSpPr/>
          <p:nvPr/>
        </p:nvGrpSpPr>
        <p:grpSpPr>
          <a:xfrm rot="-1970248">
            <a:off x="951909" y="2394143"/>
            <a:ext cx="988462" cy="2155261"/>
            <a:chOff x="2430300" y="1487150"/>
            <a:chExt cx="284200" cy="619675"/>
          </a:xfrm>
        </p:grpSpPr>
        <p:sp>
          <p:nvSpPr>
            <p:cNvPr id="6448" name="Google Shape;6448;p44"/>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44"/>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44"/>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44"/>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44"/>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44"/>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44"/>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44"/>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44"/>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44"/>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44"/>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44"/>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44"/>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44"/>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44"/>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44"/>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44"/>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44"/>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44"/>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44"/>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44"/>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44"/>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44"/>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44"/>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44"/>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44"/>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44"/>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44"/>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44"/>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44"/>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44"/>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44"/>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44"/>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44"/>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44"/>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44"/>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44"/>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44"/>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44"/>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44"/>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44"/>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44"/>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44"/>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44"/>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44"/>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44"/>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44"/>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44"/>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44"/>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44"/>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44"/>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44"/>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44"/>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44"/>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44"/>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44"/>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44"/>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44"/>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44"/>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44"/>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44"/>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44"/>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44"/>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44"/>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44"/>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44"/>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44"/>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44"/>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44"/>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44"/>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44"/>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44"/>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44"/>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44"/>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44"/>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44"/>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44"/>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44"/>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44"/>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44"/>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44"/>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44"/>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44"/>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44"/>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44"/>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44"/>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44"/>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44"/>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44"/>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44"/>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44"/>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44"/>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44"/>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44"/>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44"/>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44"/>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44"/>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44"/>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44"/>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44"/>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44"/>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44"/>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44"/>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44"/>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44"/>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44"/>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44"/>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44"/>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44"/>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44"/>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44"/>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44"/>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44"/>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44"/>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44"/>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44"/>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44"/>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44"/>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44"/>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44"/>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44"/>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44"/>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44"/>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44"/>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44"/>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44"/>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44"/>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44"/>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44"/>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44"/>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44"/>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44"/>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44"/>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44"/>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44"/>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44"/>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44"/>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44"/>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44"/>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44"/>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44"/>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44"/>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44"/>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44"/>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44"/>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44"/>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44"/>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44"/>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44"/>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44"/>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44"/>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44"/>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44"/>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44"/>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44"/>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44"/>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44"/>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44"/>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44"/>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44"/>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44"/>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44"/>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44"/>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44"/>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44"/>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44"/>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44"/>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44"/>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44"/>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44"/>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44"/>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44"/>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44"/>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44"/>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44"/>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44"/>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44"/>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44"/>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44"/>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44"/>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44"/>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44"/>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44"/>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44"/>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44"/>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44"/>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44"/>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44"/>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44"/>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44"/>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44"/>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44"/>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44"/>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44"/>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44"/>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44"/>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44"/>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44"/>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44"/>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44"/>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44"/>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44"/>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44"/>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44"/>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44"/>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44"/>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44"/>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44"/>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44"/>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44"/>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44"/>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44"/>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44"/>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44"/>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44"/>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44"/>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44"/>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44"/>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44"/>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44"/>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44"/>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44"/>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44"/>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44"/>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44"/>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44"/>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44"/>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44"/>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44"/>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44"/>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44"/>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44"/>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4"/>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4"/>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4"/>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4"/>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4"/>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4"/>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4"/>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4"/>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4"/>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4"/>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4"/>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4"/>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4"/>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4"/>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4"/>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4"/>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4"/>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4"/>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4"/>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4"/>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4"/>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4"/>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4"/>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4"/>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4"/>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4"/>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4"/>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4"/>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4"/>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4"/>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4"/>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4"/>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4"/>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4"/>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4"/>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4"/>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4"/>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7" name="Google Shape;6717;p44"/>
          <p:cNvGrpSpPr/>
          <p:nvPr/>
        </p:nvGrpSpPr>
        <p:grpSpPr>
          <a:xfrm rot="1970248" flipH="1">
            <a:off x="7203609" y="2394143"/>
            <a:ext cx="988462" cy="2155261"/>
            <a:chOff x="2430300" y="1487150"/>
            <a:chExt cx="284200" cy="619675"/>
          </a:xfrm>
        </p:grpSpPr>
        <p:sp>
          <p:nvSpPr>
            <p:cNvPr id="6718" name="Google Shape;6718;p44"/>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4"/>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4"/>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4"/>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4"/>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4"/>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4"/>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4"/>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4"/>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4"/>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4"/>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4"/>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4"/>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4"/>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4"/>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4"/>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4"/>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4"/>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4"/>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4"/>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4"/>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4"/>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4"/>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4"/>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4"/>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4"/>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4"/>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4"/>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4"/>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4"/>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4"/>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4"/>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4"/>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4"/>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4"/>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4"/>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4"/>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4"/>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4"/>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4"/>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4"/>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4"/>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4"/>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4"/>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4"/>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4"/>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4"/>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4"/>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4"/>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4"/>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4"/>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4"/>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4"/>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4"/>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4"/>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4"/>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4"/>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4"/>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4"/>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4"/>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4"/>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4"/>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4"/>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4"/>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4"/>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4"/>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4"/>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4"/>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4"/>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4"/>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4"/>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4"/>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4"/>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4"/>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4"/>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4"/>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4"/>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4"/>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4"/>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4"/>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4"/>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4"/>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44"/>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4"/>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44"/>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44"/>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4"/>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44"/>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44"/>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44"/>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44"/>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4"/>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4"/>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4"/>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4"/>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4"/>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4"/>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4"/>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4"/>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4"/>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4"/>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4"/>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4"/>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4"/>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4"/>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4"/>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4"/>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4"/>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4"/>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4"/>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4"/>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4"/>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4"/>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4"/>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4"/>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4"/>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4"/>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4"/>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4"/>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4"/>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4"/>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4"/>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4"/>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4"/>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4"/>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4"/>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4"/>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4"/>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4"/>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4"/>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4"/>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4"/>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4"/>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4"/>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44"/>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44"/>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4"/>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4"/>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4"/>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4"/>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4"/>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4"/>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4"/>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44"/>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44"/>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4"/>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4"/>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4"/>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4"/>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44"/>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44"/>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44"/>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44"/>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44"/>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44"/>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44"/>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44"/>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44"/>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44"/>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44"/>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44"/>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44"/>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44"/>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44"/>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44"/>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44"/>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44"/>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44"/>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44"/>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44"/>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44"/>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44"/>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44"/>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44"/>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44"/>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44"/>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44"/>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44"/>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44"/>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44"/>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44"/>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44"/>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44"/>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44"/>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44"/>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44"/>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44"/>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44"/>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44"/>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44"/>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44"/>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44"/>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44"/>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44"/>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44"/>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44"/>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44"/>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44"/>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44"/>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44"/>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44"/>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44"/>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44"/>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44"/>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44"/>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44"/>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44"/>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44"/>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44"/>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44"/>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44"/>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44"/>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44"/>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44"/>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44"/>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44"/>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44"/>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44"/>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44"/>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44"/>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44"/>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44"/>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44"/>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44"/>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44"/>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44"/>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44"/>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44"/>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44"/>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44"/>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44"/>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44"/>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44"/>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44"/>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44"/>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44"/>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44"/>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44"/>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44"/>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44"/>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44"/>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44"/>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44"/>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44"/>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44"/>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44"/>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44"/>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44"/>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44"/>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44"/>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44"/>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44"/>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44"/>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44"/>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44"/>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44"/>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44"/>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44"/>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44"/>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44"/>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44"/>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44"/>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44"/>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44"/>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44"/>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44"/>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44"/>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44"/>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44"/>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E60CFF8-22E1-FF6C-30C6-A96DF2965B21}"/>
              </a:ext>
            </a:extLst>
          </p:cNvPr>
          <p:cNvSpPr txBox="1"/>
          <p:nvPr/>
        </p:nvSpPr>
        <p:spPr>
          <a:xfrm>
            <a:off x="2541058" y="1080558"/>
            <a:ext cx="1828800" cy="1828800"/>
          </a:xfrm>
          <a:prstGeom prst="rect">
            <a:avLst/>
          </a:prstGeom>
          <a:noFill/>
        </p:spPr>
        <p:txBody>
          <a:bodyPr wrap="square" rtlCol="0">
            <a:spAutoFit/>
          </a:bodyPr>
          <a:lstStyle/>
          <a:p>
            <a:pPr algn="l"/>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20"/>
        <p:cNvGrpSpPr/>
        <p:nvPr/>
      </p:nvGrpSpPr>
      <p:grpSpPr>
        <a:xfrm>
          <a:off x="0" y="0"/>
          <a:ext cx="0" cy="0"/>
          <a:chOff x="0" y="0"/>
          <a:chExt cx="0" cy="0"/>
        </a:xfrm>
      </p:grpSpPr>
      <p:sp>
        <p:nvSpPr>
          <p:cNvPr id="7121" name="Google Shape;7121;p50"/>
          <p:cNvSpPr txBox="1">
            <a:spLocks noGrp="1"/>
          </p:cNvSpPr>
          <p:nvPr>
            <p:ph type="title"/>
          </p:nvPr>
        </p:nvSpPr>
        <p:spPr>
          <a:xfrm>
            <a:off x="720000" y="1110575"/>
            <a:ext cx="4171500" cy="67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To wrap it up…</a:t>
            </a:r>
            <a:endParaRPr dirty="0"/>
          </a:p>
        </p:txBody>
      </p:sp>
      <p:sp>
        <p:nvSpPr>
          <p:cNvPr id="7122" name="Google Shape;7122;p50"/>
          <p:cNvSpPr txBox="1">
            <a:spLocks noGrp="1"/>
          </p:cNvSpPr>
          <p:nvPr>
            <p:ph type="body" idx="1"/>
          </p:nvPr>
        </p:nvSpPr>
        <p:spPr>
          <a:xfrm>
            <a:off x="993267" y="2096091"/>
            <a:ext cx="4171500" cy="236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273D40"/>
              </a:buClr>
              <a:buSzPts val="600"/>
              <a:buFont typeface="Arial"/>
              <a:buNone/>
            </a:pPr>
            <a:r>
              <a:rPr lang="en-GB" dirty="0">
                <a:solidFill>
                  <a:schemeClr val="dk1"/>
                </a:solidFill>
              </a:rPr>
              <a:t>We ask for a simple act of kindness,</a:t>
            </a:r>
            <a:r>
              <a:rPr lang="en-GB" dirty="0"/>
              <a:t> and this will go a long way</a:t>
            </a:r>
            <a:r>
              <a:rPr lang="en" dirty="0">
                <a:solidFill>
                  <a:schemeClr val="dk1"/>
                </a:solidFill>
              </a:rPr>
              <a:t>:</a:t>
            </a:r>
            <a:endParaRPr dirty="0">
              <a:solidFill>
                <a:schemeClr val="dk1"/>
              </a:solidFill>
            </a:endParaRPr>
          </a:p>
          <a:p>
            <a:pPr marL="241300" lvl="0" indent="-215900" algn="l" rtl="0">
              <a:spcBef>
                <a:spcPts val="0"/>
              </a:spcBef>
              <a:spcAft>
                <a:spcPts val="0"/>
              </a:spcAft>
              <a:buSzPts val="1400"/>
              <a:buChar char="●"/>
            </a:pPr>
            <a:endParaRPr lang="en-GB" dirty="0">
              <a:solidFill>
                <a:schemeClr val="dk1"/>
              </a:solidFill>
            </a:endParaRPr>
          </a:p>
          <a:p>
            <a:pPr marL="241300" lvl="0" indent="-215900" algn="l" rtl="0">
              <a:spcBef>
                <a:spcPts val="0"/>
              </a:spcBef>
              <a:spcAft>
                <a:spcPts val="0"/>
              </a:spcAft>
              <a:buSzPts val="1400"/>
              <a:buChar char="●"/>
            </a:pPr>
            <a:r>
              <a:rPr lang="en-GB" dirty="0">
                <a:solidFill>
                  <a:schemeClr val="dk1"/>
                </a:solidFill>
              </a:rPr>
              <a:t>Be considerate of how much food you buy - is it really necessary?</a:t>
            </a:r>
          </a:p>
          <a:p>
            <a:pPr marL="241300" lvl="0" indent="-215900" algn="l" rtl="0">
              <a:spcBef>
                <a:spcPts val="0"/>
              </a:spcBef>
              <a:spcAft>
                <a:spcPts val="0"/>
              </a:spcAft>
              <a:buSzPts val="1400"/>
              <a:buChar char="●"/>
            </a:pPr>
            <a:r>
              <a:rPr lang="en-GB" dirty="0">
                <a:solidFill>
                  <a:schemeClr val="dk1"/>
                </a:solidFill>
              </a:rPr>
              <a:t>Donate any food that can be better used elsewhere</a:t>
            </a:r>
          </a:p>
          <a:p>
            <a:pPr marL="241300" lvl="0" indent="-215900" algn="l" rtl="0">
              <a:spcBef>
                <a:spcPts val="0"/>
              </a:spcBef>
              <a:spcAft>
                <a:spcPts val="0"/>
              </a:spcAft>
              <a:buSzPts val="1400"/>
              <a:buChar char="●"/>
            </a:pPr>
            <a:r>
              <a:rPr lang="en-GB" dirty="0"/>
              <a:t>Check in on your neighbours… do not let them suffer with the sound of your cutlery clattering! See if they could use some help.</a:t>
            </a:r>
            <a:endParaRPr dirty="0">
              <a:solidFill>
                <a:schemeClr val="dk1"/>
              </a:solidFill>
            </a:endParaRPr>
          </a:p>
        </p:txBody>
      </p:sp>
      <p:grpSp>
        <p:nvGrpSpPr>
          <p:cNvPr id="7124" name="Google Shape;7124;p50"/>
          <p:cNvGrpSpPr/>
          <p:nvPr/>
        </p:nvGrpSpPr>
        <p:grpSpPr>
          <a:xfrm>
            <a:off x="7718762" y="-372921"/>
            <a:ext cx="1518108" cy="1737755"/>
            <a:chOff x="6626325" y="1109300"/>
            <a:chExt cx="535450" cy="612900"/>
          </a:xfrm>
        </p:grpSpPr>
        <p:sp>
          <p:nvSpPr>
            <p:cNvPr id="7125" name="Google Shape;7125;p50"/>
            <p:cNvSpPr/>
            <p:nvPr/>
          </p:nvSpPr>
          <p:spPr>
            <a:xfrm>
              <a:off x="6626325" y="1109300"/>
              <a:ext cx="535450" cy="612900"/>
            </a:xfrm>
            <a:custGeom>
              <a:avLst/>
              <a:gdLst/>
              <a:ahLst/>
              <a:cxnLst/>
              <a:rect l="l" t="t" r="r" b="b"/>
              <a:pathLst>
                <a:path w="21418" h="24516" extrusionOk="0">
                  <a:moveTo>
                    <a:pt x="12939" y="17309"/>
                  </a:moveTo>
                  <a:cubicBezTo>
                    <a:pt x="13078" y="17309"/>
                    <a:pt x="13217" y="17313"/>
                    <a:pt x="13355" y="17323"/>
                  </a:cubicBezTo>
                  <a:lnTo>
                    <a:pt x="13101" y="17557"/>
                  </a:lnTo>
                  <a:cubicBezTo>
                    <a:pt x="13087" y="17551"/>
                    <a:pt x="13074" y="17544"/>
                    <a:pt x="13061" y="17544"/>
                  </a:cubicBezTo>
                  <a:cubicBezTo>
                    <a:pt x="12385" y="17571"/>
                    <a:pt x="11709" y="17644"/>
                    <a:pt x="11040" y="17758"/>
                  </a:cubicBezTo>
                  <a:cubicBezTo>
                    <a:pt x="10799" y="17798"/>
                    <a:pt x="10545" y="17852"/>
                    <a:pt x="10291" y="17919"/>
                  </a:cubicBezTo>
                  <a:cubicBezTo>
                    <a:pt x="11116" y="17518"/>
                    <a:pt x="12026" y="17309"/>
                    <a:pt x="12939" y="17309"/>
                  </a:cubicBezTo>
                  <a:close/>
                  <a:moveTo>
                    <a:pt x="8939" y="250"/>
                  </a:moveTo>
                  <a:cubicBezTo>
                    <a:pt x="9560" y="250"/>
                    <a:pt x="10204" y="303"/>
                    <a:pt x="10866" y="409"/>
                  </a:cubicBezTo>
                  <a:cubicBezTo>
                    <a:pt x="14251" y="958"/>
                    <a:pt x="18634" y="2323"/>
                    <a:pt x="20280" y="5742"/>
                  </a:cubicBezTo>
                  <a:cubicBezTo>
                    <a:pt x="21303" y="7856"/>
                    <a:pt x="20955" y="10144"/>
                    <a:pt x="20494" y="11690"/>
                  </a:cubicBezTo>
                  <a:cubicBezTo>
                    <a:pt x="20240" y="12513"/>
                    <a:pt x="19898" y="13342"/>
                    <a:pt x="19457" y="14152"/>
                  </a:cubicBezTo>
                  <a:cubicBezTo>
                    <a:pt x="17951" y="16942"/>
                    <a:pt x="15737" y="19109"/>
                    <a:pt x="13368" y="20106"/>
                  </a:cubicBezTo>
                  <a:cubicBezTo>
                    <a:pt x="12679" y="20019"/>
                    <a:pt x="12003" y="19792"/>
                    <a:pt x="11401" y="19451"/>
                  </a:cubicBezTo>
                  <a:lnTo>
                    <a:pt x="13730" y="17323"/>
                  </a:lnTo>
                  <a:cubicBezTo>
                    <a:pt x="13770" y="17290"/>
                    <a:pt x="13783" y="17236"/>
                    <a:pt x="13763" y="17189"/>
                  </a:cubicBezTo>
                  <a:cubicBezTo>
                    <a:pt x="13750" y="17142"/>
                    <a:pt x="13710" y="17109"/>
                    <a:pt x="13663" y="17102"/>
                  </a:cubicBezTo>
                  <a:cubicBezTo>
                    <a:pt x="13419" y="17073"/>
                    <a:pt x="13175" y="17058"/>
                    <a:pt x="12931" y="17058"/>
                  </a:cubicBezTo>
                  <a:cubicBezTo>
                    <a:pt x="11469" y="17058"/>
                    <a:pt x="10016" y="17581"/>
                    <a:pt x="8892" y="18527"/>
                  </a:cubicBezTo>
                  <a:cubicBezTo>
                    <a:pt x="9019" y="17015"/>
                    <a:pt x="8464" y="15450"/>
                    <a:pt x="7400" y="14373"/>
                  </a:cubicBezTo>
                  <a:cubicBezTo>
                    <a:pt x="7380" y="14347"/>
                    <a:pt x="7347" y="14337"/>
                    <a:pt x="7311" y="14337"/>
                  </a:cubicBezTo>
                  <a:cubicBezTo>
                    <a:pt x="7301" y="14337"/>
                    <a:pt x="7290" y="14338"/>
                    <a:pt x="7280" y="14339"/>
                  </a:cubicBezTo>
                  <a:cubicBezTo>
                    <a:pt x="7240" y="14352"/>
                    <a:pt x="7206" y="14386"/>
                    <a:pt x="7193" y="14426"/>
                  </a:cubicBezTo>
                  <a:lnTo>
                    <a:pt x="6249" y="17678"/>
                  </a:lnTo>
                  <a:lnTo>
                    <a:pt x="2550" y="16319"/>
                  </a:lnTo>
                  <a:cubicBezTo>
                    <a:pt x="2202" y="15851"/>
                    <a:pt x="1907" y="15383"/>
                    <a:pt x="1666" y="14908"/>
                  </a:cubicBezTo>
                  <a:cubicBezTo>
                    <a:pt x="415" y="12412"/>
                    <a:pt x="261" y="9207"/>
                    <a:pt x="1252" y="6103"/>
                  </a:cubicBezTo>
                  <a:cubicBezTo>
                    <a:pt x="2068" y="3554"/>
                    <a:pt x="3399" y="1874"/>
                    <a:pt x="5326" y="985"/>
                  </a:cubicBezTo>
                  <a:cubicBezTo>
                    <a:pt x="6377" y="496"/>
                    <a:pt x="7603" y="250"/>
                    <a:pt x="8939" y="250"/>
                  </a:cubicBezTo>
                  <a:close/>
                  <a:moveTo>
                    <a:pt x="7374" y="14707"/>
                  </a:moveTo>
                  <a:cubicBezTo>
                    <a:pt x="8357" y="15804"/>
                    <a:pt x="8832" y="17357"/>
                    <a:pt x="8611" y="18822"/>
                  </a:cubicBezTo>
                  <a:cubicBezTo>
                    <a:pt x="8598" y="18875"/>
                    <a:pt x="8625" y="18922"/>
                    <a:pt x="8672" y="18949"/>
                  </a:cubicBezTo>
                  <a:cubicBezTo>
                    <a:pt x="8690" y="18960"/>
                    <a:pt x="8711" y="18965"/>
                    <a:pt x="8732" y="18965"/>
                  </a:cubicBezTo>
                  <a:cubicBezTo>
                    <a:pt x="8763" y="18965"/>
                    <a:pt x="8795" y="18953"/>
                    <a:pt x="8819" y="18929"/>
                  </a:cubicBezTo>
                  <a:cubicBezTo>
                    <a:pt x="9066" y="18695"/>
                    <a:pt x="9334" y="18487"/>
                    <a:pt x="9622" y="18300"/>
                  </a:cubicBezTo>
                  <a:cubicBezTo>
                    <a:pt x="10077" y="18072"/>
                    <a:pt x="10585" y="17959"/>
                    <a:pt x="11060" y="17878"/>
                  </a:cubicBezTo>
                  <a:cubicBezTo>
                    <a:pt x="11696" y="17771"/>
                    <a:pt x="12338" y="17704"/>
                    <a:pt x="12974" y="17671"/>
                  </a:cubicBezTo>
                  <a:lnTo>
                    <a:pt x="12974" y="17671"/>
                  </a:lnTo>
                  <a:lnTo>
                    <a:pt x="11114" y="19377"/>
                  </a:lnTo>
                  <a:cubicBezTo>
                    <a:pt x="11080" y="19404"/>
                    <a:pt x="11067" y="19444"/>
                    <a:pt x="11073" y="19484"/>
                  </a:cubicBezTo>
                  <a:cubicBezTo>
                    <a:pt x="11073" y="19518"/>
                    <a:pt x="11094" y="19558"/>
                    <a:pt x="11127" y="19578"/>
                  </a:cubicBezTo>
                  <a:cubicBezTo>
                    <a:pt x="11796" y="19993"/>
                    <a:pt x="12565" y="20254"/>
                    <a:pt x="13348" y="20354"/>
                  </a:cubicBezTo>
                  <a:lnTo>
                    <a:pt x="13395" y="20354"/>
                  </a:lnTo>
                  <a:cubicBezTo>
                    <a:pt x="13610" y="20382"/>
                    <a:pt x="13828" y="20394"/>
                    <a:pt x="14046" y="20394"/>
                  </a:cubicBezTo>
                  <a:cubicBezTo>
                    <a:pt x="14141" y="20394"/>
                    <a:pt x="14237" y="20391"/>
                    <a:pt x="14332" y="20387"/>
                  </a:cubicBezTo>
                  <a:lnTo>
                    <a:pt x="14332" y="20387"/>
                  </a:lnTo>
                  <a:cubicBezTo>
                    <a:pt x="14171" y="20501"/>
                    <a:pt x="14031" y="20595"/>
                    <a:pt x="13930" y="20662"/>
                  </a:cubicBezTo>
                  <a:cubicBezTo>
                    <a:pt x="13656" y="20829"/>
                    <a:pt x="13368" y="20983"/>
                    <a:pt x="13074" y="21117"/>
                  </a:cubicBezTo>
                  <a:cubicBezTo>
                    <a:pt x="12478" y="21391"/>
                    <a:pt x="11843" y="21578"/>
                    <a:pt x="11187" y="21685"/>
                  </a:cubicBezTo>
                  <a:cubicBezTo>
                    <a:pt x="10843" y="21742"/>
                    <a:pt x="10511" y="21766"/>
                    <a:pt x="10187" y="21766"/>
                  </a:cubicBezTo>
                  <a:cubicBezTo>
                    <a:pt x="9202" y="21766"/>
                    <a:pt x="8292" y="21541"/>
                    <a:pt x="7340" y="21304"/>
                  </a:cubicBezTo>
                  <a:cubicBezTo>
                    <a:pt x="7255" y="21283"/>
                    <a:pt x="7182" y="21273"/>
                    <a:pt x="7117" y="21273"/>
                  </a:cubicBezTo>
                  <a:cubicBezTo>
                    <a:pt x="7034" y="21273"/>
                    <a:pt x="6965" y="21290"/>
                    <a:pt x="6905" y="21324"/>
                  </a:cubicBezTo>
                  <a:cubicBezTo>
                    <a:pt x="6765" y="21411"/>
                    <a:pt x="6725" y="21572"/>
                    <a:pt x="6678" y="21766"/>
                  </a:cubicBezTo>
                  <a:cubicBezTo>
                    <a:pt x="6664" y="21833"/>
                    <a:pt x="6644" y="21899"/>
                    <a:pt x="6624" y="21973"/>
                  </a:cubicBezTo>
                  <a:cubicBezTo>
                    <a:pt x="6571" y="22160"/>
                    <a:pt x="6504" y="22348"/>
                    <a:pt x="6430" y="22528"/>
                  </a:cubicBezTo>
                  <a:cubicBezTo>
                    <a:pt x="6223" y="22850"/>
                    <a:pt x="5968" y="23144"/>
                    <a:pt x="5681" y="23398"/>
                  </a:cubicBezTo>
                  <a:cubicBezTo>
                    <a:pt x="5453" y="23592"/>
                    <a:pt x="5253" y="23726"/>
                    <a:pt x="5045" y="23800"/>
                  </a:cubicBezTo>
                  <a:cubicBezTo>
                    <a:pt x="4904" y="23853"/>
                    <a:pt x="4759" y="23880"/>
                    <a:pt x="4620" y="23880"/>
                  </a:cubicBezTo>
                  <a:cubicBezTo>
                    <a:pt x="4515" y="23880"/>
                    <a:pt x="4415" y="23865"/>
                    <a:pt x="4323" y="23833"/>
                  </a:cubicBezTo>
                  <a:cubicBezTo>
                    <a:pt x="4142" y="23773"/>
                    <a:pt x="3988" y="23646"/>
                    <a:pt x="3901" y="23492"/>
                  </a:cubicBezTo>
                  <a:cubicBezTo>
                    <a:pt x="3901" y="23432"/>
                    <a:pt x="3908" y="23365"/>
                    <a:pt x="3921" y="23304"/>
                  </a:cubicBezTo>
                  <a:cubicBezTo>
                    <a:pt x="3968" y="23151"/>
                    <a:pt x="4068" y="23003"/>
                    <a:pt x="4169" y="22863"/>
                  </a:cubicBezTo>
                  <a:lnTo>
                    <a:pt x="5781" y="20615"/>
                  </a:lnTo>
                  <a:cubicBezTo>
                    <a:pt x="5801" y="20588"/>
                    <a:pt x="5808" y="20548"/>
                    <a:pt x="5801" y="20508"/>
                  </a:cubicBezTo>
                  <a:cubicBezTo>
                    <a:pt x="5788" y="20474"/>
                    <a:pt x="5761" y="20448"/>
                    <a:pt x="5728" y="20428"/>
                  </a:cubicBezTo>
                  <a:cubicBezTo>
                    <a:pt x="4035" y="19705"/>
                    <a:pt x="2677" y="18179"/>
                    <a:pt x="2121" y="16427"/>
                  </a:cubicBezTo>
                  <a:lnTo>
                    <a:pt x="2121" y="16427"/>
                  </a:lnTo>
                  <a:lnTo>
                    <a:pt x="6290" y="17959"/>
                  </a:lnTo>
                  <a:cubicBezTo>
                    <a:pt x="6302" y="17964"/>
                    <a:pt x="6316" y="17966"/>
                    <a:pt x="6330" y="17966"/>
                  </a:cubicBezTo>
                  <a:cubicBezTo>
                    <a:pt x="6352" y="17966"/>
                    <a:pt x="6373" y="17960"/>
                    <a:pt x="6390" y="17952"/>
                  </a:cubicBezTo>
                  <a:cubicBezTo>
                    <a:pt x="6423" y="17939"/>
                    <a:pt x="6444" y="17905"/>
                    <a:pt x="6457" y="17878"/>
                  </a:cubicBezTo>
                  <a:lnTo>
                    <a:pt x="7374" y="14707"/>
                  </a:lnTo>
                  <a:close/>
                  <a:moveTo>
                    <a:pt x="6169" y="23077"/>
                  </a:moveTo>
                  <a:lnTo>
                    <a:pt x="6169" y="23077"/>
                  </a:lnTo>
                  <a:cubicBezTo>
                    <a:pt x="6136" y="23144"/>
                    <a:pt x="6102" y="23211"/>
                    <a:pt x="6062" y="23278"/>
                  </a:cubicBezTo>
                  <a:cubicBezTo>
                    <a:pt x="5895" y="23579"/>
                    <a:pt x="5647" y="23947"/>
                    <a:pt x="5279" y="24141"/>
                  </a:cubicBezTo>
                  <a:cubicBezTo>
                    <a:pt x="5117" y="24225"/>
                    <a:pt x="4940" y="24267"/>
                    <a:pt x="4767" y="24267"/>
                  </a:cubicBezTo>
                  <a:cubicBezTo>
                    <a:pt x="4599" y="24267"/>
                    <a:pt x="4435" y="24227"/>
                    <a:pt x="4296" y="24147"/>
                  </a:cubicBezTo>
                  <a:cubicBezTo>
                    <a:pt x="4149" y="24061"/>
                    <a:pt x="4028" y="23920"/>
                    <a:pt x="3968" y="23766"/>
                  </a:cubicBezTo>
                  <a:lnTo>
                    <a:pt x="3968" y="23766"/>
                  </a:lnTo>
                  <a:cubicBezTo>
                    <a:pt x="4055" y="23846"/>
                    <a:pt x="4162" y="23913"/>
                    <a:pt x="4282" y="23953"/>
                  </a:cubicBezTo>
                  <a:cubicBezTo>
                    <a:pt x="4390" y="23987"/>
                    <a:pt x="4503" y="24007"/>
                    <a:pt x="4624" y="24007"/>
                  </a:cubicBezTo>
                  <a:cubicBezTo>
                    <a:pt x="4771" y="24007"/>
                    <a:pt x="4931" y="23980"/>
                    <a:pt x="5092" y="23920"/>
                  </a:cubicBezTo>
                  <a:cubicBezTo>
                    <a:pt x="5313" y="23833"/>
                    <a:pt x="5527" y="23699"/>
                    <a:pt x="5768" y="23492"/>
                  </a:cubicBezTo>
                  <a:cubicBezTo>
                    <a:pt x="5908" y="23365"/>
                    <a:pt x="6049" y="23224"/>
                    <a:pt x="6169" y="23077"/>
                  </a:cubicBezTo>
                  <a:close/>
                  <a:moveTo>
                    <a:pt x="8943" y="0"/>
                  </a:moveTo>
                  <a:cubicBezTo>
                    <a:pt x="7570" y="0"/>
                    <a:pt x="6307" y="253"/>
                    <a:pt x="5226" y="757"/>
                  </a:cubicBezTo>
                  <a:cubicBezTo>
                    <a:pt x="3225" y="1680"/>
                    <a:pt x="1854" y="3407"/>
                    <a:pt x="1011" y="6029"/>
                  </a:cubicBezTo>
                  <a:cubicBezTo>
                    <a:pt x="0" y="9194"/>
                    <a:pt x="161" y="12472"/>
                    <a:pt x="1446" y="15021"/>
                  </a:cubicBezTo>
                  <a:cubicBezTo>
                    <a:pt x="1640" y="15403"/>
                    <a:pt x="1867" y="15784"/>
                    <a:pt x="2135" y="16166"/>
                  </a:cubicBezTo>
                  <a:lnTo>
                    <a:pt x="1974" y="16105"/>
                  </a:lnTo>
                  <a:cubicBezTo>
                    <a:pt x="1961" y="16101"/>
                    <a:pt x="1947" y="16099"/>
                    <a:pt x="1933" y="16099"/>
                  </a:cubicBezTo>
                  <a:cubicBezTo>
                    <a:pt x="1902" y="16099"/>
                    <a:pt x="1870" y="16109"/>
                    <a:pt x="1847" y="16132"/>
                  </a:cubicBezTo>
                  <a:cubicBezTo>
                    <a:pt x="1814" y="16159"/>
                    <a:pt x="1800" y="16212"/>
                    <a:pt x="1814" y="16253"/>
                  </a:cubicBezTo>
                  <a:cubicBezTo>
                    <a:pt x="2322" y="18133"/>
                    <a:pt x="3720" y="19785"/>
                    <a:pt x="5493" y="20595"/>
                  </a:cubicBezTo>
                  <a:lnTo>
                    <a:pt x="3968" y="22722"/>
                  </a:lnTo>
                  <a:cubicBezTo>
                    <a:pt x="3861" y="22870"/>
                    <a:pt x="3741" y="23037"/>
                    <a:pt x="3687" y="23238"/>
                  </a:cubicBezTo>
                  <a:cubicBezTo>
                    <a:pt x="3573" y="23652"/>
                    <a:pt x="3781" y="24134"/>
                    <a:pt x="4169" y="24362"/>
                  </a:cubicBezTo>
                  <a:cubicBezTo>
                    <a:pt x="4343" y="24462"/>
                    <a:pt x="4550" y="24515"/>
                    <a:pt x="4764" y="24515"/>
                  </a:cubicBezTo>
                  <a:cubicBezTo>
                    <a:pt x="4978" y="24515"/>
                    <a:pt x="5199" y="24462"/>
                    <a:pt x="5393" y="24362"/>
                  </a:cubicBezTo>
                  <a:cubicBezTo>
                    <a:pt x="5821" y="24134"/>
                    <a:pt x="6089" y="23733"/>
                    <a:pt x="6283" y="23405"/>
                  </a:cubicBezTo>
                  <a:cubicBezTo>
                    <a:pt x="6524" y="22977"/>
                    <a:pt x="6718" y="22522"/>
                    <a:pt x="6865" y="22047"/>
                  </a:cubicBezTo>
                  <a:cubicBezTo>
                    <a:pt x="6885" y="21966"/>
                    <a:pt x="6905" y="21886"/>
                    <a:pt x="6925" y="21819"/>
                  </a:cubicBezTo>
                  <a:cubicBezTo>
                    <a:pt x="6959" y="21679"/>
                    <a:pt x="6985" y="21572"/>
                    <a:pt x="7032" y="21538"/>
                  </a:cubicBezTo>
                  <a:cubicBezTo>
                    <a:pt x="7050" y="21528"/>
                    <a:pt x="7075" y="21519"/>
                    <a:pt x="7117" y="21519"/>
                  </a:cubicBezTo>
                  <a:cubicBezTo>
                    <a:pt x="7155" y="21519"/>
                    <a:pt x="7207" y="21526"/>
                    <a:pt x="7280" y="21545"/>
                  </a:cubicBezTo>
                  <a:cubicBezTo>
                    <a:pt x="8250" y="21786"/>
                    <a:pt x="9175" y="22016"/>
                    <a:pt x="10189" y="22016"/>
                  </a:cubicBezTo>
                  <a:cubicBezTo>
                    <a:pt x="10524" y="22016"/>
                    <a:pt x="10868" y="21991"/>
                    <a:pt x="11227" y="21933"/>
                  </a:cubicBezTo>
                  <a:cubicBezTo>
                    <a:pt x="11903" y="21826"/>
                    <a:pt x="12559" y="21625"/>
                    <a:pt x="13174" y="21344"/>
                  </a:cubicBezTo>
                  <a:cubicBezTo>
                    <a:pt x="13482" y="21210"/>
                    <a:pt x="13783" y="21050"/>
                    <a:pt x="14064" y="20869"/>
                  </a:cubicBezTo>
                  <a:cubicBezTo>
                    <a:pt x="14238" y="20755"/>
                    <a:pt x="14519" y="20568"/>
                    <a:pt x="14820" y="20314"/>
                  </a:cubicBezTo>
                  <a:cubicBezTo>
                    <a:pt x="14867" y="20280"/>
                    <a:pt x="14880" y="20220"/>
                    <a:pt x="14860" y="20173"/>
                  </a:cubicBezTo>
                  <a:cubicBezTo>
                    <a:pt x="14838" y="20128"/>
                    <a:pt x="14795" y="20097"/>
                    <a:pt x="14750" y="20097"/>
                  </a:cubicBezTo>
                  <a:cubicBezTo>
                    <a:pt x="14742" y="20097"/>
                    <a:pt x="14735" y="20098"/>
                    <a:pt x="14727" y="20100"/>
                  </a:cubicBezTo>
                  <a:cubicBezTo>
                    <a:pt x="14488" y="20129"/>
                    <a:pt x="14244" y="20148"/>
                    <a:pt x="13999" y="20148"/>
                  </a:cubicBezTo>
                  <a:cubicBezTo>
                    <a:pt x="13963" y="20148"/>
                    <a:pt x="13926" y="20147"/>
                    <a:pt x="13890" y="20147"/>
                  </a:cubicBezTo>
                  <a:cubicBezTo>
                    <a:pt x="16145" y="19056"/>
                    <a:pt x="18232" y="16942"/>
                    <a:pt x="19678" y="14265"/>
                  </a:cubicBezTo>
                  <a:cubicBezTo>
                    <a:pt x="20126" y="13443"/>
                    <a:pt x="20474" y="12599"/>
                    <a:pt x="20728" y="11763"/>
                  </a:cubicBezTo>
                  <a:cubicBezTo>
                    <a:pt x="21417" y="9482"/>
                    <a:pt x="21337" y="7361"/>
                    <a:pt x="20501" y="5628"/>
                  </a:cubicBezTo>
                  <a:cubicBezTo>
                    <a:pt x="18808" y="2122"/>
                    <a:pt x="14345" y="724"/>
                    <a:pt x="10906" y="162"/>
                  </a:cubicBezTo>
                  <a:cubicBezTo>
                    <a:pt x="10233" y="54"/>
                    <a:pt x="9576" y="0"/>
                    <a:pt x="8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50"/>
            <p:cNvSpPr/>
            <p:nvPr/>
          </p:nvSpPr>
          <p:spPr>
            <a:xfrm>
              <a:off x="6824200" y="1631975"/>
              <a:ext cx="97200" cy="11950"/>
            </a:xfrm>
            <a:custGeom>
              <a:avLst/>
              <a:gdLst/>
              <a:ahLst/>
              <a:cxnLst/>
              <a:rect l="l" t="t" r="r" b="b"/>
              <a:pathLst>
                <a:path w="3888" h="478" extrusionOk="0">
                  <a:moveTo>
                    <a:pt x="75" y="1"/>
                  </a:moveTo>
                  <a:cubicBezTo>
                    <a:pt x="46" y="1"/>
                    <a:pt x="20" y="20"/>
                    <a:pt x="14" y="49"/>
                  </a:cubicBezTo>
                  <a:cubicBezTo>
                    <a:pt x="0" y="83"/>
                    <a:pt x="21" y="116"/>
                    <a:pt x="54" y="123"/>
                  </a:cubicBezTo>
                  <a:cubicBezTo>
                    <a:pt x="870" y="364"/>
                    <a:pt x="1720" y="477"/>
                    <a:pt x="2570" y="477"/>
                  </a:cubicBezTo>
                  <a:cubicBezTo>
                    <a:pt x="2991" y="477"/>
                    <a:pt x="3413" y="451"/>
                    <a:pt x="3828" y="390"/>
                  </a:cubicBezTo>
                  <a:cubicBezTo>
                    <a:pt x="3861" y="384"/>
                    <a:pt x="3888" y="357"/>
                    <a:pt x="3881" y="323"/>
                  </a:cubicBezTo>
                  <a:cubicBezTo>
                    <a:pt x="3875" y="293"/>
                    <a:pt x="3853" y="269"/>
                    <a:pt x="3824" y="269"/>
                  </a:cubicBezTo>
                  <a:cubicBezTo>
                    <a:pt x="3821" y="269"/>
                    <a:pt x="3818" y="269"/>
                    <a:pt x="3814" y="270"/>
                  </a:cubicBezTo>
                  <a:cubicBezTo>
                    <a:pt x="3409" y="327"/>
                    <a:pt x="2997" y="355"/>
                    <a:pt x="2585" y="355"/>
                  </a:cubicBezTo>
                  <a:cubicBezTo>
                    <a:pt x="1740" y="355"/>
                    <a:pt x="893" y="236"/>
                    <a:pt x="87" y="2"/>
                  </a:cubicBezTo>
                  <a:cubicBezTo>
                    <a:pt x="83"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50"/>
            <p:cNvSpPr/>
            <p:nvPr/>
          </p:nvSpPr>
          <p:spPr>
            <a:xfrm>
              <a:off x="6804625" y="1628475"/>
              <a:ext cx="6050" cy="3575"/>
            </a:xfrm>
            <a:custGeom>
              <a:avLst/>
              <a:gdLst/>
              <a:ahLst/>
              <a:cxnLst/>
              <a:rect l="l" t="t" r="r" b="b"/>
              <a:pathLst>
                <a:path w="242" h="143" extrusionOk="0">
                  <a:moveTo>
                    <a:pt x="62" y="0"/>
                  </a:moveTo>
                  <a:cubicBezTo>
                    <a:pt x="34" y="0"/>
                    <a:pt x="13" y="19"/>
                    <a:pt x="7" y="49"/>
                  </a:cubicBezTo>
                  <a:cubicBezTo>
                    <a:pt x="1" y="82"/>
                    <a:pt x="21" y="115"/>
                    <a:pt x="54" y="122"/>
                  </a:cubicBezTo>
                  <a:lnTo>
                    <a:pt x="168" y="142"/>
                  </a:lnTo>
                  <a:lnTo>
                    <a:pt x="175" y="142"/>
                  </a:lnTo>
                  <a:cubicBezTo>
                    <a:pt x="208" y="142"/>
                    <a:pt x="235" y="115"/>
                    <a:pt x="235" y="89"/>
                  </a:cubicBezTo>
                  <a:cubicBezTo>
                    <a:pt x="242" y="55"/>
                    <a:pt x="221" y="22"/>
                    <a:pt x="188" y="15"/>
                  </a:cubicBezTo>
                  <a:lnTo>
                    <a:pt x="74" y="2"/>
                  </a:lnTo>
                  <a:cubicBezTo>
                    <a:pt x="70" y="1"/>
                    <a:pt x="66"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50"/>
            <p:cNvSpPr/>
            <p:nvPr/>
          </p:nvSpPr>
          <p:spPr>
            <a:xfrm>
              <a:off x="6731200" y="1546575"/>
              <a:ext cx="41850" cy="17550"/>
            </a:xfrm>
            <a:custGeom>
              <a:avLst/>
              <a:gdLst/>
              <a:ahLst/>
              <a:cxnLst/>
              <a:rect l="l" t="t" r="r" b="b"/>
              <a:pathLst>
                <a:path w="1674" h="702" extrusionOk="0">
                  <a:moveTo>
                    <a:pt x="69" y="1"/>
                  </a:moveTo>
                  <a:cubicBezTo>
                    <a:pt x="45" y="1"/>
                    <a:pt x="24" y="15"/>
                    <a:pt x="14" y="39"/>
                  </a:cubicBezTo>
                  <a:cubicBezTo>
                    <a:pt x="0" y="73"/>
                    <a:pt x="21" y="106"/>
                    <a:pt x="47" y="120"/>
                  </a:cubicBezTo>
                  <a:lnTo>
                    <a:pt x="1579" y="702"/>
                  </a:lnTo>
                  <a:lnTo>
                    <a:pt x="1600" y="702"/>
                  </a:lnTo>
                  <a:cubicBezTo>
                    <a:pt x="1626" y="702"/>
                    <a:pt x="1646" y="688"/>
                    <a:pt x="1660" y="662"/>
                  </a:cubicBezTo>
                  <a:cubicBezTo>
                    <a:pt x="1673" y="635"/>
                    <a:pt x="1653" y="595"/>
                    <a:pt x="1620" y="581"/>
                  </a:cubicBezTo>
                  <a:lnTo>
                    <a:pt x="94" y="6"/>
                  </a:lnTo>
                  <a:cubicBezTo>
                    <a:pt x="86" y="3"/>
                    <a:pt x="77"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50"/>
            <p:cNvSpPr/>
            <p:nvPr/>
          </p:nvSpPr>
          <p:spPr>
            <a:xfrm>
              <a:off x="6794250" y="1590375"/>
              <a:ext cx="8575" cy="8050"/>
            </a:xfrm>
            <a:custGeom>
              <a:avLst/>
              <a:gdLst/>
              <a:ahLst/>
              <a:cxnLst/>
              <a:rect l="l" t="t" r="r" b="b"/>
              <a:pathLst>
                <a:path w="343" h="322" extrusionOk="0">
                  <a:moveTo>
                    <a:pt x="276" y="0"/>
                  </a:moveTo>
                  <a:cubicBezTo>
                    <a:pt x="260" y="0"/>
                    <a:pt x="245" y="7"/>
                    <a:pt x="235" y="20"/>
                  </a:cubicBezTo>
                  <a:lnTo>
                    <a:pt x="28" y="214"/>
                  </a:lnTo>
                  <a:cubicBezTo>
                    <a:pt x="1" y="241"/>
                    <a:pt x="1" y="281"/>
                    <a:pt x="21" y="308"/>
                  </a:cubicBezTo>
                  <a:cubicBezTo>
                    <a:pt x="34" y="321"/>
                    <a:pt x="48" y="321"/>
                    <a:pt x="68" y="321"/>
                  </a:cubicBezTo>
                  <a:cubicBezTo>
                    <a:pt x="81" y="321"/>
                    <a:pt x="101" y="321"/>
                    <a:pt x="108" y="308"/>
                  </a:cubicBezTo>
                  <a:lnTo>
                    <a:pt x="322" y="107"/>
                  </a:lnTo>
                  <a:cubicBezTo>
                    <a:pt x="342" y="87"/>
                    <a:pt x="342" y="47"/>
                    <a:pt x="322" y="20"/>
                  </a:cubicBezTo>
                  <a:cubicBezTo>
                    <a:pt x="309" y="7"/>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50"/>
            <p:cNvSpPr/>
            <p:nvPr/>
          </p:nvSpPr>
          <p:spPr>
            <a:xfrm>
              <a:off x="6782550" y="1581575"/>
              <a:ext cx="10400" cy="10325"/>
            </a:xfrm>
            <a:custGeom>
              <a:avLst/>
              <a:gdLst/>
              <a:ahLst/>
              <a:cxnLst/>
              <a:rect l="l" t="t" r="r" b="b"/>
              <a:pathLst>
                <a:path w="416" h="413" extrusionOk="0">
                  <a:moveTo>
                    <a:pt x="345" y="0"/>
                  </a:moveTo>
                  <a:cubicBezTo>
                    <a:pt x="327" y="0"/>
                    <a:pt x="309" y="7"/>
                    <a:pt x="295" y="18"/>
                  </a:cubicBezTo>
                  <a:lnTo>
                    <a:pt x="27" y="305"/>
                  </a:lnTo>
                  <a:cubicBezTo>
                    <a:pt x="0" y="332"/>
                    <a:pt x="0" y="372"/>
                    <a:pt x="27" y="399"/>
                  </a:cubicBezTo>
                  <a:cubicBezTo>
                    <a:pt x="41" y="406"/>
                    <a:pt x="54" y="412"/>
                    <a:pt x="74" y="412"/>
                  </a:cubicBezTo>
                  <a:cubicBezTo>
                    <a:pt x="87" y="412"/>
                    <a:pt x="108" y="406"/>
                    <a:pt x="114" y="392"/>
                  </a:cubicBezTo>
                  <a:lnTo>
                    <a:pt x="389" y="105"/>
                  </a:lnTo>
                  <a:cubicBezTo>
                    <a:pt x="415" y="78"/>
                    <a:pt x="409" y="45"/>
                    <a:pt x="389" y="18"/>
                  </a:cubicBezTo>
                  <a:cubicBezTo>
                    <a:pt x="376" y="5"/>
                    <a:pt x="36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50"/>
            <p:cNvSpPr/>
            <p:nvPr/>
          </p:nvSpPr>
          <p:spPr>
            <a:xfrm>
              <a:off x="7007200" y="1366225"/>
              <a:ext cx="109075" cy="200075"/>
            </a:xfrm>
            <a:custGeom>
              <a:avLst/>
              <a:gdLst/>
              <a:ahLst/>
              <a:cxnLst/>
              <a:rect l="l" t="t" r="r" b="b"/>
              <a:pathLst>
                <a:path w="4363" h="8003" extrusionOk="0">
                  <a:moveTo>
                    <a:pt x="4302" y="1"/>
                  </a:moveTo>
                  <a:cubicBezTo>
                    <a:pt x="4269" y="1"/>
                    <a:pt x="4235" y="28"/>
                    <a:pt x="4235" y="61"/>
                  </a:cubicBezTo>
                  <a:cubicBezTo>
                    <a:pt x="3914" y="3092"/>
                    <a:pt x="2382" y="5949"/>
                    <a:pt x="27" y="7889"/>
                  </a:cubicBezTo>
                  <a:cubicBezTo>
                    <a:pt x="0" y="7909"/>
                    <a:pt x="0" y="7949"/>
                    <a:pt x="20" y="7976"/>
                  </a:cubicBezTo>
                  <a:cubicBezTo>
                    <a:pt x="33" y="7989"/>
                    <a:pt x="47" y="8003"/>
                    <a:pt x="67" y="8003"/>
                  </a:cubicBezTo>
                  <a:cubicBezTo>
                    <a:pt x="80" y="8003"/>
                    <a:pt x="94" y="7996"/>
                    <a:pt x="107" y="7989"/>
                  </a:cubicBezTo>
                  <a:cubicBezTo>
                    <a:pt x="2489" y="6022"/>
                    <a:pt x="4034" y="3139"/>
                    <a:pt x="4356" y="74"/>
                  </a:cubicBezTo>
                  <a:cubicBezTo>
                    <a:pt x="4362" y="41"/>
                    <a:pt x="4336" y="8"/>
                    <a:pt x="4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50"/>
            <p:cNvSpPr/>
            <p:nvPr/>
          </p:nvSpPr>
          <p:spPr>
            <a:xfrm>
              <a:off x="7109550" y="1335100"/>
              <a:ext cx="5225" cy="9750"/>
            </a:xfrm>
            <a:custGeom>
              <a:avLst/>
              <a:gdLst/>
              <a:ahLst/>
              <a:cxnLst/>
              <a:rect l="l" t="t" r="r" b="b"/>
              <a:pathLst>
                <a:path w="209" h="390" extrusionOk="0">
                  <a:moveTo>
                    <a:pt x="67" y="0"/>
                  </a:moveTo>
                  <a:cubicBezTo>
                    <a:pt x="63" y="0"/>
                    <a:pt x="59" y="1"/>
                    <a:pt x="54" y="1"/>
                  </a:cubicBezTo>
                  <a:cubicBezTo>
                    <a:pt x="21" y="15"/>
                    <a:pt x="1" y="48"/>
                    <a:pt x="14" y="82"/>
                  </a:cubicBezTo>
                  <a:lnTo>
                    <a:pt x="74" y="343"/>
                  </a:lnTo>
                  <a:cubicBezTo>
                    <a:pt x="81" y="376"/>
                    <a:pt x="108" y="389"/>
                    <a:pt x="134" y="389"/>
                  </a:cubicBezTo>
                  <a:lnTo>
                    <a:pt x="155" y="389"/>
                  </a:lnTo>
                  <a:cubicBezTo>
                    <a:pt x="188" y="383"/>
                    <a:pt x="208" y="349"/>
                    <a:pt x="195" y="316"/>
                  </a:cubicBezTo>
                  <a:lnTo>
                    <a:pt x="134" y="48"/>
                  </a:lnTo>
                  <a:cubicBezTo>
                    <a:pt x="123"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50"/>
            <p:cNvSpPr/>
            <p:nvPr/>
          </p:nvSpPr>
          <p:spPr>
            <a:xfrm>
              <a:off x="6659950" y="1144900"/>
              <a:ext cx="162275" cy="183050"/>
            </a:xfrm>
            <a:custGeom>
              <a:avLst/>
              <a:gdLst/>
              <a:ahLst/>
              <a:cxnLst/>
              <a:rect l="l" t="t" r="r" b="b"/>
              <a:pathLst>
                <a:path w="6491" h="7322" extrusionOk="0">
                  <a:moveTo>
                    <a:pt x="6177" y="0"/>
                  </a:moveTo>
                  <a:cubicBezTo>
                    <a:pt x="4647" y="0"/>
                    <a:pt x="3058" y="908"/>
                    <a:pt x="1974" y="2411"/>
                  </a:cubicBezTo>
                  <a:cubicBezTo>
                    <a:pt x="950" y="3823"/>
                    <a:pt x="462" y="5502"/>
                    <a:pt x="7" y="7241"/>
                  </a:cubicBezTo>
                  <a:cubicBezTo>
                    <a:pt x="0" y="7275"/>
                    <a:pt x="20" y="7308"/>
                    <a:pt x="54" y="7315"/>
                  </a:cubicBezTo>
                  <a:cubicBezTo>
                    <a:pt x="60" y="7315"/>
                    <a:pt x="60" y="7322"/>
                    <a:pt x="67" y="7322"/>
                  </a:cubicBezTo>
                  <a:cubicBezTo>
                    <a:pt x="94" y="7322"/>
                    <a:pt x="121" y="7302"/>
                    <a:pt x="127" y="7275"/>
                  </a:cubicBezTo>
                  <a:cubicBezTo>
                    <a:pt x="576" y="5542"/>
                    <a:pt x="1064" y="3876"/>
                    <a:pt x="2074" y="2484"/>
                  </a:cubicBezTo>
                  <a:cubicBezTo>
                    <a:pt x="3132" y="1015"/>
                    <a:pt x="4681" y="127"/>
                    <a:pt x="6171" y="127"/>
                  </a:cubicBezTo>
                  <a:cubicBezTo>
                    <a:pt x="6255" y="127"/>
                    <a:pt x="6340" y="130"/>
                    <a:pt x="6423" y="136"/>
                  </a:cubicBezTo>
                  <a:cubicBezTo>
                    <a:pt x="6450" y="136"/>
                    <a:pt x="6483" y="109"/>
                    <a:pt x="6483" y="76"/>
                  </a:cubicBezTo>
                  <a:cubicBezTo>
                    <a:pt x="6490" y="42"/>
                    <a:pt x="6463" y="16"/>
                    <a:pt x="6430" y="9"/>
                  </a:cubicBezTo>
                  <a:cubicBezTo>
                    <a:pt x="6346" y="3"/>
                    <a:pt x="6261" y="0"/>
                    <a:pt x="6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50"/>
            <p:cNvSpPr/>
            <p:nvPr/>
          </p:nvSpPr>
          <p:spPr>
            <a:xfrm>
              <a:off x="6850625" y="1140900"/>
              <a:ext cx="54550" cy="10100"/>
            </a:xfrm>
            <a:custGeom>
              <a:avLst/>
              <a:gdLst/>
              <a:ahLst/>
              <a:cxnLst/>
              <a:rect l="l" t="t" r="r" b="b"/>
              <a:pathLst>
                <a:path w="2182" h="404" extrusionOk="0">
                  <a:moveTo>
                    <a:pt x="64" y="1"/>
                  </a:moveTo>
                  <a:cubicBezTo>
                    <a:pt x="35" y="1"/>
                    <a:pt x="13" y="25"/>
                    <a:pt x="7" y="55"/>
                  </a:cubicBezTo>
                  <a:cubicBezTo>
                    <a:pt x="1" y="89"/>
                    <a:pt x="27" y="122"/>
                    <a:pt x="61" y="122"/>
                  </a:cubicBezTo>
                  <a:lnTo>
                    <a:pt x="2108" y="403"/>
                  </a:lnTo>
                  <a:lnTo>
                    <a:pt x="2115" y="403"/>
                  </a:lnTo>
                  <a:cubicBezTo>
                    <a:pt x="2148" y="403"/>
                    <a:pt x="2175" y="376"/>
                    <a:pt x="2182" y="350"/>
                  </a:cubicBezTo>
                  <a:cubicBezTo>
                    <a:pt x="2182" y="309"/>
                    <a:pt x="2162" y="283"/>
                    <a:pt x="2128" y="276"/>
                  </a:cubicBezTo>
                  <a:lnTo>
                    <a:pt x="74" y="2"/>
                  </a:lnTo>
                  <a:cubicBezTo>
                    <a:pt x="71" y="1"/>
                    <a:pt x="6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50"/>
            <p:cNvSpPr/>
            <p:nvPr/>
          </p:nvSpPr>
          <p:spPr>
            <a:xfrm>
              <a:off x="6840250" y="1469750"/>
              <a:ext cx="27450" cy="75650"/>
            </a:xfrm>
            <a:custGeom>
              <a:avLst/>
              <a:gdLst/>
              <a:ahLst/>
              <a:cxnLst/>
              <a:rect l="l" t="t" r="r" b="b"/>
              <a:pathLst>
                <a:path w="1098" h="3026" extrusionOk="0">
                  <a:moveTo>
                    <a:pt x="77" y="0"/>
                  </a:moveTo>
                  <a:cubicBezTo>
                    <a:pt x="62" y="0"/>
                    <a:pt x="47" y="5"/>
                    <a:pt x="34" y="15"/>
                  </a:cubicBezTo>
                  <a:cubicBezTo>
                    <a:pt x="7" y="35"/>
                    <a:pt x="1" y="75"/>
                    <a:pt x="28" y="102"/>
                  </a:cubicBezTo>
                  <a:cubicBezTo>
                    <a:pt x="677" y="884"/>
                    <a:pt x="971" y="1948"/>
                    <a:pt x="804" y="2952"/>
                  </a:cubicBezTo>
                  <a:cubicBezTo>
                    <a:pt x="797" y="2985"/>
                    <a:pt x="817" y="3019"/>
                    <a:pt x="850" y="3025"/>
                  </a:cubicBezTo>
                  <a:lnTo>
                    <a:pt x="864" y="3025"/>
                  </a:lnTo>
                  <a:cubicBezTo>
                    <a:pt x="891" y="3025"/>
                    <a:pt x="917" y="3005"/>
                    <a:pt x="924" y="2972"/>
                  </a:cubicBezTo>
                  <a:cubicBezTo>
                    <a:pt x="1098" y="1935"/>
                    <a:pt x="797" y="831"/>
                    <a:pt x="121" y="21"/>
                  </a:cubicBezTo>
                  <a:cubicBezTo>
                    <a:pt x="110" y="7"/>
                    <a:pt x="9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50"/>
            <p:cNvSpPr/>
            <p:nvPr/>
          </p:nvSpPr>
          <p:spPr>
            <a:xfrm>
              <a:off x="6939775" y="1368150"/>
              <a:ext cx="14250" cy="17500"/>
            </a:xfrm>
            <a:custGeom>
              <a:avLst/>
              <a:gdLst/>
              <a:ahLst/>
              <a:cxnLst/>
              <a:rect l="l" t="t" r="r" b="b"/>
              <a:pathLst>
                <a:path w="570" h="700" extrusionOk="0">
                  <a:moveTo>
                    <a:pt x="496" y="0"/>
                  </a:moveTo>
                  <a:cubicBezTo>
                    <a:pt x="478" y="0"/>
                    <a:pt x="460" y="9"/>
                    <a:pt x="449" y="24"/>
                  </a:cubicBezTo>
                  <a:lnTo>
                    <a:pt x="21" y="600"/>
                  </a:lnTo>
                  <a:cubicBezTo>
                    <a:pt x="1" y="626"/>
                    <a:pt x="7" y="667"/>
                    <a:pt x="34" y="687"/>
                  </a:cubicBezTo>
                  <a:cubicBezTo>
                    <a:pt x="41" y="700"/>
                    <a:pt x="54" y="700"/>
                    <a:pt x="68" y="700"/>
                  </a:cubicBezTo>
                  <a:cubicBezTo>
                    <a:pt x="88" y="700"/>
                    <a:pt x="108" y="693"/>
                    <a:pt x="121" y="673"/>
                  </a:cubicBezTo>
                  <a:lnTo>
                    <a:pt x="549" y="104"/>
                  </a:lnTo>
                  <a:cubicBezTo>
                    <a:pt x="569" y="71"/>
                    <a:pt x="563" y="38"/>
                    <a:pt x="536" y="18"/>
                  </a:cubicBezTo>
                  <a:cubicBezTo>
                    <a:pt x="524" y="6"/>
                    <a:pt x="510"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50"/>
            <p:cNvSpPr/>
            <p:nvPr/>
          </p:nvSpPr>
          <p:spPr>
            <a:xfrm>
              <a:off x="6929075" y="1360750"/>
              <a:ext cx="10900" cy="13700"/>
            </a:xfrm>
            <a:custGeom>
              <a:avLst/>
              <a:gdLst/>
              <a:ahLst/>
              <a:cxnLst/>
              <a:rect l="l" t="t" r="r" b="b"/>
              <a:pathLst>
                <a:path w="436" h="548" extrusionOk="0">
                  <a:moveTo>
                    <a:pt x="366" y="1"/>
                  </a:moveTo>
                  <a:cubicBezTo>
                    <a:pt x="347" y="1"/>
                    <a:pt x="327" y="10"/>
                    <a:pt x="315" y="26"/>
                  </a:cubicBezTo>
                  <a:lnTo>
                    <a:pt x="21" y="447"/>
                  </a:lnTo>
                  <a:cubicBezTo>
                    <a:pt x="0" y="474"/>
                    <a:pt x="7" y="514"/>
                    <a:pt x="34" y="534"/>
                  </a:cubicBezTo>
                  <a:cubicBezTo>
                    <a:pt x="47" y="541"/>
                    <a:pt x="54" y="548"/>
                    <a:pt x="67" y="548"/>
                  </a:cubicBezTo>
                  <a:cubicBezTo>
                    <a:pt x="87" y="548"/>
                    <a:pt x="108" y="534"/>
                    <a:pt x="121" y="521"/>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50"/>
            <p:cNvSpPr/>
            <p:nvPr/>
          </p:nvSpPr>
          <p:spPr>
            <a:xfrm>
              <a:off x="6905825" y="1352575"/>
              <a:ext cx="10400" cy="13850"/>
            </a:xfrm>
            <a:custGeom>
              <a:avLst/>
              <a:gdLst/>
              <a:ahLst/>
              <a:cxnLst/>
              <a:rect l="l" t="t" r="r" b="b"/>
              <a:pathLst>
                <a:path w="416" h="554" extrusionOk="0">
                  <a:moveTo>
                    <a:pt x="345" y="0"/>
                  </a:moveTo>
                  <a:cubicBezTo>
                    <a:pt x="325" y="0"/>
                    <a:pt x="307" y="11"/>
                    <a:pt x="295" y="32"/>
                  </a:cubicBezTo>
                  <a:lnTo>
                    <a:pt x="21" y="460"/>
                  </a:lnTo>
                  <a:cubicBezTo>
                    <a:pt x="0" y="487"/>
                    <a:pt x="7" y="527"/>
                    <a:pt x="41" y="547"/>
                  </a:cubicBezTo>
                  <a:cubicBezTo>
                    <a:pt x="47" y="554"/>
                    <a:pt x="61" y="554"/>
                    <a:pt x="74" y="554"/>
                  </a:cubicBezTo>
                  <a:cubicBezTo>
                    <a:pt x="94" y="554"/>
                    <a:pt x="114" y="547"/>
                    <a:pt x="128" y="527"/>
                  </a:cubicBezTo>
                  <a:lnTo>
                    <a:pt x="402" y="99"/>
                  </a:lnTo>
                  <a:cubicBezTo>
                    <a:pt x="415" y="65"/>
                    <a:pt x="409" y="32"/>
                    <a:pt x="382" y="12"/>
                  </a:cubicBezTo>
                  <a:cubicBezTo>
                    <a:pt x="369" y="4"/>
                    <a:pt x="357"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50"/>
            <p:cNvSpPr/>
            <p:nvPr/>
          </p:nvSpPr>
          <p:spPr>
            <a:xfrm>
              <a:off x="6833225" y="1249700"/>
              <a:ext cx="9900" cy="10850"/>
            </a:xfrm>
            <a:custGeom>
              <a:avLst/>
              <a:gdLst/>
              <a:ahLst/>
              <a:cxnLst/>
              <a:rect l="l" t="t" r="r" b="b"/>
              <a:pathLst>
                <a:path w="396" h="434" extrusionOk="0">
                  <a:moveTo>
                    <a:pt x="326" y="0"/>
                  </a:moveTo>
                  <a:cubicBezTo>
                    <a:pt x="307" y="0"/>
                    <a:pt x="287" y="9"/>
                    <a:pt x="275" y="25"/>
                  </a:cubicBezTo>
                  <a:lnTo>
                    <a:pt x="21" y="333"/>
                  </a:lnTo>
                  <a:cubicBezTo>
                    <a:pt x="1" y="360"/>
                    <a:pt x="1" y="400"/>
                    <a:pt x="28" y="420"/>
                  </a:cubicBezTo>
                  <a:cubicBezTo>
                    <a:pt x="41" y="427"/>
                    <a:pt x="54" y="433"/>
                    <a:pt x="68" y="433"/>
                  </a:cubicBezTo>
                  <a:cubicBezTo>
                    <a:pt x="88" y="433"/>
                    <a:pt x="108" y="427"/>
                    <a:pt x="121" y="413"/>
                  </a:cubicBezTo>
                  <a:lnTo>
                    <a:pt x="369" y="99"/>
                  </a:lnTo>
                  <a:cubicBezTo>
                    <a:pt x="396" y="72"/>
                    <a:pt x="389" y="39"/>
                    <a:pt x="362" y="12"/>
                  </a:cubicBezTo>
                  <a:cubicBezTo>
                    <a:pt x="351" y="4"/>
                    <a:pt x="3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50"/>
            <p:cNvSpPr/>
            <p:nvPr/>
          </p:nvSpPr>
          <p:spPr>
            <a:xfrm>
              <a:off x="6805300" y="1236500"/>
              <a:ext cx="14575" cy="19375"/>
            </a:xfrm>
            <a:custGeom>
              <a:avLst/>
              <a:gdLst/>
              <a:ahLst/>
              <a:cxnLst/>
              <a:rect l="l" t="t" r="r" b="b"/>
              <a:pathLst>
                <a:path w="583" h="775" extrusionOk="0">
                  <a:moveTo>
                    <a:pt x="509" y="0"/>
                  </a:moveTo>
                  <a:cubicBezTo>
                    <a:pt x="489" y="0"/>
                    <a:pt x="470" y="10"/>
                    <a:pt x="462" y="31"/>
                  </a:cubicBezTo>
                  <a:lnTo>
                    <a:pt x="20" y="674"/>
                  </a:lnTo>
                  <a:cubicBezTo>
                    <a:pt x="0" y="700"/>
                    <a:pt x="7" y="741"/>
                    <a:pt x="34" y="761"/>
                  </a:cubicBezTo>
                  <a:cubicBezTo>
                    <a:pt x="47" y="767"/>
                    <a:pt x="61" y="774"/>
                    <a:pt x="74" y="774"/>
                  </a:cubicBezTo>
                  <a:cubicBezTo>
                    <a:pt x="94" y="774"/>
                    <a:pt x="114" y="761"/>
                    <a:pt x="121" y="747"/>
                  </a:cubicBezTo>
                  <a:lnTo>
                    <a:pt x="562" y="98"/>
                  </a:lnTo>
                  <a:cubicBezTo>
                    <a:pt x="583" y="72"/>
                    <a:pt x="576" y="31"/>
                    <a:pt x="542" y="11"/>
                  </a:cubicBezTo>
                  <a:cubicBezTo>
                    <a:pt x="532" y="4"/>
                    <a:pt x="520"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50"/>
            <p:cNvSpPr/>
            <p:nvPr/>
          </p:nvSpPr>
          <p:spPr>
            <a:xfrm>
              <a:off x="6762300" y="1226300"/>
              <a:ext cx="12575" cy="13675"/>
            </a:xfrm>
            <a:custGeom>
              <a:avLst/>
              <a:gdLst/>
              <a:ahLst/>
              <a:cxnLst/>
              <a:rect l="l" t="t" r="r" b="b"/>
              <a:pathLst>
                <a:path w="503" h="547" extrusionOk="0">
                  <a:moveTo>
                    <a:pt x="433" y="0"/>
                  </a:moveTo>
                  <a:cubicBezTo>
                    <a:pt x="416" y="0"/>
                    <a:pt x="400" y="7"/>
                    <a:pt x="389" y="18"/>
                  </a:cubicBezTo>
                  <a:lnTo>
                    <a:pt x="21" y="439"/>
                  </a:lnTo>
                  <a:cubicBezTo>
                    <a:pt x="1" y="466"/>
                    <a:pt x="1" y="506"/>
                    <a:pt x="28" y="526"/>
                  </a:cubicBezTo>
                  <a:cubicBezTo>
                    <a:pt x="41" y="540"/>
                    <a:pt x="54" y="546"/>
                    <a:pt x="68" y="546"/>
                  </a:cubicBezTo>
                  <a:cubicBezTo>
                    <a:pt x="88" y="546"/>
                    <a:pt x="101" y="540"/>
                    <a:pt x="115" y="526"/>
                  </a:cubicBezTo>
                  <a:lnTo>
                    <a:pt x="483" y="105"/>
                  </a:lnTo>
                  <a:cubicBezTo>
                    <a:pt x="503" y="78"/>
                    <a:pt x="503" y="38"/>
                    <a:pt x="476" y="18"/>
                  </a:cubicBezTo>
                  <a:cubicBezTo>
                    <a:pt x="464" y="5"/>
                    <a:pt x="448"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50"/>
            <p:cNvSpPr/>
            <p:nvPr/>
          </p:nvSpPr>
          <p:spPr>
            <a:xfrm>
              <a:off x="6680525" y="1451200"/>
              <a:ext cx="17575" cy="48025"/>
            </a:xfrm>
            <a:custGeom>
              <a:avLst/>
              <a:gdLst/>
              <a:ahLst/>
              <a:cxnLst/>
              <a:rect l="l" t="t" r="r" b="b"/>
              <a:pathLst>
                <a:path w="703" h="1921" extrusionOk="0">
                  <a:moveTo>
                    <a:pt x="54" y="1"/>
                  </a:moveTo>
                  <a:cubicBezTo>
                    <a:pt x="20" y="7"/>
                    <a:pt x="0" y="41"/>
                    <a:pt x="0" y="74"/>
                  </a:cubicBezTo>
                  <a:cubicBezTo>
                    <a:pt x="114" y="703"/>
                    <a:pt x="308" y="1312"/>
                    <a:pt x="576" y="1887"/>
                  </a:cubicBezTo>
                  <a:cubicBezTo>
                    <a:pt x="582" y="1908"/>
                    <a:pt x="609" y="1921"/>
                    <a:pt x="629" y="1921"/>
                  </a:cubicBezTo>
                  <a:cubicBezTo>
                    <a:pt x="643" y="1921"/>
                    <a:pt x="649" y="1921"/>
                    <a:pt x="656" y="1914"/>
                  </a:cubicBezTo>
                  <a:cubicBezTo>
                    <a:pt x="689" y="1901"/>
                    <a:pt x="703" y="1861"/>
                    <a:pt x="689" y="1834"/>
                  </a:cubicBezTo>
                  <a:cubicBezTo>
                    <a:pt x="422" y="1265"/>
                    <a:pt x="234" y="670"/>
                    <a:pt x="127" y="54"/>
                  </a:cubicBezTo>
                  <a:cubicBezTo>
                    <a:pt x="121"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50"/>
            <p:cNvSpPr/>
            <p:nvPr/>
          </p:nvSpPr>
          <p:spPr>
            <a:xfrm>
              <a:off x="6666800" y="1429100"/>
              <a:ext cx="5375" cy="11600"/>
            </a:xfrm>
            <a:custGeom>
              <a:avLst/>
              <a:gdLst/>
              <a:ahLst/>
              <a:cxnLst/>
              <a:rect l="l" t="t" r="r" b="b"/>
              <a:pathLst>
                <a:path w="215" h="464" extrusionOk="0">
                  <a:moveTo>
                    <a:pt x="67" y="0"/>
                  </a:moveTo>
                  <a:cubicBezTo>
                    <a:pt x="63" y="0"/>
                    <a:pt x="58" y="1"/>
                    <a:pt x="54" y="2"/>
                  </a:cubicBezTo>
                  <a:cubicBezTo>
                    <a:pt x="21" y="8"/>
                    <a:pt x="1" y="42"/>
                    <a:pt x="7" y="82"/>
                  </a:cubicBezTo>
                  <a:lnTo>
                    <a:pt x="81" y="416"/>
                  </a:lnTo>
                  <a:cubicBezTo>
                    <a:pt x="88" y="443"/>
                    <a:pt x="114" y="463"/>
                    <a:pt x="141" y="463"/>
                  </a:cubicBezTo>
                  <a:lnTo>
                    <a:pt x="154" y="463"/>
                  </a:lnTo>
                  <a:cubicBezTo>
                    <a:pt x="188" y="450"/>
                    <a:pt x="215" y="416"/>
                    <a:pt x="201" y="383"/>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50"/>
            <p:cNvSpPr/>
            <p:nvPr/>
          </p:nvSpPr>
          <p:spPr>
            <a:xfrm>
              <a:off x="6983425" y="1492725"/>
              <a:ext cx="11075" cy="13700"/>
            </a:xfrm>
            <a:custGeom>
              <a:avLst/>
              <a:gdLst/>
              <a:ahLst/>
              <a:cxnLst/>
              <a:rect l="l" t="t" r="r" b="b"/>
              <a:pathLst>
                <a:path w="443" h="548" extrusionOk="0">
                  <a:moveTo>
                    <a:pt x="373" y="1"/>
                  </a:moveTo>
                  <a:cubicBezTo>
                    <a:pt x="354" y="1"/>
                    <a:pt x="334" y="10"/>
                    <a:pt x="322" y="26"/>
                  </a:cubicBezTo>
                  <a:lnTo>
                    <a:pt x="21" y="447"/>
                  </a:lnTo>
                  <a:cubicBezTo>
                    <a:pt x="1" y="474"/>
                    <a:pt x="8" y="514"/>
                    <a:pt x="34" y="534"/>
                  </a:cubicBezTo>
                  <a:cubicBezTo>
                    <a:pt x="48" y="541"/>
                    <a:pt x="61" y="548"/>
                    <a:pt x="75" y="548"/>
                  </a:cubicBezTo>
                  <a:cubicBezTo>
                    <a:pt x="95" y="548"/>
                    <a:pt x="108" y="534"/>
                    <a:pt x="121" y="521"/>
                  </a:cubicBezTo>
                  <a:lnTo>
                    <a:pt x="422" y="99"/>
                  </a:lnTo>
                  <a:cubicBezTo>
                    <a:pt x="443" y="73"/>
                    <a:pt x="436" y="32"/>
                    <a:pt x="409" y="12"/>
                  </a:cubicBezTo>
                  <a:cubicBezTo>
                    <a:pt x="399" y="4"/>
                    <a:pt x="386"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50"/>
            <p:cNvSpPr/>
            <p:nvPr/>
          </p:nvSpPr>
          <p:spPr>
            <a:xfrm>
              <a:off x="6963875" y="1493675"/>
              <a:ext cx="9875" cy="9575"/>
            </a:xfrm>
            <a:custGeom>
              <a:avLst/>
              <a:gdLst/>
              <a:ahLst/>
              <a:cxnLst/>
              <a:rect l="l" t="t" r="r" b="b"/>
              <a:pathLst>
                <a:path w="395" h="383" extrusionOk="0">
                  <a:moveTo>
                    <a:pt x="324" y="0"/>
                  </a:moveTo>
                  <a:cubicBezTo>
                    <a:pt x="309" y="0"/>
                    <a:pt x="294" y="5"/>
                    <a:pt x="281" y="14"/>
                  </a:cubicBezTo>
                  <a:lnTo>
                    <a:pt x="27" y="275"/>
                  </a:lnTo>
                  <a:cubicBezTo>
                    <a:pt x="0" y="295"/>
                    <a:pt x="0" y="336"/>
                    <a:pt x="27" y="362"/>
                  </a:cubicBezTo>
                  <a:cubicBezTo>
                    <a:pt x="40" y="376"/>
                    <a:pt x="54" y="382"/>
                    <a:pt x="74" y="382"/>
                  </a:cubicBezTo>
                  <a:cubicBezTo>
                    <a:pt x="87" y="382"/>
                    <a:pt x="100" y="376"/>
                    <a:pt x="114" y="362"/>
                  </a:cubicBezTo>
                  <a:lnTo>
                    <a:pt x="375" y="108"/>
                  </a:lnTo>
                  <a:cubicBezTo>
                    <a:pt x="395" y="81"/>
                    <a:pt x="395" y="41"/>
                    <a:pt x="375" y="21"/>
                  </a:cubicBezTo>
                  <a:cubicBezTo>
                    <a:pt x="360" y="7"/>
                    <a:pt x="342"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50"/>
            <p:cNvSpPr/>
            <p:nvPr/>
          </p:nvSpPr>
          <p:spPr>
            <a:xfrm>
              <a:off x="6937950" y="1483750"/>
              <a:ext cx="8050" cy="12975"/>
            </a:xfrm>
            <a:custGeom>
              <a:avLst/>
              <a:gdLst/>
              <a:ahLst/>
              <a:cxnLst/>
              <a:rect l="l" t="t" r="r" b="b"/>
              <a:pathLst>
                <a:path w="322" h="519" extrusionOk="0">
                  <a:moveTo>
                    <a:pt x="248" y="1"/>
                  </a:moveTo>
                  <a:cubicBezTo>
                    <a:pt x="225" y="1"/>
                    <a:pt x="203" y="14"/>
                    <a:pt x="194" y="37"/>
                  </a:cubicBezTo>
                  <a:lnTo>
                    <a:pt x="13" y="425"/>
                  </a:lnTo>
                  <a:cubicBezTo>
                    <a:pt x="0" y="458"/>
                    <a:pt x="13" y="498"/>
                    <a:pt x="47" y="512"/>
                  </a:cubicBezTo>
                  <a:cubicBezTo>
                    <a:pt x="54" y="512"/>
                    <a:pt x="60" y="519"/>
                    <a:pt x="74" y="519"/>
                  </a:cubicBezTo>
                  <a:cubicBezTo>
                    <a:pt x="94" y="519"/>
                    <a:pt x="121" y="505"/>
                    <a:pt x="127" y="478"/>
                  </a:cubicBezTo>
                  <a:lnTo>
                    <a:pt x="308" y="90"/>
                  </a:lnTo>
                  <a:cubicBezTo>
                    <a:pt x="321" y="57"/>
                    <a:pt x="308" y="23"/>
                    <a:pt x="281" y="10"/>
                  </a:cubicBezTo>
                  <a:cubicBezTo>
                    <a:pt x="270" y="4"/>
                    <a:pt x="259"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50"/>
            <p:cNvSpPr/>
            <p:nvPr/>
          </p:nvSpPr>
          <p:spPr>
            <a:xfrm>
              <a:off x="7005175" y="1255725"/>
              <a:ext cx="12075" cy="14850"/>
            </a:xfrm>
            <a:custGeom>
              <a:avLst/>
              <a:gdLst/>
              <a:ahLst/>
              <a:cxnLst/>
              <a:rect l="l" t="t" r="r" b="b"/>
              <a:pathLst>
                <a:path w="483" h="594" extrusionOk="0">
                  <a:moveTo>
                    <a:pt x="413" y="0"/>
                  </a:moveTo>
                  <a:cubicBezTo>
                    <a:pt x="394" y="0"/>
                    <a:pt x="374" y="9"/>
                    <a:pt x="362" y="25"/>
                  </a:cubicBezTo>
                  <a:lnTo>
                    <a:pt x="21" y="500"/>
                  </a:lnTo>
                  <a:cubicBezTo>
                    <a:pt x="1" y="527"/>
                    <a:pt x="1" y="560"/>
                    <a:pt x="34" y="587"/>
                  </a:cubicBezTo>
                  <a:cubicBezTo>
                    <a:pt x="41" y="594"/>
                    <a:pt x="54" y="594"/>
                    <a:pt x="68" y="594"/>
                  </a:cubicBezTo>
                  <a:cubicBezTo>
                    <a:pt x="88" y="594"/>
                    <a:pt x="108" y="587"/>
                    <a:pt x="121" y="574"/>
                  </a:cubicBezTo>
                  <a:lnTo>
                    <a:pt x="462" y="99"/>
                  </a:lnTo>
                  <a:cubicBezTo>
                    <a:pt x="482" y="72"/>
                    <a:pt x="482" y="32"/>
                    <a:pt x="449" y="12"/>
                  </a:cubicBezTo>
                  <a:cubicBezTo>
                    <a:pt x="438" y="4"/>
                    <a:pt x="42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50"/>
            <p:cNvSpPr/>
            <p:nvPr/>
          </p:nvSpPr>
          <p:spPr>
            <a:xfrm>
              <a:off x="6984775" y="1249350"/>
              <a:ext cx="10900" cy="13025"/>
            </a:xfrm>
            <a:custGeom>
              <a:avLst/>
              <a:gdLst/>
              <a:ahLst/>
              <a:cxnLst/>
              <a:rect l="l" t="t" r="r" b="b"/>
              <a:pathLst>
                <a:path w="436" h="521" extrusionOk="0">
                  <a:moveTo>
                    <a:pt x="366" y="1"/>
                  </a:moveTo>
                  <a:cubicBezTo>
                    <a:pt x="347" y="1"/>
                    <a:pt x="327" y="10"/>
                    <a:pt x="315" y="26"/>
                  </a:cubicBezTo>
                  <a:lnTo>
                    <a:pt x="21" y="421"/>
                  </a:lnTo>
                  <a:cubicBezTo>
                    <a:pt x="0" y="447"/>
                    <a:pt x="7" y="488"/>
                    <a:pt x="34" y="508"/>
                  </a:cubicBezTo>
                  <a:cubicBezTo>
                    <a:pt x="41" y="514"/>
                    <a:pt x="54" y="521"/>
                    <a:pt x="67" y="521"/>
                  </a:cubicBezTo>
                  <a:cubicBezTo>
                    <a:pt x="87" y="521"/>
                    <a:pt x="108" y="514"/>
                    <a:pt x="121" y="494"/>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50"/>
            <p:cNvSpPr/>
            <p:nvPr/>
          </p:nvSpPr>
          <p:spPr>
            <a:xfrm>
              <a:off x="6963700" y="1241500"/>
              <a:ext cx="7050" cy="12025"/>
            </a:xfrm>
            <a:custGeom>
              <a:avLst/>
              <a:gdLst/>
              <a:ahLst/>
              <a:cxnLst/>
              <a:rect l="l" t="t" r="r" b="b"/>
              <a:pathLst>
                <a:path w="282" h="481" extrusionOk="0">
                  <a:moveTo>
                    <a:pt x="209" y="0"/>
                  </a:moveTo>
                  <a:cubicBezTo>
                    <a:pt x="185" y="0"/>
                    <a:pt x="164" y="14"/>
                    <a:pt x="154" y="39"/>
                  </a:cubicBezTo>
                  <a:lnTo>
                    <a:pt x="14" y="393"/>
                  </a:lnTo>
                  <a:cubicBezTo>
                    <a:pt x="0" y="427"/>
                    <a:pt x="14" y="460"/>
                    <a:pt x="47" y="474"/>
                  </a:cubicBezTo>
                  <a:cubicBezTo>
                    <a:pt x="54" y="474"/>
                    <a:pt x="61" y="480"/>
                    <a:pt x="67" y="480"/>
                  </a:cubicBezTo>
                  <a:cubicBezTo>
                    <a:pt x="94" y="480"/>
                    <a:pt x="121" y="460"/>
                    <a:pt x="128" y="440"/>
                  </a:cubicBezTo>
                  <a:lnTo>
                    <a:pt x="268" y="86"/>
                  </a:lnTo>
                  <a:cubicBezTo>
                    <a:pt x="281" y="52"/>
                    <a:pt x="268" y="19"/>
                    <a:pt x="235" y="5"/>
                  </a:cubicBezTo>
                  <a:cubicBezTo>
                    <a:pt x="226" y="2"/>
                    <a:pt x="217"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20"/>
        <p:cNvGrpSpPr/>
        <p:nvPr/>
      </p:nvGrpSpPr>
      <p:grpSpPr>
        <a:xfrm>
          <a:off x="0" y="0"/>
          <a:ext cx="0" cy="0"/>
          <a:chOff x="0" y="0"/>
          <a:chExt cx="0" cy="0"/>
        </a:xfrm>
      </p:grpSpPr>
      <p:grpSp>
        <p:nvGrpSpPr>
          <p:cNvPr id="7124" name="Google Shape;7124;p50"/>
          <p:cNvGrpSpPr/>
          <p:nvPr/>
        </p:nvGrpSpPr>
        <p:grpSpPr>
          <a:xfrm>
            <a:off x="7718762" y="-372921"/>
            <a:ext cx="1518108" cy="1737755"/>
            <a:chOff x="6626325" y="1109300"/>
            <a:chExt cx="535450" cy="612900"/>
          </a:xfrm>
        </p:grpSpPr>
        <p:sp>
          <p:nvSpPr>
            <p:cNvPr id="7125" name="Google Shape;7125;p50"/>
            <p:cNvSpPr/>
            <p:nvPr/>
          </p:nvSpPr>
          <p:spPr>
            <a:xfrm>
              <a:off x="6626325" y="1109300"/>
              <a:ext cx="535450" cy="612900"/>
            </a:xfrm>
            <a:custGeom>
              <a:avLst/>
              <a:gdLst/>
              <a:ahLst/>
              <a:cxnLst/>
              <a:rect l="l" t="t" r="r" b="b"/>
              <a:pathLst>
                <a:path w="21418" h="24516" extrusionOk="0">
                  <a:moveTo>
                    <a:pt x="12939" y="17309"/>
                  </a:moveTo>
                  <a:cubicBezTo>
                    <a:pt x="13078" y="17309"/>
                    <a:pt x="13217" y="17313"/>
                    <a:pt x="13355" y="17323"/>
                  </a:cubicBezTo>
                  <a:lnTo>
                    <a:pt x="13101" y="17557"/>
                  </a:lnTo>
                  <a:cubicBezTo>
                    <a:pt x="13087" y="17551"/>
                    <a:pt x="13074" y="17544"/>
                    <a:pt x="13061" y="17544"/>
                  </a:cubicBezTo>
                  <a:cubicBezTo>
                    <a:pt x="12385" y="17571"/>
                    <a:pt x="11709" y="17644"/>
                    <a:pt x="11040" y="17758"/>
                  </a:cubicBezTo>
                  <a:cubicBezTo>
                    <a:pt x="10799" y="17798"/>
                    <a:pt x="10545" y="17852"/>
                    <a:pt x="10291" y="17919"/>
                  </a:cubicBezTo>
                  <a:cubicBezTo>
                    <a:pt x="11116" y="17518"/>
                    <a:pt x="12026" y="17309"/>
                    <a:pt x="12939" y="17309"/>
                  </a:cubicBezTo>
                  <a:close/>
                  <a:moveTo>
                    <a:pt x="8939" y="250"/>
                  </a:moveTo>
                  <a:cubicBezTo>
                    <a:pt x="9560" y="250"/>
                    <a:pt x="10204" y="303"/>
                    <a:pt x="10866" y="409"/>
                  </a:cubicBezTo>
                  <a:cubicBezTo>
                    <a:pt x="14251" y="958"/>
                    <a:pt x="18634" y="2323"/>
                    <a:pt x="20280" y="5742"/>
                  </a:cubicBezTo>
                  <a:cubicBezTo>
                    <a:pt x="21303" y="7856"/>
                    <a:pt x="20955" y="10144"/>
                    <a:pt x="20494" y="11690"/>
                  </a:cubicBezTo>
                  <a:cubicBezTo>
                    <a:pt x="20240" y="12513"/>
                    <a:pt x="19898" y="13342"/>
                    <a:pt x="19457" y="14152"/>
                  </a:cubicBezTo>
                  <a:cubicBezTo>
                    <a:pt x="17951" y="16942"/>
                    <a:pt x="15737" y="19109"/>
                    <a:pt x="13368" y="20106"/>
                  </a:cubicBezTo>
                  <a:cubicBezTo>
                    <a:pt x="12679" y="20019"/>
                    <a:pt x="12003" y="19792"/>
                    <a:pt x="11401" y="19451"/>
                  </a:cubicBezTo>
                  <a:lnTo>
                    <a:pt x="13730" y="17323"/>
                  </a:lnTo>
                  <a:cubicBezTo>
                    <a:pt x="13770" y="17290"/>
                    <a:pt x="13783" y="17236"/>
                    <a:pt x="13763" y="17189"/>
                  </a:cubicBezTo>
                  <a:cubicBezTo>
                    <a:pt x="13750" y="17142"/>
                    <a:pt x="13710" y="17109"/>
                    <a:pt x="13663" y="17102"/>
                  </a:cubicBezTo>
                  <a:cubicBezTo>
                    <a:pt x="13419" y="17073"/>
                    <a:pt x="13175" y="17058"/>
                    <a:pt x="12931" y="17058"/>
                  </a:cubicBezTo>
                  <a:cubicBezTo>
                    <a:pt x="11469" y="17058"/>
                    <a:pt x="10016" y="17581"/>
                    <a:pt x="8892" y="18527"/>
                  </a:cubicBezTo>
                  <a:cubicBezTo>
                    <a:pt x="9019" y="17015"/>
                    <a:pt x="8464" y="15450"/>
                    <a:pt x="7400" y="14373"/>
                  </a:cubicBezTo>
                  <a:cubicBezTo>
                    <a:pt x="7380" y="14347"/>
                    <a:pt x="7347" y="14337"/>
                    <a:pt x="7311" y="14337"/>
                  </a:cubicBezTo>
                  <a:cubicBezTo>
                    <a:pt x="7301" y="14337"/>
                    <a:pt x="7290" y="14338"/>
                    <a:pt x="7280" y="14339"/>
                  </a:cubicBezTo>
                  <a:cubicBezTo>
                    <a:pt x="7240" y="14352"/>
                    <a:pt x="7206" y="14386"/>
                    <a:pt x="7193" y="14426"/>
                  </a:cubicBezTo>
                  <a:lnTo>
                    <a:pt x="6249" y="17678"/>
                  </a:lnTo>
                  <a:lnTo>
                    <a:pt x="2550" y="16319"/>
                  </a:lnTo>
                  <a:cubicBezTo>
                    <a:pt x="2202" y="15851"/>
                    <a:pt x="1907" y="15383"/>
                    <a:pt x="1666" y="14908"/>
                  </a:cubicBezTo>
                  <a:cubicBezTo>
                    <a:pt x="415" y="12412"/>
                    <a:pt x="261" y="9207"/>
                    <a:pt x="1252" y="6103"/>
                  </a:cubicBezTo>
                  <a:cubicBezTo>
                    <a:pt x="2068" y="3554"/>
                    <a:pt x="3399" y="1874"/>
                    <a:pt x="5326" y="985"/>
                  </a:cubicBezTo>
                  <a:cubicBezTo>
                    <a:pt x="6377" y="496"/>
                    <a:pt x="7603" y="250"/>
                    <a:pt x="8939" y="250"/>
                  </a:cubicBezTo>
                  <a:close/>
                  <a:moveTo>
                    <a:pt x="7374" y="14707"/>
                  </a:moveTo>
                  <a:cubicBezTo>
                    <a:pt x="8357" y="15804"/>
                    <a:pt x="8832" y="17357"/>
                    <a:pt x="8611" y="18822"/>
                  </a:cubicBezTo>
                  <a:cubicBezTo>
                    <a:pt x="8598" y="18875"/>
                    <a:pt x="8625" y="18922"/>
                    <a:pt x="8672" y="18949"/>
                  </a:cubicBezTo>
                  <a:cubicBezTo>
                    <a:pt x="8690" y="18960"/>
                    <a:pt x="8711" y="18965"/>
                    <a:pt x="8732" y="18965"/>
                  </a:cubicBezTo>
                  <a:cubicBezTo>
                    <a:pt x="8763" y="18965"/>
                    <a:pt x="8795" y="18953"/>
                    <a:pt x="8819" y="18929"/>
                  </a:cubicBezTo>
                  <a:cubicBezTo>
                    <a:pt x="9066" y="18695"/>
                    <a:pt x="9334" y="18487"/>
                    <a:pt x="9622" y="18300"/>
                  </a:cubicBezTo>
                  <a:cubicBezTo>
                    <a:pt x="10077" y="18072"/>
                    <a:pt x="10585" y="17959"/>
                    <a:pt x="11060" y="17878"/>
                  </a:cubicBezTo>
                  <a:cubicBezTo>
                    <a:pt x="11696" y="17771"/>
                    <a:pt x="12338" y="17704"/>
                    <a:pt x="12974" y="17671"/>
                  </a:cubicBezTo>
                  <a:lnTo>
                    <a:pt x="12974" y="17671"/>
                  </a:lnTo>
                  <a:lnTo>
                    <a:pt x="11114" y="19377"/>
                  </a:lnTo>
                  <a:cubicBezTo>
                    <a:pt x="11080" y="19404"/>
                    <a:pt x="11067" y="19444"/>
                    <a:pt x="11073" y="19484"/>
                  </a:cubicBezTo>
                  <a:cubicBezTo>
                    <a:pt x="11073" y="19518"/>
                    <a:pt x="11094" y="19558"/>
                    <a:pt x="11127" y="19578"/>
                  </a:cubicBezTo>
                  <a:cubicBezTo>
                    <a:pt x="11796" y="19993"/>
                    <a:pt x="12565" y="20254"/>
                    <a:pt x="13348" y="20354"/>
                  </a:cubicBezTo>
                  <a:lnTo>
                    <a:pt x="13395" y="20354"/>
                  </a:lnTo>
                  <a:cubicBezTo>
                    <a:pt x="13610" y="20382"/>
                    <a:pt x="13828" y="20394"/>
                    <a:pt x="14046" y="20394"/>
                  </a:cubicBezTo>
                  <a:cubicBezTo>
                    <a:pt x="14141" y="20394"/>
                    <a:pt x="14237" y="20391"/>
                    <a:pt x="14332" y="20387"/>
                  </a:cubicBezTo>
                  <a:lnTo>
                    <a:pt x="14332" y="20387"/>
                  </a:lnTo>
                  <a:cubicBezTo>
                    <a:pt x="14171" y="20501"/>
                    <a:pt x="14031" y="20595"/>
                    <a:pt x="13930" y="20662"/>
                  </a:cubicBezTo>
                  <a:cubicBezTo>
                    <a:pt x="13656" y="20829"/>
                    <a:pt x="13368" y="20983"/>
                    <a:pt x="13074" y="21117"/>
                  </a:cubicBezTo>
                  <a:cubicBezTo>
                    <a:pt x="12478" y="21391"/>
                    <a:pt x="11843" y="21578"/>
                    <a:pt x="11187" y="21685"/>
                  </a:cubicBezTo>
                  <a:cubicBezTo>
                    <a:pt x="10843" y="21742"/>
                    <a:pt x="10511" y="21766"/>
                    <a:pt x="10187" y="21766"/>
                  </a:cubicBezTo>
                  <a:cubicBezTo>
                    <a:pt x="9202" y="21766"/>
                    <a:pt x="8292" y="21541"/>
                    <a:pt x="7340" y="21304"/>
                  </a:cubicBezTo>
                  <a:cubicBezTo>
                    <a:pt x="7255" y="21283"/>
                    <a:pt x="7182" y="21273"/>
                    <a:pt x="7117" y="21273"/>
                  </a:cubicBezTo>
                  <a:cubicBezTo>
                    <a:pt x="7034" y="21273"/>
                    <a:pt x="6965" y="21290"/>
                    <a:pt x="6905" y="21324"/>
                  </a:cubicBezTo>
                  <a:cubicBezTo>
                    <a:pt x="6765" y="21411"/>
                    <a:pt x="6725" y="21572"/>
                    <a:pt x="6678" y="21766"/>
                  </a:cubicBezTo>
                  <a:cubicBezTo>
                    <a:pt x="6664" y="21833"/>
                    <a:pt x="6644" y="21899"/>
                    <a:pt x="6624" y="21973"/>
                  </a:cubicBezTo>
                  <a:cubicBezTo>
                    <a:pt x="6571" y="22160"/>
                    <a:pt x="6504" y="22348"/>
                    <a:pt x="6430" y="22528"/>
                  </a:cubicBezTo>
                  <a:cubicBezTo>
                    <a:pt x="6223" y="22850"/>
                    <a:pt x="5968" y="23144"/>
                    <a:pt x="5681" y="23398"/>
                  </a:cubicBezTo>
                  <a:cubicBezTo>
                    <a:pt x="5453" y="23592"/>
                    <a:pt x="5253" y="23726"/>
                    <a:pt x="5045" y="23800"/>
                  </a:cubicBezTo>
                  <a:cubicBezTo>
                    <a:pt x="4904" y="23853"/>
                    <a:pt x="4759" y="23880"/>
                    <a:pt x="4620" y="23880"/>
                  </a:cubicBezTo>
                  <a:cubicBezTo>
                    <a:pt x="4515" y="23880"/>
                    <a:pt x="4415" y="23865"/>
                    <a:pt x="4323" y="23833"/>
                  </a:cubicBezTo>
                  <a:cubicBezTo>
                    <a:pt x="4142" y="23773"/>
                    <a:pt x="3988" y="23646"/>
                    <a:pt x="3901" y="23492"/>
                  </a:cubicBezTo>
                  <a:cubicBezTo>
                    <a:pt x="3901" y="23432"/>
                    <a:pt x="3908" y="23365"/>
                    <a:pt x="3921" y="23304"/>
                  </a:cubicBezTo>
                  <a:cubicBezTo>
                    <a:pt x="3968" y="23151"/>
                    <a:pt x="4068" y="23003"/>
                    <a:pt x="4169" y="22863"/>
                  </a:cubicBezTo>
                  <a:lnTo>
                    <a:pt x="5781" y="20615"/>
                  </a:lnTo>
                  <a:cubicBezTo>
                    <a:pt x="5801" y="20588"/>
                    <a:pt x="5808" y="20548"/>
                    <a:pt x="5801" y="20508"/>
                  </a:cubicBezTo>
                  <a:cubicBezTo>
                    <a:pt x="5788" y="20474"/>
                    <a:pt x="5761" y="20448"/>
                    <a:pt x="5728" y="20428"/>
                  </a:cubicBezTo>
                  <a:cubicBezTo>
                    <a:pt x="4035" y="19705"/>
                    <a:pt x="2677" y="18179"/>
                    <a:pt x="2121" y="16427"/>
                  </a:cubicBezTo>
                  <a:lnTo>
                    <a:pt x="2121" y="16427"/>
                  </a:lnTo>
                  <a:lnTo>
                    <a:pt x="6290" y="17959"/>
                  </a:lnTo>
                  <a:cubicBezTo>
                    <a:pt x="6302" y="17964"/>
                    <a:pt x="6316" y="17966"/>
                    <a:pt x="6330" y="17966"/>
                  </a:cubicBezTo>
                  <a:cubicBezTo>
                    <a:pt x="6352" y="17966"/>
                    <a:pt x="6373" y="17960"/>
                    <a:pt x="6390" y="17952"/>
                  </a:cubicBezTo>
                  <a:cubicBezTo>
                    <a:pt x="6423" y="17939"/>
                    <a:pt x="6444" y="17905"/>
                    <a:pt x="6457" y="17878"/>
                  </a:cubicBezTo>
                  <a:lnTo>
                    <a:pt x="7374" y="14707"/>
                  </a:lnTo>
                  <a:close/>
                  <a:moveTo>
                    <a:pt x="6169" y="23077"/>
                  </a:moveTo>
                  <a:lnTo>
                    <a:pt x="6169" y="23077"/>
                  </a:lnTo>
                  <a:cubicBezTo>
                    <a:pt x="6136" y="23144"/>
                    <a:pt x="6102" y="23211"/>
                    <a:pt x="6062" y="23278"/>
                  </a:cubicBezTo>
                  <a:cubicBezTo>
                    <a:pt x="5895" y="23579"/>
                    <a:pt x="5647" y="23947"/>
                    <a:pt x="5279" y="24141"/>
                  </a:cubicBezTo>
                  <a:cubicBezTo>
                    <a:pt x="5117" y="24225"/>
                    <a:pt x="4940" y="24267"/>
                    <a:pt x="4767" y="24267"/>
                  </a:cubicBezTo>
                  <a:cubicBezTo>
                    <a:pt x="4599" y="24267"/>
                    <a:pt x="4435" y="24227"/>
                    <a:pt x="4296" y="24147"/>
                  </a:cubicBezTo>
                  <a:cubicBezTo>
                    <a:pt x="4149" y="24061"/>
                    <a:pt x="4028" y="23920"/>
                    <a:pt x="3968" y="23766"/>
                  </a:cubicBezTo>
                  <a:lnTo>
                    <a:pt x="3968" y="23766"/>
                  </a:lnTo>
                  <a:cubicBezTo>
                    <a:pt x="4055" y="23846"/>
                    <a:pt x="4162" y="23913"/>
                    <a:pt x="4282" y="23953"/>
                  </a:cubicBezTo>
                  <a:cubicBezTo>
                    <a:pt x="4390" y="23987"/>
                    <a:pt x="4503" y="24007"/>
                    <a:pt x="4624" y="24007"/>
                  </a:cubicBezTo>
                  <a:cubicBezTo>
                    <a:pt x="4771" y="24007"/>
                    <a:pt x="4931" y="23980"/>
                    <a:pt x="5092" y="23920"/>
                  </a:cubicBezTo>
                  <a:cubicBezTo>
                    <a:pt x="5313" y="23833"/>
                    <a:pt x="5527" y="23699"/>
                    <a:pt x="5768" y="23492"/>
                  </a:cubicBezTo>
                  <a:cubicBezTo>
                    <a:pt x="5908" y="23365"/>
                    <a:pt x="6049" y="23224"/>
                    <a:pt x="6169" y="23077"/>
                  </a:cubicBezTo>
                  <a:close/>
                  <a:moveTo>
                    <a:pt x="8943" y="0"/>
                  </a:moveTo>
                  <a:cubicBezTo>
                    <a:pt x="7570" y="0"/>
                    <a:pt x="6307" y="253"/>
                    <a:pt x="5226" y="757"/>
                  </a:cubicBezTo>
                  <a:cubicBezTo>
                    <a:pt x="3225" y="1680"/>
                    <a:pt x="1854" y="3407"/>
                    <a:pt x="1011" y="6029"/>
                  </a:cubicBezTo>
                  <a:cubicBezTo>
                    <a:pt x="0" y="9194"/>
                    <a:pt x="161" y="12472"/>
                    <a:pt x="1446" y="15021"/>
                  </a:cubicBezTo>
                  <a:cubicBezTo>
                    <a:pt x="1640" y="15403"/>
                    <a:pt x="1867" y="15784"/>
                    <a:pt x="2135" y="16166"/>
                  </a:cubicBezTo>
                  <a:lnTo>
                    <a:pt x="1974" y="16105"/>
                  </a:lnTo>
                  <a:cubicBezTo>
                    <a:pt x="1961" y="16101"/>
                    <a:pt x="1947" y="16099"/>
                    <a:pt x="1933" y="16099"/>
                  </a:cubicBezTo>
                  <a:cubicBezTo>
                    <a:pt x="1902" y="16099"/>
                    <a:pt x="1870" y="16109"/>
                    <a:pt x="1847" y="16132"/>
                  </a:cubicBezTo>
                  <a:cubicBezTo>
                    <a:pt x="1814" y="16159"/>
                    <a:pt x="1800" y="16212"/>
                    <a:pt x="1814" y="16253"/>
                  </a:cubicBezTo>
                  <a:cubicBezTo>
                    <a:pt x="2322" y="18133"/>
                    <a:pt x="3720" y="19785"/>
                    <a:pt x="5493" y="20595"/>
                  </a:cubicBezTo>
                  <a:lnTo>
                    <a:pt x="3968" y="22722"/>
                  </a:lnTo>
                  <a:cubicBezTo>
                    <a:pt x="3861" y="22870"/>
                    <a:pt x="3741" y="23037"/>
                    <a:pt x="3687" y="23238"/>
                  </a:cubicBezTo>
                  <a:cubicBezTo>
                    <a:pt x="3573" y="23652"/>
                    <a:pt x="3781" y="24134"/>
                    <a:pt x="4169" y="24362"/>
                  </a:cubicBezTo>
                  <a:cubicBezTo>
                    <a:pt x="4343" y="24462"/>
                    <a:pt x="4550" y="24515"/>
                    <a:pt x="4764" y="24515"/>
                  </a:cubicBezTo>
                  <a:cubicBezTo>
                    <a:pt x="4978" y="24515"/>
                    <a:pt x="5199" y="24462"/>
                    <a:pt x="5393" y="24362"/>
                  </a:cubicBezTo>
                  <a:cubicBezTo>
                    <a:pt x="5821" y="24134"/>
                    <a:pt x="6089" y="23733"/>
                    <a:pt x="6283" y="23405"/>
                  </a:cubicBezTo>
                  <a:cubicBezTo>
                    <a:pt x="6524" y="22977"/>
                    <a:pt x="6718" y="22522"/>
                    <a:pt x="6865" y="22047"/>
                  </a:cubicBezTo>
                  <a:cubicBezTo>
                    <a:pt x="6885" y="21966"/>
                    <a:pt x="6905" y="21886"/>
                    <a:pt x="6925" y="21819"/>
                  </a:cubicBezTo>
                  <a:cubicBezTo>
                    <a:pt x="6959" y="21679"/>
                    <a:pt x="6985" y="21572"/>
                    <a:pt x="7032" y="21538"/>
                  </a:cubicBezTo>
                  <a:cubicBezTo>
                    <a:pt x="7050" y="21528"/>
                    <a:pt x="7075" y="21519"/>
                    <a:pt x="7117" y="21519"/>
                  </a:cubicBezTo>
                  <a:cubicBezTo>
                    <a:pt x="7155" y="21519"/>
                    <a:pt x="7207" y="21526"/>
                    <a:pt x="7280" y="21545"/>
                  </a:cubicBezTo>
                  <a:cubicBezTo>
                    <a:pt x="8250" y="21786"/>
                    <a:pt x="9175" y="22016"/>
                    <a:pt x="10189" y="22016"/>
                  </a:cubicBezTo>
                  <a:cubicBezTo>
                    <a:pt x="10524" y="22016"/>
                    <a:pt x="10868" y="21991"/>
                    <a:pt x="11227" y="21933"/>
                  </a:cubicBezTo>
                  <a:cubicBezTo>
                    <a:pt x="11903" y="21826"/>
                    <a:pt x="12559" y="21625"/>
                    <a:pt x="13174" y="21344"/>
                  </a:cubicBezTo>
                  <a:cubicBezTo>
                    <a:pt x="13482" y="21210"/>
                    <a:pt x="13783" y="21050"/>
                    <a:pt x="14064" y="20869"/>
                  </a:cubicBezTo>
                  <a:cubicBezTo>
                    <a:pt x="14238" y="20755"/>
                    <a:pt x="14519" y="20568"/>
                    <a:pt x="14820" y="20314"/>
                  </a:cubicBezTo>
                  <a:cubicBezTo>
                    <a:pt x="14867" y="20280"/>
                    <a:pt x="14880" y="20220"/>
                    <a:pt x="14860" y="20173"/>
                  </a:cubicBezTo>
                  <a:cubicBezTo>
                    <a:pt x="14838" y="20128"/>
                    <a:pt x="14795" y="20097"/>
                    <a:pt x="14750" y="20097"/>
                  </a:cubicBezTo>
                  <a:cubicBezTo>
                    <a:pt x="14742" y="20097"/>
                    <a:pt x="14735" y="20098"/>
                    <a:pt x="14727" y="20100"/>
                  </a:cubicBezTo>
                  <a:cubicBezTo>
                    <a:pt x="14488" y="20129"/>
                    <a:pt x="14244" y="20148"/>
                    <a:pt x="13999" y="20148"/>
                  </a:cubicBezTo>
                  <a:cubicBezTo>
                    <a:pt x="13963" y="20148"/>
                    <a:pt x="13926" y="20147"/>
                    <a:pt x="13890" y="20147"/>
                  </a:cubicBezTo>
                  <a:cubicBezTo>
                    <a:pt x="16145" y="19056"/>
                    <a:pt x="18232" y="16942"/>
                    <a:pt x="19678" y="14265"/>
                  </a:cubicBezTo>
                  <a:cubicBezTo>
                    <a:pt x="20126" y="13443"/>
                    <a:pt x="20474" y="12599"/>
                    <a:pt x="20728" y="11763"/>
                  </a:cubicBezTo>
                  <a:cubicBezTo>
                    <a:pt x="21417" y="9482"/>
                    <a:pt x="21337" y="7361"/>
                    <a:pt x="20501" y="5628"/>
                  </a:cubicBezTo>
                  <a:cubicBezTo>
                    <a:pt x="18808" y="2122"/>
                    <a:pt x="14345" y="724"/>
                    <a:pt x="10906" y="162"/>
                  </a:cubicBezTo>
                  <a:cubicBezTo>
                    <a:pt x="10233" y="54"/>
                    <a:pt x="9576" y="0"/>
                    <a:pt x="8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50"/>
            <p:cNvSpPr/>
            <p:nvPr/>
          </p:nvSpPr>
          <p:spPr>
            <a:xfrm>
              <a:off x="6824200" y="1631975"/>
              <a:ext cx="97200" cy="11950"/>
            </a:xfrm>
            <a:custGeom>
              <a:avLst/>
              <a:gdLst/>
              <a:ahLst/>
              <a:cxnLst/>
              <a:rect l="l" t="t" r="r" b="b"/>
              <a:pathLst>
                <a:path w="3888" h="478" extrusionOk="0">
                  <a:moveTo>
                    <a:pt x="75" y="1"/>
                  </a:moveTo>
                  <a:cubicBezTo>
                    <a:pt x="46" y="1"/>
                    <a:pt x="20" y="20"/>
                    <a:pt x="14" y="49"/>
                  </a:cubicBezTo>
                  <a:cubicBezTo>
                    <a:pt x="0" y="83"/>
                    <a:pt x="21" y="116"/>
                    <a:pt x="54" y="123"/>
                  </a:cubicBezTo>
                  <a:cubicBezTo>
                    <a:pt x="870" y="364"/>
                    <a:pt x="1720" y="477"/>
                    <a:pt x="2570" y="477"/>
                  </a:cubicBezTo>
                  <a:cubicBezTo>
                    <a:pt x="2991" y="477"/>
                    <a:pt x="3413" y="451"/>
                    <a:pt x="3828" y="390"/>
                  </a:cubicBezTo>
                  <a:cubicBezTo>
                    <a:pt x="3861" y="384"/>
                    <a:pt x="3888" y="357"/>
                    <a:pt x="3881" y="323"/>
                  </a:cubicBezTo>
                  <a:cubicBezTo>
                    <a:pt x="3875" y="293"/>
                    <a:pt x="3853" y="269"/>
                    <a:pt x="3824" y="269"/>
                  </a:cubicBezTo>
                  <a:cubicBezTo>
                    <a:pt x="3821" y="269"/>
                    <a:pt x="3818" y="269"/>
                    <a:pt x="3814" y="270"/>
                  </a:cubicBezTo>
                  <a:cubicBezTo>
                    <a:pt x="3409" y="327"/>
                    <a:pt x="2997" y="355"/>
                    <a:pt x="2585" y="355"/>
                  </a:cubicBezTo>
                  <a:cubicBezTo>
                    <a:pt x="1740" y="355"/>
                    <a:pt x="893" y="236"/>
                    <a:pt x="87" y="2"/>
                  </a:cubicBezTo>
                  <a:cubicBezTo>
                    <a:pt x="83"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50"/>
            <p:cNvSpPr/>
            <p:nvPr/>
          </p:nvSpPr>
          <p:spPr>
            <a:xfrm>
              <a:off x="6804625" y="1628475"/>
              <a:ext cx="6050" cy="3575"/>
            </a:xfrm>
            <a:custGeom>
              <a:avLst/>
              <a:gdLst/>
              <a:ahLst/>
              <a:cxnLst/>
              <a:rect l="l" t="t" r="r" b="b"/>
              <a:pathLst>
                <a:path w="242" h="143" extrusionOk="0">
                  <a:moveTo>
                    <a:pt x="62" y="0"/>
                  </a:moveTo>
                  <a:cubicBezTo>
                    <a:pt x="34" y="0"/>
                    <a:pt x="13" y="19"/>
                    <a:pt x="7" y="49"/>
                  </a:cubicBezTo>
                  <a:cubicBezTo>
                    <a:pt x="1" y="82"/>
                    <a:pt x="21" y="115"/>
                    <a:pt x="54" y="122"/>
                  </a:cubicBezTo>
                  <a:lnTo>
                    <a:pt x="168" y="142"/>
                  </a:lnTo>
                  <a:lnTo>
                    <a:pt x="175" y="142"/>
                  </a:lnTo>
                  <a:cubicBezTo>
                    <a:pt x="208" y="142"/>
                    <a:pt x="235" y="115"/>
                    <a:pt x="235" y="89"/>
                  </a:cubicBezTo>
                  <a:cubicBezTo>
                    <a:pt x="242" y="55"/>
                    <a:pt x="221" y="22"/>
                    <a:pt x="188" y="15"/>
                  </a:cubicBezTo>
                  <a:lnTo>
                    <a:pt x="74" y="2"/>
                  </a:lnTo>
                  <a:cubicBezTo>
                    <a:pt x="70" y="1"/>
                    <a:pt x="66"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50"/>
            <p:cNvSpPr/>
            <p:nvPr/>
          </p:nvSpPr>
          <p:spPr>
            <a:xfrm>
              <a:off x="6731200" y="1546575"/>
              <a:ext cx="41850" cy="17550"/>
            </a:xfrm>
            <a:custGeom>
              <a:avLst/>
              <a:gdLst/>
              <a:ahLst/>
              <a:cxnLst/>
              <a:rect l="l" t="t" r="r" b="b"/>
              <a:pathLst>
                <a:path w="1674" h="702" extrusionOk="0">
                  <a:moveTo>
                    <a:pt x="69" y="1"/>
                  </a:moveTo>
                  <a:cubicBezTo>
                    <a:pt x="45" y="1"/>
                    <a:pt x="24" y="15"/>
                    <a:pt x="14" y="39"/>
                  </a:cubicBezTo>
                  <a:cubicBezTo>
                    <a:pt x="0" y="73"/>
                    <a:pt x="21" y="106"/>
                    <a:pt x="47" y="120"/>
                  </a:cubicBezTo>
                  <a:lnTo>
                    <a:pt x="1579" y="702"/>
                  </a:lnTo>
                  <a:lnTo>
                    <a:pt x="1600" y="702"/>
                  </a:lnTo>
                  <a:cubicBezTo>
                    <a:pt x="1626" y="702"/>
                    <a:pt x="1646" y="688"/>
                    <a:pt x="1660" y="662"/>
                  </a:cubicBezTo>
                  <a:cubicBezTo>
                    <a:pt x="1673" y="635"/>
                    <a:pt x="1653" y="595"/>
                    <a:pt x="1620" y="581"/>
                  </a:cubicBezTo>
                  <a:lnTo>
                    <a:pt x="94" y="6"/>
                  </a:lnTo>
                  <a:cubicBezTo>
                    <a:pt x="86" y="3"/>
                    <a:pt x="77"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50"/>
            <p:cNvSpPr/>
            <p:nvPr/>
          </p:nvSpPr>
          <p:spPr>
            <a:xfrm>
              <a:off x="6794250" y="1590375"/>
              <a:ext cx="8575" cy="8050"/>
            </a:xfrm>
            <a:custGeom>
              <a:avLst/>
              <a:gdLst/>
              <a:ahLst/>
              <a:cxnLst/>
              <a:rect l="l" t="t" r="r" b="b"/>
              <a:pathLst>
                <a:path w="343" h="322" extrusionOk="0">
                  <a:moveTo>
                    <a:pt x="276" y="0"/>
                  </a:moveTo>
                  <a:cubicBezTo>
                    <a:pt x="260" y="0"/>
                    <a:pt x="245" y="7"/>
                    <a:pt x="235" y="20"/>
                  </a:cubicBezTo>
                  <a:lnTo>
                    <a:pt x="28" y="214"/>
                  </a:lnTo>
                  <a:cubicBezTo>
                    <a:pt x="1" y="241"/>
                    <a:pt x="1" y="281"/>
                    <a:pt x="21" y="308"/>
                  </a:cubicBezTo>
                  <a:cubicBezTo>
                    <a:pt x="34" y="321"/>
                    <a:pt x="48" y="321"/>
                    <a:pt x="68" y="321"/>
                  </a:cubicBezTo>
                  <a:cubicBezTo>
                    <a:pt x="81" y="321"/>
                    <a:pt x="101" y="321"/>
                    <a:pt x="108" y="308"/>
                  </a:cubicBezTo>
                  <a:lnTo>
                    <a:pt x="322" y="107"/>
                  </a:lnTo>
                  <a:cubicBezTo>
                    <a:pt x="342" y="87"/>
                    <a:pt x="342" y="47"/>
                    <a:pt x="322" y="20"/>
                  </a:cubicBezTo>
                  <a:cubicBezTo>
                    <a:pt x="309" y="7"/>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50"/>
            <p:cNvSpPr/>
            <p:nvPr/>
          </p:nvSpPr>
          <p:spPr>
            <a:xfrm>
              <a:off x="6782550" y="1581575"/>
              <a:ext cx="10400" cy="10325"/>
            </a:xfrm>
            <a:custGeom>
              <a:avLst/>
              <a:gdLst/>
              <a:ahLst/>
              <a:cxnLst/>
              <a:rect l="l" t="t" r="r" b="b"/>
              <a:pathLst>
                <a:path w="416" h="413" extrusionOk="0">
                  <a:moveTo>
                    <a:pt x="345" y="0"/>
                  </a:moveTo>
                  <a:cubicBezTo>
                    <a:pt x="327" y="0"/>
                    <a:pt x="309" y="7"/>
                    <a:pt x="295" y="18"/>
                  </a:cubicBezTo>
                  <a:lnTo>
                    <a:pt x="27" y="305"/>
                  </a:lnTo>
                  <a:cubicBezTo>
                    <a:pt x="0" y="332"/>
                    <a:pt x="0" y="372"/>
                    <a:pt x="27" y="399"/>
                  </a:cubicBezTo>
                  <a:cubicBezTo>
                    <a:pt x="41" y="406"/>
                    <a:pt x="54" y="412"/>
                    <a:pt x="74" y="412"/>
                  </a:cubicBezTo>
                  <a:cubicBezTo>
                    <a:pt x="87" y="412"/>
                    <a:pt x="108" y="406"/>
                    <a:pt x="114" y="392"/>
                  </a:cubicBezTo>
                  <a:lnTo>
                    <a:pt x="389" y="105"/>
                  </a:lnTo>
                  <a:cubicBezTo>
                    <a:pt x="415" y="78"/>
                    <a:pt x="409" y="45"/>
                    <a:pt x="389" y="18"/>
                  </a:cubicBezTo>
                  <a:cubicBezTo>
                    <a:pt x="376" y="5"/>
                    <a:pt x="36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50"/>
            <p:cNvSpPr/>
            <p:nvPr/>
          </p:nvSpPr>
          <p:spPr>
            <a:xfrm>
              <a:off x="7007200" y="1366225"/>
              <a:ext cx="109075" cy="200075"/>
            </a:xfrm>
            <a:custGeom>
              <a:avLst/>
              <a:gdLst/>
              <a:ahLst/>
              <a:cxnLst/>
              <a:rect l="l" t="t" r="r" b="b"/>
              <a:pathLst>
                <a:path w="4363" h="8003" extrusionOk="0">
                  <a:moveTo>
                    <a:pt x="4302" y="1"/>
                  </a:moveTo>
                  <a:cubicBezTo>
                    <a:pt x="4269" y="1"/>
                    <a:pt x="4235" y="28"/>
                    <a:pt x="4235" y="61"/>
                  </a:cubicBezTo>
                  <a:cubicBezTo>
                    <a:pt x="3914" y="3092"/>
                    <a:pt x="2382" y="5949"/>
                    <a:pt x="27" y="7889"/>
                  </a:cubicBezTo>
                  <a:cubicBezTo>
                    <a:pt x="0" y="7909"/>
                    <a:pt x="0" y="7949"/>
                    <a:pt x="20" y="7976"/>
                  </a:cubicBezTo>
                  <a:cubicBezTo>
                    <a:pt x="33" y="7989"/>
                    <a:pt x="47" y="8003"/>
                    <a:pt x="67" y="8003"/>
                  </a:cubicBezTo>
                  <a:cubicBezTo>
                    <a:pt x="80" y="8003"/>
                    <a:pt x="94" y="7996"/>
                    <a:pt x="107" y="7989"/>
                  </a:cubicBezTo>
                  <a:cubicBezTo>
                    <a:pt x="2489" y="6022"/>
                    <a:pt x="4034" y="3139"/>
                    <a:pt x="4356" y="74"/>
                  </a:cubicBezTo>
                  <a:cubicBezTo>
                    <a:pt x="4362" y="41"/>
                    <a:pt x="4336" y="8"/>
                    <a:pt x="4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50"/>
            <p:cNvSpPr/>
            <p:nvPr/>
          </p:nvSpPr>
          <p:spPr>
            <a:xfrm>
              <a:off x="7109550" y="1335100"/>
              <a:ext cx="5225" cy="9750"/>
            </a:xfrm>
            <a:custGeom>
              <a:avLst/>
              <a:gdLst/>
              <a:ahLst/>
              <a:cxnLst/>
              <a:rect l="l" t="t" r="r" b="b"/>
              <a:pathLst>
                <a:path w="209" h="390" extrusionOk="0">
                  <a:moveTo>
                    <a:pt x="67" y="0"/>
                  </a:moveTo>
                  <a:cubicBezTo>
                    <a:pt x="63" y="0"/>
                    <a:pt x="59" y="1"/>
                    <a:pt x="54" y="1"/>
                  </a:cubicBezTo>
                  <a:cubicBezTo>
                    <a:pt x="21" y="15"/>
                    <a:pt x="1" y="48"/>
                    <a:pt x="14" y="82"/>
                  </a:cubicBezTo>
                  <a:lnTo>
                    <a:pt x="74" y="343"/>
                  </a:lnTo>
                  <a:cubicBezTo>
                    <a:pt x="81" y="376"/>
                    <a:pt x="108" y="389"/>
                    <a:pt x="134" y="389"/>
                  </a:cubicBezTo>
                  <a:lnTo>
                    <a:pt x="155" y="389"/>
                  </a:lnTo>
                  <a:cubicBezTo>
                    <a:pt x="188" y="383"/>
                    <a:pt x="208" y="349"/>
                    <a:pt x="195" y="316"/>
                  </a:cubicBezTo>
                  <a:lnTo>
                    <a:pt x="134" y="48"/>
                  </a:lnTo>
                  <a:cubicBezTo>
                    <a:pt x="123"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50"/>
            <p:cNvSpPr/>
            <p:nvPr/>
          </p:nvSpPr>
          <p:spPr>
            <a:xfrm>
              <a:off x="6659950" y="1144900"/>
              <a:ext cx="162275" cy="183050"/>
            </a:xfrm>
            <a:custGeom>
              <a:avLst/>
              <a:gdLst/>
              <a:ahLst/>
              <a:cxnLst/>
              <a:rect l="l" t="t" r="r" b="b"/>
              <a:pathLst>
                <a:path w="6491" h="7322" extrusionOk="0">
                  <a:moveTo>
                    <a:pt x="6177" y="0"/>
                  </a:moveTo>
                  <a:cubicBezTo>
                    <a:pt x="4647" y="0"/>
                    <a:pt x="3058" y="908"/>
                    <a:pt x="1974" y="2411"/>
                  </a:cubicBezTo>
                  <a:cubicBezTo>
                    <a:pt x="950" y="3823"/>
                    <a:pt x="462" y="5502"/>
                    <a:pt x="7" y="7241"/>
                  </a:cubicBezTo>
                  <a:cubicBezTo>
                    <a:pt x="0" y="7275"/>
                    <a:pt x="20" y="7308"/>
                    <a:pt x="54" y="7315"/>
                  </a:cubicBezTo>
                  <a:cubicBezTo>
                    <a:pt x="60" y="7315"/>
                    <a:pt x="60" y="7322"/>
                    <a:pt x="67" y="7322"/>
                  </a:cubicBezTo>
                  <a:cubicBezTo>
                    <a:pt x="94" y="7322"/>
                    <a:pt x="121" y="7302"/>
                    <a:pt x="127" y="7275"/>
                  </a:cubicBezTo>
                  <a:cubicBezTo>
                    <a:pt x="576" y="5542"/>
                    <a:pt x="1064" y="3876"/>
                    <a:pt x="2074" y="2484"/>
                  </a:cubicBezTo>
                  <a:cubicBezTo>
                    <a:pt x="3132" y="1015"/>
                    <a:pt x="4681" y="127"/>
                    <a:pt x="6171" y="127"/>
                  </a:cubicBezTo>
                  <a:cubicBezTo>
                    <a:pt x="6255" y="127"/>
                    <a:pt x="6340" y="130"/>
                    <a:pt x="6423" y="136"/>
                  </a:cubicBezTo>
                  <a:cubicBezTo>
                    <a:pt x="6450" y="136"/>
                    <a:pt x="6483" y="109"/>
                    <a:pt x="6483" y="76"/>
                  </a:cubicBezTo>
                  <a:cubicBezTo>
                    <a:pt x="6490" y="42"/>
                    <a:pt x="6463" y="16"/>
                    <a:pt x="6430" y="9"/>
                  </a:cubicBezTo>
                  <a:cubicBezTo>
                    <a:pt x="6346" y="3"/>
                    <a:pt x="6261" y="0"/>
                    <a:pt x="6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50"/>
            <p:cNvSpPr/>
            <p:nvPr/>
          </p:nvSpPr>
          <p:spPr>
            <a:xfrm>
              <a:off x="6850625" y="1140900"/>
              <a:ext cx="54550" cy="10100"/>
            </a:xfrm>
            <a:custGeom>
              <a:avLst/>
              <a:gdLst/>
              <a:ahLst/>
              <a:cxnLst/>
              <a:rect l="l" t="t" r="r" b="b"/>
              <a:pathLst>
                <a:path w="2182" h="404" extrusionOk="0">
                  <a:moveTo>
                    <a:pt x="64" y="1"/>
                  </a:moveTo>
                  <a:cubicBezTo>
                    <a:pt x="35" y="1"/>
                    <a:pt x="13" y="25"/>
                    <a:pt x="7" y="55"/>
                  </a:cubicBezTo>
                  <a:cubicBezTo>
                    <a:pt x="1" y="89"/>
                    <a:pt x="27" y="122"/>
                    <a:pt x="61" y="122"/>
                  </a:cubicBezTo>
                  <a:lnTo>
                    <a:pt x="2108" y="403"/>
                  </a:lnTo>
                  <a:lnTo>
                    <a:pt x="2115" y="403"/>
                  </a:lnTo>
                  <a:cubicBezTo>
                    <a:pt x="2148" y="403"/>
                    <a:pt x="2175" y="376"/>
                    <a:pt x="2182" y="350"/>
                  </a:cubicBezTo>
                  <a:cubicBezTo>
                    <a:pt x="2182" y="309"/>
                    <a:pt x="2162" y="283"/>
                    <a:pt x="2128" y="276"/>
                  </a:cubicBezTo>
                  <a:lnTo>
                    <a:pt x="74" y="2"/>
                  </a:lnTo>
                  <a:cubicBezTo>
                    <a:pt x="71" y="1"/>
                    <a:pt x="67" y="1"/>
                    <a:pt x="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50"/>
            <p:cNvSpPr/>
            <p:nvPr/>
          </p:nvSpPr>
          <p:spPr>
            <a:xfrm>
              <a:off x="6840250" y="1469750"/>
              <a:ext cx="27450" cy="75650"/>
            </a:xfrm>
            <a:custGeom>
              <a:avLst/>
              <a:gdLst/>
              <a:ahLst/>
              <a:cxnLst/>
              <a:rect l="l" t="t" r="r" b="b"/>
              <a:pathLst>
                <a:path w="1098" h="3026" extrusionOk="0">
                  <a:moveTo>
                    <a:pt x="77" y="0"/>
                  </a:moveTo>
                  <a:cubicBezTo>
                    <a:pt x="62" y="0"/>
                    <a:pt x="47" y="5"/>
                    <a:pt x="34" y="15"/>
                  </a:cubicBezTo>
                  <a:cubicBezTo>
                    <a:pt x="7" y="35"/>
                    <a:pt x="1" y="75"/>
                    <a:pt x="28" y="102"/>
                  </a:cubicBezTo>
                  <a:cubicBezTo>
                    <a:pt x="677" y="884"/>
                    <a:pt x="971" y="1948"/>
                    <a:pt x="804" y="2952"/>
                  </a:cubicBezTo>
                  <a:cubicBezTo>
                    <a:pt x="797" y="2985"/>
                    <a:pt x="817" y="3019"/>
                    <a:pt x="850" y="3025"/>
                  </a:cubicBezTo>
                  <a:lnTo>
                    <a:pt x="864" y="3025"/>
                  </a:lnTo>
                  <a:cubicBezTo>
                    <a:pt x="891" y="3025"/>
                    <a:pt x="917" y="3005"/>
                    <a:pt x="924" y="2972"/>
                  </a:cubicBezTo>
                  <a:cubicBezTo>
                    <a:pt x="1098" y="1935"/>
                    <a:pt x="797" y="831"/>
                    <a:pt x="121" y="21"/>
                  </a:cubicBezTo>
                  <a:cubicBezTo>
                    <a:pt x="110" y="7"/>
                    <a:pt x="9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50"/>
            <p:cNvSpPr/>
            <p:nvPr/>
          </p:nvSpPr>
          <p:spPr>
            <a:xfrm>
              <a:off x="6939775" y="1368150"/>
              <a:ext cx="14250" cy="17500"/>
            </a:xfrm>
            <a:custGeom>
              <a:avLst/>
              <a:gdLst/>
              <a:ahLst/>
              <a:cxnLst/>
              <a:rect l="l" t="t" r="r" b="b"/>
              <a:pathLst>
                <a:path w="570" h="700" extrusionOk="0">
                  <a:moveTo>
                    <a:pt x="496" y="0"/>
                  </a:moveTo>
                  <a:cubicBezTo>
                    <a:pt x="478" y="0"/>
                    <a:pt x="460" y="9"/>
                    <a:pt x="449" y="24"/>
                  </a:cubicBezTo>
                  <a:lnTo>
                    <a:pt x="21" y="600"/>
                  </a:lnTo>
                  <a:cubicBezTo>
                    <a:pt x="1" y="626"/>
                    <a:pt x="7" y="667"/>
                    <a:pt x="34" y="687"/>
                  </a:cubicBezTo>
                  <a:cubicBezTo>
                    <a:pt x="41" y="700"/>
                    <a:pt x="54" y="700"/>
                    <a:pt x="68" y="700"/>
                  </a:cubicBezTo>
                  <a:cubicBezTo>
                    <a:pt x="88" y="700"/>
                    <a:pt x="108" y="693"/>
                    <a:pt x="121" y="673"/>
                  </a:cubicBezTo>
                  <a:lnTo>
                    <a:pt x="549" y="104"/>
                  </a:lnTo>
                  <a:cubicBezTo>
                    <a:pt x="569" y="71"/>
                    <a:pt x="563" y="38"/>
                    <a:pt x="536" y="18"/>
                  </a:cubicBezTo>
                  <a:cubicBezTo>
                    <a:pt x="524" y="6"/>
                    <a:pt x="510" y="0"/>
                    <a:pt x="4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50"/>
            <p:cNvSpPr/>
            <p:nvPr/>
          </p:nvSpPr>
          <p:spPr>
            <a:xfrm>
              <a:off x="6929075" y="1360750"/>
              <a:ext cx="10900" cy="13700"/>
            </a:xfrm>
            <a:custGeom>
              <a:avLst/>
              <a:gdLst/>
              <a:ahLst/>
              <a:cxnLst/>
              <a:rect l="l" t="t" r="r" b="b"/>
              <a:pathLst>
                <a:path w="436" h="548" extrusionOk="0">
                  <a:moveTo>
                    <a:pt x="366" y="1"/>
                  </a:moveTo>
                  <a:cubicBezTo>
                    <a:pt x="347" y="1"/>
                    <a:pt x="327" y="10"/>
                    <a:pt x="315" y="26"/>
                  </a:cubicBezTo>
                  <a:lnTo>
                    <a:pt x="21" y="447"/>
                  </a:lnTo>
                  <a:cubicBezTo>
                    <a:pt x="0" y="474"/>
                    <a:pt x="7" y="514"/>
                    <a:pt x="34" y="534"/>
                  </a:cubicBezTo>
                  <a:cubicBezTo>
                    <a:pt x="47" y="541"/>
                    <a:pt x="54" y="548"/>
                    <a:pt x="67" y="548"/>
                  </a:cubicBezTo>
                  <a:cubicBezTo>
                    <a:pt x="87" y="548"/>
                    <a:pt x="108" y="534"/>
                    <a:pt x="121" y="521"/>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50"/>
            <p:cNvSpPr/>
            <p:nvPr/>
          </p:nvSpPr>
          <p:spPr>
            <a:xfrm>
              <a:off x="6905825" y="1352575"/>
              <a:ext cx="10400" cy="13850"/>
            </a:xfrm>
            <a:custGeom>
              <a:avLst/>
              <a:gdLst/>
              <a:ahLst/>
              <a:cxnLst/>
              <a:rect l="l" t="t" r="r" b="b"/>
              <a:pathLst>
                <a:path w="416" h="554" extrusionOk="0">
                  <a:moveTo>
                    <a:pt x="345" y="0"/>
                  </a:moveTo>
                  <a:cubicBezTo>
                    <a:pt x="325" y="0"/>
                    <a:pt x="307" y="11"/>
                    <a:pt x="295" y="32"/>
                  </a:cubicBezTo>
                  <a:lnTo>
                    <a:pt x="21" y="460"/>
                  </a:lnTo>
                  <a:cubicBezTo>
                    <a:pt x="0" y="487"/>
                    <a:pt x="7" y="527"/>
                    <a:pt x="41" y="547"/>
                  </a:cubicBezTo>
                  <a:cubicBezTo>
                    <a:pt x="47" y="554"/>
                    <a:pt x="61" y="554"/>
                    <a:pt x="74" y="554"/>
                  </a:cubicBezTo>
                  <a:cubicBezTo>
                    <a:pt x="94" y="554"/>
                    <a:pt x="114" y="547"/>
                    <a:pt x="128" y="527"/>
                  </a:cubicBezTo>
                  <a:lnTo>
                    <a:pt x="402" y="99"/>
                  </a:lnTo>
                  <a:cubicBezTo>
                    <a:pt x="415" y="65"/>
                    <a:pt x="409" y="32"/>
                    <a:pt x="382" y="12"/>
                  </a:cubicBezTo>
                  <a:cubicBezTo>
                    <a:pt x="369" y="4"/>
                    <a:pt x="357"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50"/>
            <p:cNvSpPr/>
            <p:nvPr/>
          </p:nvSpPr>
          <p:spPr>
            <a:xfrm>
              <a:off x="6833225" y="1249700"/>
              <a:ext cx="9900" cy="10850"/>
            </a:xfrm>
            <a:custGeom>
              <a:avLst/>
              <a:gdLst/>
              <a:ahLst/>
              <a:cxnLst/>
              <a:rect l="l" t="t" r="r" b="b"/>
              <a:pathLst>
                <a:path w="396" h="434" extrusionOk="0">
                  <a:moveTo>
                    <a:pt x="326" y="0"/>
                  </a:moveTo>
                  <a:cubicBezTo>
                    <a:pt x="307" y="0"/>
                    <a:pt x="287" y="9"/>
                    <a:pt x="275" y="25"/>
                  </a:cubicBezTo>
                  <a:lnTo>
                    <a:pt x="21" y="333"/>
                  </a:lnTo>
                  <a:cubicBezTo>
                    <a:pt x="1" y="360"/>
                    <a:pt x="1" y="400"/>
                    <a:pt x="28" y="420"/>
                  </a:cubicBezTo>
                  <a:cubicBezTo>
                    <a:pt x="41" y="427"/>
                    <a:pt x="54" y="433"/>
                    <a:pt x="68" y="433"/>
                  </a:cubicBezTo>
                  <a:cubicBezTo>
                    <a:pt x="88" y="433"/>
                    <a:pt x="108" y="427"/>
                    <a:pt x="121" y="413"/>
                  </a:cubicBezTo>
                  <a:lnTo>
                    <a:pt x="369" y="99"/>
                  </a:lnTo>
                  <a:cubicBezTo>
                    <a:pt x="396" y="72"/>
                    <a:pt x="389" y="39"/>
                    <a:pt x="362" y="12"/>
                  </a:cubicBezTo>
                  <a:cubicBezTo>
                    <a:pt x="351" y="4"/>
                    <a:pt x="3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50"/>
            <p:cNvSpPr/>
            <p:nvPr/>
          </p:nvSpPr>
          <p:spPr>
            <a:xfrm>
              <a:off x="6805300" y="1236500"/>
              <a:ext cx="14575" cy="19375"/>
            </a:xfrm>
            <a:custGeom>
              <a:avLst/>
              <a:gdLst/>
              <a:ahLst/>
              <a:cxnLst/>
              <a:rect l="l" t="t" r="r" b="b"/>
              <a:pathLst>
                <a:path w="583" h="775" extrusionOk="0">
                  <a:moveTo>
                    <a:pt x="509" y="0"/>
                  </a:moveTo>
                  <a:cubicBezTo>
                    <a:pt x="489" y="0"/>
                    <a:pt x="470" y="10"/>
                    <a:pt x="462" y="31"/>
                  </a:cubicBezTo>
                  <a:lnTo>
                    <a:pt x="20" y="674"/>
                  </a:lnTo>
                  <a:cubicBezTo>
                    <a:pt x="0" y="700"/>
                    <a:pt x="7" y="741"/>
                    <a:pt x="34" y="761"/>
                  </a:cubicBezTo>
                  <a:cubicBezTo>
                    <a:pt x="47" y="767"/>
                    <a:pt x="61" y="774"/>
                    <a:pt x="74" y="774"/>
                  </a:cubicBezTo>
                  <a:cubicBezTo>
                    <a:pt x="94" y="774"/>
                    <a:pt x="114" y="761"/>
                    <a:pt x="121" y="747"/>
                  </a:cubicBezTo>
                  <a:lnTo>
                    <a:pt x="562" y="98"/>
                  </a:lnTo>
                  <a:cubicBezTo>
                    <a:pt x="583" y="72"/>
                    <a:pt x="576" y="31"/>
                    <a:pt x="542" y="11"/>
                  </a:cubicBezTo>
                  <a:cubicBezTo>
                    <a:pt x="532" y="4"/>
                    <a:pt x="520"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50"/>
            <p:cNvSpPr/>
            <p:nvPr/>
          </p:nvSpPr>
          <p:spPr>
            <a:xfrm>
              <a:off x="6762300" y="1226300"/>
              <a:ext cx="12575" cy="13675"/>
            </a:xfrm>
            <a:custGeom>
              <a:avLst/>
              <a:gdLst/>
              <a:ahLst/>
              <a:cxnLst/>
              <a:rect l="l" t="t" r="r" b="b"/>
              <a:pathLst>
                <a:path w="503" h="547" extrusionOk="0">
                  <a:moveTo>
                    <a:pt x="433" y="0"/>
                  </a:moveTo>
                  <a:cubicBezTo>
                    <a:pt x="416" y="0"/>
                    <a:pt x="400" y="7"/>
                    <a:pt x="389" y="18"/>
                  </a:cubicBezTo>
                  <a:lnTo>
                    <a:pt x="21" y="439"/>
                  </a:lnTo>
                  <a:cubicBezTo>
                    <a:pt x="1" y="466"/>
                    <a:pt x="1" y="506"/>
                    <a:pt x="28" y="526"/>
                  </a:cubicBezTo>
                  <a:cubicBezTo>
                    <a:pt x="41" y="540"/>
                    <a:pt x="54" y="546"/>
                    <a:pt x="68" y="546"/>
                  </a:cubicBezTo>
                  <a:cubicBezTo>
                    <a:pt x="88" y="546"/>
                    <a:pt x="101" y="540"/>
                    <a:pt x="115" y="526"/>
                  </a:cubicBezTo>
                  <a:lnTo>
                    <a:pt x="483" y="105"/>
                  </a:lnTo>
                  <a:cubicBezTo>
                    <a:pt x="503" y="78"/>
                    <a:pt x="503" y="38"/>
                    <a:pt x="476" y="18"/>
                  </a:cubicBezTo>
                  <a:cubicBezTo>
                    <a:pt x="464" y="5"/>
                    <a:pt x="448"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50"/>
            <p:cNvSpPr/>
            <p:nvPr/>
          </p:nvSpPr>
          <p:spPr>
            <a:xfrm>
              <a:off x="6680525" y="1451200"/>
              <a:ext cx="17575" cy="48025"/>
            </a:xfrm>
            <a:custGeom>
              <a:avLst/>
              <a:gdLst/>
              <a:ahLst/>
              <a:cxnLst/>
              <a:rect l="l" t="t" r="r" b="b"/>
              <a:pathLst>
                <a:path w="703" h="1921" extrusionOk="0">
                  <a:moveTo>
                    <a:pt x="54" y="1"/>
                  </a:moveTo>
                  <a:cubicBezTo>
                    <a:pt x="20" y="7"/>
                    <a:pt x="0" y="41"/>
                    <a:pt x="0" y="74"/>
                  </a:cubicBezTo>
                  <a:cubicBezTo>
                    <a:pt x="114" y="703"/>
                    <a:pt x="308" y="1312"/>
                    <a:pt x="576" y="1887"/>
                  </a:cubicBezTo>
                  <a:cubicBezTo>
                    <a:pt x="582" y="1908"/>
                    <a:pt x="609" y="1921"/>
                    <a:pt x="629" y="1921"/>
                  </a:cubicBezTo>
                  <a:cubicBezTo>
                    <a:pt x="643" y="1921"/>
                    <a:pt x="649" y="1921"/>
                    <a:pt x="656" y="1914"/>
                  </a:cubicBezTo>
                  <a:cubicBezTo>
                    <a:pt x="689" y="1901"/>
                    <a:pt x="703" y="1861"/>
                    <a:pt x="689" y="1834"/>
                  </a:cubicBezTo>
                  <a:cubicBezTo>
                    <a:pt x="422" y="1265"/>
                    <a:pt x="234" y="670"/>
                    <a:pt x="127" y="54"/>
                  </a:cubicBezTo>
                  <a:cubicBezTo>
                    <a:pt x="121" y="21"/>
                    <a:pt x="8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50"/>
            <p:cNvSpPr/>
            <p:nvPr/>
          </p:nvSpPr>
          <p:spPr>
            <a:xfrm>
              <a:off x="6666800" y="1429100"/>
              <a:ext cx="5375" cy="11600"/>
            </a:xfrm>
            <a:custGeom>
              <a:avLst/>
              <a:gdLst/>
              <a:ahLst/>
              <a:cxnLst/>
              <a:rect l="l" t="t" r="r" b="b"/>
              <a:pathLst>
                <a:path w="215" h="464" extrusionOk="0">
                  <a:moveTo>
                    <a:pt x="67" y="0"/>
                  </a:moveTo>
                  <a:cubicBezTo>
                    <a:pt x="63" y="0"/>
                    <a:pt x="58" y="1"/>
                    <a:pt x="54" y="2"/>
                  </a:cubicBezTo>
                  <a:cubicBezTo>
                    <a:pt x="21" y="8"/>
                    <a:pt x="1" y="42"/>
                    <a:pt x="7" y="82"/>
                  </a:cubicBezTo>
                  <a:lnTo>
                    <a:pt x="81" y="416"/>
                  </a:lnTo>
                  <a:cubicBezTo>
                    <a:pt x="88" y="443"/>
                    <a:pt x="114" y="463"/>
                    <a:pt x="141" y="463"/>
                  </a:cubicBezTo>
                  <a:lnTo>
                    <a:pt x="154" y="463"/>
                  </a:lnTo>
                  <a:cubicBezTo>
                    <a:pt x="188" y="450"/>
                    <a:pt x="215" y="416"/>
                    <a:pt x="201" y="383"/>
                  </a:cubicBezTo>
                  <a:lnTo>
                    <a:pt x="128" y="48"/>
                  </a:lnTo>
                  <a:cubicBezTo>
                    <a:pt x="122" y="19"/>
                    <a:pt x="96" y="0"/>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50"/>
            <p:cNvSpPr/>
            <p:nvPr/>
          </p:nvSpPr>
          <p:spPr>
            <a:xfrm>
              <a:off x="6983425" y="1492725"/>
              <a:ext cx="11075" cy="13700"/>
            </a:xfrm>
            <a:custGeom>
              <a:avLst/>
              <a:gdLst/>
              <a:ahLst/>
              <a:cxnLst/>
              <a:rect l="l" t="t" r="r" b="b"/>
              <a:pathLst>
                <a:path w="443" h="548" extrusionOk="0">
                  <a:moveTo>
                    <a:pt x="373" y="1"/>
                  </a:moveTo>
                  <a:cubicBezTo>
                    <a:pt x="354" y="1"/>
                    <a:pt x="334" y="10"/>
                    <a:pt x="322" y="26"/>
                  </a:cubicBezTo>
                  <a:lnTo>
                    <a:pt x="21" y="447"/>
                  </a:lnTo>
                  <a:cubicBezTo>
                    <a:pt x="1" y="474"/>
                    <a:pt x="8" y="514"/>
                    <a:pt x="34" y="534"/>
                  </a:cubicBezTo>
                  <a:cubicBezTo>
                    <a:pt x="48" y="541"/>
                    <a:pt x="61" y="548"/>
                    <a:pt x="75" y="548"/>
                  </a:cubicBezTo>
                  <a:cubicBezTo>
                    <a:pt x="95" y="548"/>
                    <a:pt x="108" y="534"/>
                    <a:pt x="121" y="521"/>
                  </a:cubicBezTo>
                  <a:lnTo>
                    <a:pt x="422" y="99"/>
                  </a:lnTo>
                  <a:cubicBezTo>
                    <a:pt x="443" y="73"/>
                    <a:pt x="436" y="32"/>
                    <a:pt x="409" y="12"/>
                  </a:cubicBezTo>
                  <a:cubicBezTo>
                    <a:pt x="399" y="4"/>
                    <a:pt x="386"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50"/>
            <p:cNvSpPr/>
            <p:nvPr/>
          </p:nvSpPr>
          <p:spPr>
            <a:xfrm>
              <a:off x="6963875" y="1493675"/>
              <a:ext cx="9875" cy="9575"/>
            </a:xfrm>
            <a:custGeom>
              <a:avLst/>
              <a:gdLst/>
              <a:ahLst/>
              <a:cxnLst/>
              <a:rect l="l" t="t" r="r" b="b"/>
              <a:pathLst>
                <a:path w="395" h="383" extrusionOk="0">
                  <a:moveTo>
                    <a:pt x="324" y="0"/>
                  </a:moveTo>
                  <a:cubicBezTo>
                    <a:pt x="309" y="0"/>
                    <a:pt x="294" y="5"/>
                    <a:pt x="281" y="14"/>
                  </a:cubicBezTo>
                  <a:lnTo>
                    <a:pt x="27" y="275"/>
                  </a:lnTo>
                  <a:cubicBezTo>
                    <a:pt x="0" y="295"/>
                    <a:pt x="0" y="336"/>
                    <a:pt x="27" y="362"/>
                  </a:cubicBezTo>
                  <a:cubicBezTo>
                    <a:pt x="40" y="376"/>
                    <a:pt x="54" y="382"/>
                    <a:pt x="74" y="382"/>
                  </a:cubicBezTo>
                  <a:cubicBezTo>
                    <a:pt x="87" y="382"/>
                    <a:pt x="100" y="376"/>
                    <a:pt x="114" y="362"/>
                  </a:cubicBezTo>
                  <a:lnTo>
                    <a:pt x="375" y="108"/>
                  </a:lnTo>
                  <a:cubicBezTo>
                    <a:pt x="395" y="81"/>
                    <a:pt x="395" y="41"/>
                    <a:pt x="375" y="21"/>
                  </a:cubicBezTo>
                  <a:cubicBezTo>
                    <a:pt x="360" y="7"/>
                    <a:pt x="342"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50"/>
            <p:cNvSpPr/>
            <p:nvPr/>
          </p:nvSpPr>
          <p:spPr>
            <a:xfrm>
              <a:off x="6937950" y="1483750"/>
              <a:ext cx="8050" cy="12975"/>
            </a:xfrm>
            <a:custGeom>
              <a:avLst/>
              <a:gdLst/>
              <a:ahLst/>
              <a:cxnLst/>
              <a:rect l="l" t="t" r="r" b="b"/>
              <a:pathLst>
                <a:path w="322" h="519" extrusionOk="0">
                  <a:moveTo>
                    <a:pt x="248" y="1"/>
                  </a:moveTo>
                  <a:cubicBezTo>
                    <a:pt x="225" y="1"/>
                    <a:pt x="203" y="14"/>
                    <a:pt x="194" y="37"/>
                  </a:cubicBezTo>
                  <a:lnTo>
                    <a:pt x="13" y="425"/>
                  </a:lnTo>
                  <a:cubicBezTo>
                    <a:pt x="0" y="458"/>
                    <a:pt x="13" y="498"/>
                    <a:pt x="47" y="512"/>
                  </a:cubicBezTo>
                  <a:cubicBezTo>
                    <a:pt x="54" y="512"/>
                    <a:pt x="60" y="519"/>
                    <a:pt x="74" y="519"/>
                  </a:cubicBezTo>
                  <a:cubicBezTo>
                    <a:pt x="94" y="519"/>
                    <a:pt x="121" y="505"/>
                    <a:pt x="127" y="478"/>
                  </a:cubicBezTo>
                  <a:lnTo>
                    <a:pt x="308" y="90"/>
                  </a:lnTo>
                  <a:cubicBezTo>
                    <a:pt x="321" y="57"/>
                    <a:pt x="308" y="23"/>
                    <a:pt x="281" y="10"/>
                  </a:cubicBezTo>
                  <a:cubicBezTo>
                    <a:pt x="270" y="4"/>
                    <a:pt x="259"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50"/>
            <p:cNvSpPr/>
            <p:nvPr/>
          </p:nvSpPr>
          <p:spPr>
            <a:xfrm>
              <a:off x="7005175" y="1255725"/>
              <a:ext cx="12075" cy="14850"/>
            </a:xfrm>
            <a:custGeom>
              <a:avLst/>
              <a:gdLst/>
              <a:ahLst/>
              <a:cxnLst/>
              <a:rect l="l" t="t" r="r" b="b"/>
              <a:pathLst>
                <a:path w="483" h="594" extrusionOk="0">
                  <a:moveTo>
                    <a:pt x="413" y="0"/>
                  </a:moveTo>
                  <a:cubicBezTo>
                    <a:pt x="394" y="0"/>
                    <a:pt x="374" y="9"/>
                    <a:pt x="362" y="25"/>
                  </a:cubicBezTo>
                  <a:lnTo>
                    <a:pt x="21" y="500"/>
                  </a:lnTo>
                  <a:cubicBezTo>
                    <a:pt x="1" y="527"/>
                    <a:pt x="1" y="560"/>
                    <a:pt x="34" y="587"/>
                  </a:cubicBezTo>
                  <a:cubicBezTo>
                    <a:pt x="41" y="594"/>
                    <a:pt x="54" y="594"/>
                    <a:pt x="68" y="594"/>
                  </a:cubicBezTo>
                  <a:cubicBezTo>
                    <a:pt x="88" y="594"/>
                    <a:pt x="108" y="587"/>
                    <a:pt x="121" y="574"/>
                  </a:cubicBezTo>
                  <a:lnTo>
                    <a:pt x="462" y="99"/>
                  </a:lnTo>
                  <a:cubicBezTo>
                    <a:pt x="482" y="72"/>
                    <a:pt x="482" y="32"/>
                    <a:pt x="449" y="12"/>
                  </a:cubicBezTo>
                  <a:cubicBezTo>
                    <a:pt x="438" y="4"/>
                    <a:pt x="42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50"/>
            <p:cNvSpPr/>
            <p:nvPr/>
          </p:nvSpPr>
          <p:spPr>
            <a:xfrm>
              <a:off x="6984775" y="1249350"/>
              <a:ext cx="10900" cy="13025"/>
            </a:xfrm>
            <a:custGeom>
              <a:avLst/>
              <a:gdLst/>
              <a:ahLst/>
              <a:cxnLst/>
              <a:rect l="l" t="t" r="r" b="b"/>
              <a:pathLst>
                <a:path w="436" h="521" extrusionOk="0">
                  <a:moveTo>
                    <a:pt x="366" y="1"/>
                  </a:moveTo>
                  <a:cubicBezTo>
                    <a:pt x="347" y="1"/>
                    <a:pt x="327" y="10"/>
                    <a:pt x="315" y="26"/>
                  </a:cubicBezTo>
                  <a:lnTo>
                    <a:pt x="21" y="421"/>
                  </a:lnTo>
                  <a:cubicBezTo>
                    <a:pt x="0" y="447"/>
                    <a:pt x="7" y="488"/>
                    <a:pt x="34" y="508"/>
                  </a:cubicBezTo>
                  <a:cubicBezTo>
                    <a:pt x="41" y="514"/>
                    <a:pt x="54" y="521"/>
                    <a:pt x="67" y="521"/>
                  </a:cubicBezTo>
                  <a:cubicBezTo>
                    <a:pt x="87" y="521"/>
                    <a:pt x="108" y="514"/>
                    <a:pt x="121" y="494"/>
                  </a:cubicBezTo>
                  <a:lnTo>
                    <a:pt x="415" y="99"/>
                  </a:lnTo>
                  <a:cubicBezTo>
                    <a:pt x="435" y="73"/>
                    <a:pt x="429" y="33"/>
                    <a:pt x="402" y="12"/>
                  </a:cubicBezTo>
                  <a:cubicBezTo>
                    <a:pt x="391" y="5"/>
                    <a:pt x="379" y="1"/>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50"/>
            <p:cNvSpPr/>
            <p:nvPr/>
          </p:nvSpPr>
          <p:spPr>
            <a:xfrm>
              <a:off x="6963700" y="1241500"/>
              <a:ext cx="7050" cy="12025"/>
            </a:xfrm>
            <a:custGeom>
              <a:avLst/>
              <a:gdLst/>
              <a:ahLst/>
              <a:cxnLst/>
              <a:rect l="l" t="t" r="r" b="b"/>
              <a:pathLst>
                <a:path w="282" h="481" extrusionOk="0">
                  <a:moveTo>
                    <a:pt x="209" y="0"/>
                  </a:moveTo>
                  <a:cubicBezTo>
                    <a:pt x="185" y="0"/>
                    <a:pt x="164" y="14"/>
                    <a:pt x="154" y="39"/>
                  </a:cubicBezTo>
                  <a:lnTo>
                    <a:pt x="14" y="393"/>
                  </a:lnTo>
                  <a:cubicBezTo>
                    <a:pt x="0" y="427"/>
                    <a:pt x="14" y="460"/>
                    <a:pt x="47" y="474"/>
                  </a:cubicBezTo>
                  <a:cubicBezTo>
                    <a:pt x="54" y="474"/>
                    <a:pt x="61" y="480"/>
                    <a:pt x="67" y="480"/>
                  </a:cubicBezTo>
                  <a:cubicBezTo>
                    <a:pt x="94" y="480"/>
                    <a:pt x="121" y="460"/>
                    <a:pt x="128" y="440"/>
                  </a:cubicBezTo>
                  <a:lnTo>
                    <a:pt x="268" y="86"/>
                  </a:lnTo>
                  <a:cubicBezTo>
                    <a:pt x="281" y="52"/>
                    <a:pt x="268" y="19"/>
                    <a:pt x="235" y="5"/>
                  </a:cubicBezTo>
                  <a:cubicBezTo>
                    <a:pt x="226" y="2"/>
                    <a:pt x="217"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7217;p53">
            <a:extLst>
              <a:ext uri="{FF2B5EF4-FFF2-40B4-BE49-F238E27FC236}">
                <a16:creationId xmlns:a16="http://schemas.microsoft.com/office/drawing/2014/main" id="{1791301D-F4AB-DCD8-E449-D34F2B1CF932}"/>
              </a:ext>
            </a:extLst>
          </p:cNvPr>
          <p:cNvSpPr txBox="1">
            <a:spLocks noGrp="1"/>
          </p:cNvSpPr>
          <p:nvPr>
            <p:ph type="title"/>
          </p:nvPr>
        </p:nvSpPr>
        <p:spPr>
          <a:xfrm>
            <a:off x="720000" y="518476"/>
            <a:ext cx="3879238" cy="89392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t>Thank</a:t>
            </a:r>
            <a:r>
              <a:rPr lang="en-GB" sz="6000" dirty="0"/>
              <a:t> you</a:t>
            </a:r>
            <a:r>
              <a:rPr lang="en" sz="6000" dirty="0"/>
              <a:t>!</a:t>
            </a:r>
            <a:endParaRPr sz="6000" dirty="0"/>
          </a:p>
        </p:txBody>
      </p:sp>
      <p:sp>
        <p:nvSpPr>
          <p:cNvPr id="13" name="Google Shape;7217;p53">
            <a:extLst>
              <a:ext uri="{FF2B5EF4-FFF2-40B4-BE49-F238E27FC236}">
                <a16:creationId xmlns:a16="http://schemas.microsoft.com/office/drawing/2014/main" id="{4FD99802-EE17-C6CC-1A3B-86F4B4389CC3}"/>
              </a:ext>
            </a:extLst>
          </p:cNvPr>
          <p:cNvSpPr txBox="1">
            <a:spLocks/>
          </p:cNvSpPr>
          <p:nvPr/>
        </p:nvSpPr>
        <p:spPr>
          <a:xfrm>
            <a:off x="720000" y="1570459"/>
            <a:ext cx="3879238" cy="8939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taliana"/>
              <a:buNone/>
              <a:defRPr sz="3500" b="1" i="0" u="none" strike="noStrike" cap="none">
                <a:solidFill>
                  <a:schemeClr val="dk1"/>
                </a:solidFill>
                <a:latin typeface="Italiana"/>
                <a:ea typeface="Italiana"/>
                <a:cs typeface="Italiana"/>
                <a:sym typeface="Italian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2400" dirty="0"/>
              <a:t>Do you have any questions?</a:t>
            </a:r>
          </a:p>
        </p:txBody>
      </p:sp>
      <p:sp>
        <p:nvSpPr>
          <p:cNvPr id="17" name="Google Shape;7217;p53">
            <a:extLst>
              <a:ext uri="{FF2B5EF4-FFF2-40B4-BE49-F238E27FC236}">
                <a16:creationId xmlns:a16="http://schemas.microsoft.com/office/drawing/2014/main" id="{3B7285E8-941D-53E4-916C-F28C7F9D88DC}"/>
              </a:ext>
            </a:extLst>
          </p:cNvPr>
          <p:cNvSpPr txBox="1">
            <a:spLocks/>
          </p:cNvSpPr>
          <p:nvPr/>
        </p:nvSpPr>
        <p:spPr>
          <a:xfrm>
            <a:off x="720000" y="2929359"/>
            <a:ext cx="3879238" cy="8939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Italiana"/>
              <a:buNone/>
              <a:defRPr sz="3500" b="1" i="0" u="none" strike="noStrike" cap="none">
                <a:solidFill>
                  <a:schemeClr val="dk1"/>
                </a:solidFill>
                <a:latin typeface="Italiana"/>
                <a:ea typeface="Italiana"/>
                <a:cs typeface="Italiana"/>
                <a:sym typeface="Italiana"/>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lang="en-GB" sz="1600" dirty="0"/>
          </a:p>
          <a:p>
            <a:endParaRPr lang="en-GB" sz="1600" dirty="0"/>
          </a:p>
        </p:txBody>
      </p:sp>
    </p:spTree>
    <p:extLst>
      <p:ext uri="{BB962C8B-B14F-4D97-AF65-F5344CB8AC3E}">
        <p14:creationId xmlns:p14="http://schemas.microsoft.com/office/powerpoint/2010/main" val="364038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40"/>
        <p:cNvGrpSpPr/>
        <p:nvPr/>
      </p:nvGrpSpPr>
      <p:grpSpPr>
        <a:xfrm>
          <a:off x="0" y="0"/>
          <a:ext cx="0" cy="0"/>
          <a:chOff x="0" y="0"/>
          <a:chExt cx="0" cy="0"/>
        </a:xfrm>
      </p:grpSpPr>
      <p:sp>
        <p:nvSpPr>
          <p:cNvPr id="6341" name="Google Shape;6341;p40"/>
          <p:cNvSpPr txBox="1">
            <a:spLocks noGrp="1"/>
          </p:cNvSpPr>
          <p:nvPr>
            <p:ph type="title"/>
          </p:nvPr>
        </p:nvSpPr>
        <p:spPr>
          <a:xfrm>
            <a:off x="1284000" y="893100"/>
            <a:ext cx="6576000" cy="210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000" dirty="0"/>
              <a:t>What do you think the percentage of food poverty in the UK is?</a:t>
            </a:r>
            <a:endParaRPr sz="4000" dirty="0"/>
          </a:p>
        </p:txBody>
      </p:sp>
      <p:sp>
        <p:nvSpPr>
          <p:cNvPr id="6342" name="Google Shape;6342;p40"/>
          <p:cNvSpPr txBox="1">
            <a:spLocks noGrp="1"/>
          </p:cNvSpPr>
          <p:nvPr>
            <p:ph type="subTitle" idx="1"/>
          </p:nvPr>
        </p:nvSpPr>
        <p:spPr>
          <a:xfrm>
            <a:off x="1284000" y="2993400"/>
            <a:ext cx="6576000" cy="49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Households reported skipping meals, going hungry or not wasting the whole day in January 2023</a:t>
            </a:r>
            <a:endParaRPr dirty="0"/>
          </a:p>
        </p:txBody>
      </p:sp>
    </p:spTree>
    <p:extLst>
      <p:ext uri="{BB962C8B-B14F-4D97-AF65-F5344CB8AC3E}">
        <p14:creationId xmlns:p14="http://schemas.microsoft.com/office/powerpoint/2010/main" val="396120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40"/>
        <p:cNvGrpSpPr/>
        <p:nvPr/>
      </p:nvGrpSpPr>
      <p:grpSpPr>
        <a:xfrm>
          <a:off x="0" y="0"/>
          <a:ext cx="0" cy="0"/>
          <a:chOff x="0" y="0"/>
          <a:chExt cx="0" cy="0"/>
        </a:xfrm>
      </p:grpSpPr>
      <p:sp>
        <p:nvSpPr>
          <p:cNvPr id="6341" name="Google Shape;6341;p40"/>
          <p:cNvSpPr txBox="1">
            <a:spLocks noGrp="1"/>
          </p:cNvSpPr>
          <p:nvPr>
            <p:ph type="title"/>
          </p:nvPr>
        </p:nvSpPr>
        <p:spPr>
          <a:xfrm>
            <a:off x="1284000" y="893100"/>
            <a:ext cx="6576000" cy="210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0900" dirty="0"/>
              <a:t>One in five</a:t>
            </a:r>
            <a:endParaRPr sz="10900" dirty="0"/>
          </a:p>
        </p:txBody>
      </p:sp>
      <p:sp>
        <p:nvSpPr>
          <p:cNvPr id="6342" name="Google Shape;6342;p40"/>
          <p:cNvSpPr txBox="1">
            <a:spLocks noGrp="1"/>
          </p:cNvSpPr>
          <p:nvPr>
            <p:ph type="subTitle" idx="1"/>
          </p:nvPr>
        </p:nvSpPr>
        <p:spPr>
          <a:xfrm>
            <a:off x="1284000" y="2993400"/>
            <a:ext cx="6576000" cy="49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Households reported skipping meals, going hungry or not eating the whole day in January 2023</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15"/>
        <p:cNvGrpSpPr/>
        <p:nvPr/>
      </p:nvGrpSpPr>
      <p:grpSpPr>
        <a:xfrm>
          <a:off x="0" y="0"/>
          <a:ext cx="0" cy="0"/>
          <a:chOff x="0" y="0"/>
          <a:chExt cx="0" cy="0"/>
        </a:xfrm>
      </p:grpSpPr>
      <p:sp>
        <p:nvSpPr>
          <p:cNvPr id="5516" name="Google Shape;5516;p32"/>
          <p:cNvSpPr txBox="1">
            <a:spLocks noGrp="1"/>
          </p:cNvSpPr>
          <p:nvPr>
            <p:ph type="title"/>
          </p:nvPr>
        </p:nvSpPr>
        <p:spPr>
          <a:xfrm>
            <a:off x="663846" y="2265788"/>
            <a:ext cx="3613800" cy="68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A little a</a:t>
            </a:r>
            <a:r>
              <a:rPr lang="en" dirty="0"/>
              <a:t>bout us</a:t>
            </a:r>
            <a:endParaRPr dirty="0"/>
          </a:p>
        </p:txBody>
      </p:sp>
      <p:sp>
        <p:nvSpPr>
          <p:cNvPr id="5517" name="Google Shape;5517;p32"/>
          <p:cNvSpPr txBox="1">
            <a:spLocks noGrp="1"/>
          </p:cNvSpPr>
          <p:nvPr>
            <p:ph type="subTitle" idx="1"/>
          </p:nvPr>
        </p:nvSpPr>
        <p:spPr>
          <a:xfrm>
            <a:off x="713100" y="3260699"/>
            <a:ext cx="3613800" cy="1539093"/>
          </a:xfrm>
          <a:prstGeom prst="rect">
            <a:avLst/>
          </a:prstGeom>
        </p:spPr>
        <p:txBody>
          <a:bodyPr spcFirstLastPara="1" wrap="square" lIns="91425" tIns="91425" rIns="91425" bIns="91425" anchor="ctr" anchorCtr="0">
            <a:noAutofit/>
          </a:bodyPr>
          <a:lstStyle/>
          <a:p>
            <a:pPr marL="0" indent="0"/>
            <a:r>
              <a:rPr lang="en-GB" dirty="0"/>
              <a:t>The SSLP brings together Partner schools with a common desire to provide both academic and vocational opportunities for students, where we learn with and from our peers. This year, the theme for Student voice is Sustainability </a:t>
            </a:r>
            <a:endParaRPr dirty="0"/>
          </a:p>
        </p:txBody>
      </p:sp>
      <p:grpSp>
        <p:nvGrpSpPr>
          <p:cNvPr id="5518" name="Google Shape;5518;p32"/>
          <p:cNvGrpSpPr/>
          <p:nvPr/>
        </p:nvGrpSpPr>
        <p:grpSpPr>
          <a:xfrm rot="-3814868">
            <a:off x="195008" y="180654"/>
            <a:ext cx="1036183" cy="2259314"/>
            <a:chOff x="2430300" y="1487150"/>
            <a:chExt cx="284200" cy="619675"/>
          </a:xfrm>
        </p:grpSpPr>
        <p:sp>
          <p:nvSpPr>
            <p:cNvPr id="5519" name="Google Shape;5519;p32"/>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2"/>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2"/>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2"/>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32"/>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32"/>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32"/>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2"/>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2"/>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2"/>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2"/>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2"/>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2"/>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2"/>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2"/>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2"/>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2"/>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2"/>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2"/>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2"/>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2"/>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32"/>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2"/>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2"/>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2"/>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2"/>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32"/>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32"/>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32"/>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32"/>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32"/>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32"/>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32"/>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32"/>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32"/>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32"/>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32"/>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32"/>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32"/>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32"/>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2"/>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2"/>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2"/>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2"/>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2"/>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2"/>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2"/>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2"/>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2"/>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2"/>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2"/>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2"/>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2"/>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2"/>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2"/>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2"/>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2"/>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2"/>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2"/>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2"/>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2"/>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2"/>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2"/>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2"/>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2"/>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2"/>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2"/>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2"/>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2"/>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2"/>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2"/>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2"/>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2"/>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2"/>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2"/>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2"/>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2"/>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2"/>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2"/>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32"/>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2"/>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32"/>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32"/>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32"/>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32"/>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32"/>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32"/>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32"/>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32"/>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32"/>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32"/>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32"/>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2"/>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2"/>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2"/>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2"/>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2"/>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2"/>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2"/>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2"/>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32"/>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32"/>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32"/>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32"/>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2"/>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2"/>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32"/>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32"/>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32"/>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2"/>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2"/>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2"/>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2"/>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2"/>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2"/>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2"/>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2"/>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2"/>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2"/>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2"/>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2"/>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2"/>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2"/>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2"/>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2"/>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2"/>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2"/>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2"/>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2"/>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2"/>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2"/>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2"/>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2"/>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2"/>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2"/>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2"/>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32"/>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32"/>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32"/>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2"/>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2"/>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2"/>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2"/>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2"/>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2"/>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2"/>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2"/>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2"/>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2"/>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2"/>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2"/>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2"/>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2"/>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2"/>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2"/>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2"/>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2"/>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2"/>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2"/>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2"/>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2"/>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2"/>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2"/>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2"/>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2"/>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2"/>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2"/>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2"/>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2"/>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2"/>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2"/>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2"/>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2"/>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2"/>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2"/>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2"/>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2"/>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2"/>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2"/>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2"/>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2"/>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2"/>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2"/>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2"/>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2"/>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2"/>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2"/>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2"/>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2"/>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2"/>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2"/>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2"/>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2"/>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2"/>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2"/>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2"/>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2"/>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2"/>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2"/>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2"/>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2"/>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2"/>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2"/>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2"/>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2"/>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2"/>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2"/>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2"/>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2"/>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2"/>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2"/>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2"/>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2"/>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2"/>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2"/>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2"/>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2"/>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2"/>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2"/>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2"/>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2"/>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2"/>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2"/>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2"/>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2"/>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2"/>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2"/>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2"/>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2"/>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2"/>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2"/>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2"/>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32"/>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32"/>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32"/>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32"/>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2"/>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2"/>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2"/>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2"/>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2"/>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2"/>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2"/>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2"/>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2"/>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2"/>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2"/>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2"/>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2"/>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2"/>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2"/>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2"/>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2"/>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2"/>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2"/>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2"/>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2"/>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2"/>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2"/>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32"/>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2"/>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2"/>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32"/>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2"/>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2"/>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2"/>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2"/>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32"/>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2"/>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1" name="Google Shape;5791;p32"/>
          <p:cNvGrpSpPr/>
          <p:nvPr/>
        </p:nvGrpSpPr>
        <p:grpSpPr>
          <a:xfrm rot="-8284941">
            <a:off x="3460279" y="-782855"/>
            <a:ext cx="1496270" cy="2024016"/>
            <a:chOff x="6364174" y="1102165"/>
            <a:chExt cx="588936" cy="796658"/>
          </a:xfrm>
        </p:grpSpPr>
        <p:sp>
          <p:nvSpPr>
            <p:cNvPr id="5792" name="Google Shape;5792;p32"/>
            <p:cNvSpPr/>
            <p:nvPr/>
          </p:nvSpPr>
          <p:spPr>
            <a:xfrm>
              <a:off x="6364174" y="1102165"/>
              <a:ext cx="588936" cy="796658"/>
            </a:xfrm>
            <a:custGeom>
              <a:avLst/>
              <a:gdLst/>
              <a:ahLst/>
              <a:cxnLst/>
              <a:rect l="l" t="t" r="r" b="b"/>
              <a:pathLst>
                <a:path w="19424" h="26275" extrusionOk="0">
                  <a:moveTo>
                    <a:pt x="7133" y="5119"/>
                  </a:moveTo>
                  <a:cubicBezTo>
                    <a:pt x="7119" y="6129"/>
                    <a:pt x="6919" y="7159"/>
                    <a:pt x="6785" y="7741"/>
                  </a:cubicBezTo>
                  <a:cubicBezTo>
                    <a:pt x="6423" y="7828"/>
                    <a:pt x="6109" y="7601"/>
                    <a:pt x="6076" y="7567"/>
                  </a:cubicBezTo>
                  <a:cubicBezTo>
                    <a:pt x="6062" y="7554"/>
                    <a:pt x="6042" y="7547"/>
                    <a:pt x="6022" y="7547"/>
                  </a:cubicBezTo>
                  <a:cubicBezTo>
                    <a:pt x="5975" y="7547"/>
                    <a:pt x="5935" y="7581"/>
                    <a:pt x="5935" y="7628"/>
                  </a:cubicBezTo>
                  <a:cubicBezTo>
                    <a:pt x="5895" y="8337"/>
                    <a:pt x="4691" y="8564"/>
                    <a:pt x="4610" y="8578"/>
                  </a:cubicBezTo>
                  <a:cubicBezTo>
                    <a:pt x="4604" y="8578"/>
                    <a:pt x="4590" y="8578"/>
                    <a:pt x="4584" y="8584"/>
                  </a:cubicBezTo>
                  <a:cubicBezTo>
                    <a:pt x="4537" y="8604"/>
                    <a:pt x="4523" y="8658"/>
                    <a:pt x="4550" y="8698"/>
                  </a:cubicBezTo>
                  <a:cubicBezTo>
                    <a:pt x="4811" y="9180"/>
                    <a:pt x="4369" y="9655"/>
                    <a:pt x="4329" y="9695"/>
                  </a:cubicBezTo>
                  <a:cubicBezTo>
                    <a:pt x="4316" y="9708"/>
                    <a:pt x="4303" y="9728"/>
                    <a:pt x="4303" y="9749"/>
                  </a:cubicBezTo>
                  <a:cubicBezTo>
                    <a:pt x="4303" y="9795"/>
                    <a:pt x="4336" y="9836"/>
                    <a:pt x="4383" y="9836"/>
                  </a:cubicBezTo>
                  <a:cubicBezTo>
                    <a:pt x="5233" y="9896"/>
                    <a:pt x="4958" y="10819"/>
                    <a:pt x="4958" y="10826"/>
                  </a:cubicBezTo>
                  <a:cubicBezTo>
                    <a:pt x="4952" y="10853"/>
                    <a:pt x="4958" y="10879"/>
                    <a:pt x="4972" y="10899"/>
                  </a:cubicBezTo>
                  <a:cubicBezTo>
                    <a:pt x="5005" y="10933"/>
                    <a:pt x="5059" y="10939"/>
                    <a:pt x="5092" y="10913"/>
                  </a:cubicBezTo>
                  <a:cubicBezTo>
                    <a:pt x="6397" y="9856"/>
                    <a:pt x="9026" y="11281"/>
                    <a:pt x="9140" y="11341"/>
                  </a:cubicBezTo>
                  <a:cubicBezTo>
                    <a:pt x="9147" y="11348"/>
                    <a:pt x="9147" y="11348"/>
                    <a:pt x="9153" y="11348"/>
                  </a:cubicBezTo>
                  <a:cubicBezTo>
                    <a:pt x="9200" y="11368"/>
                    <a:pt x="9247" y="11341"/>
                    <a:pt x="9260" y="11301"/>
                  </a:cubicBezTo>
                  <a:cubicBezTo>
                    <a:pt x="9816" y="9755"/>
                    <a:pt x="12552" y="9300"/>
                    <a:pt x="12686" y="9280"/>
                  </a:cubicBezTo>
                  <a:cubicBezTo>
                    <a:pt x="12719" y="9274"/>
                    <a:pt x="12746" y="9253"/>
                    <a:pt x="12759" y="9213"/>
                  </a:cubicBezTo>
                  <a:cubicBezTo>
                    <a:pt x="12766" y="9173"/>
                    <a:pt x="12739" y="9126"/>
                    <a:pt x="12699" y="9113"/>
                  </a:cubicBezTo>
                  <a:cubicBezTo>
                    <a:pt x="11495" y="8792"/>
                    <a:pt x="11843" y="7393"/>
                    <a:pt x="11870" y="7300"/>
                  </a:cubicBezTo>
                  <a:cubicBezTo>
                    <a:pt x="11876" y="7280"/>
                    <a:pt x="11876" y="7253"/>
                    <a:pt x="11863" y="7226"/>
                  </a:cubicBezTo>
                  <a:cubicBezTo>
                    <a:pt x="11836" y="7193"/>
                    <a:pt x="11783" y="7179"/>
                    <a:pt x="11749" y="7206"/>
                  </a:cubicBezTo>
                  <a:cubicBezTo>
                    <a:pt x="10739" y="7855"/>
                    <a:pt x="9929" y="7541"/>
                    <a:pt x="9796" y="7480"/>
                  </a:cubicBezTo>
                  <a:cubicBezTo>
                    <a:pt x="9655" y="7286"/>
                    <a:pt x="9535" y="7025"/>
                    <a:pt x="9414" y="6684"/>
                  </a:cubicBezTo>
                  <a:cubicBezTo>
                    <a:pt x="9260" y="6216"/>
                    <a:pt x="9113" y="5574"/>
                    <a:pt x="8973" y="4690"/>
                  </a:cubicBezTo>
                  <a:cubicBezTo>
                    <a:pt x="9347" y="4570"/>
                    <a:pt x="11274" y="4021"/>
                    <a:pt x="12499" y="5433"/>
                  </a:cubicBezTo>
                  <a:cubicBezTo>
                    <a:pt x="12519" y="5460"/>
                    <a:pt x="12552" y="5467"/>
                    <a:pt x="12586" y="5453"/>
                  </a:cubicBezTo>
                  <a:lnTo>
                    <a:pt x="12586" y="5453"/>
                  </a:lnTo>
                  <a:cubicBezTo>
                    <a:pt x="12592" y="5453"/>
                    <a:pt x="15255" y="4543"/>
                    <a:pt x="16205" y="7059"/>
                  </a:cubicBezTo>
                  <a:cubicBezTo>
                    <a:pt x="16219" y="7092"/>
                    <a:pt x="16252" y="7112"/>
                    <a:pt x="16285" y="7112"/>
                  </a:cubicBezTo>
                  <a:cubicBezTo>
                    <a:pt x="16419" y="7112"/>
                    <a:pt x="19263" y="7213"/>
                    <a:pt x="19042" y="12806"/>
                  </a:cubicBezTo>
                  <a:cubicBezTo>
                    <a:pt x="18928" y="15663"/>
                    <a:pt x="18406" y="18098"/>
                    <a:pt x="17583" y="19958"/>
                  </a:cubicBezTo>
                  <a:cubicBezTo>
                    <a:pt x="16747" y="21845"/>
                    <a:pt x="15596" y="23143"/>
                    <a:pt x="14251" y="23678"/>
                  </a:cubicBezTo>
                  <a:cubicBezTo>
                    <a:pt x="11602" y="24729"/>
                    <a:pt x="10110" y="23250"/>
                    <a:pt x="10103" y="23244"/>
                  </a:cubicBezTo>
                  <a:cubicBezTo>
                    <a:pt x="10070" y="23217"/>
                    <a:pt x="10023" y="23217"/>
                    <a:pt x="9990" y="23244"/>
                  </a:cubicBezTo>
                  <a:cubicBezTo>
                    <a:pt x="9983" y="23250"/>
                    <a:pt x="6510" y="26274"/>
                    <a:pt x="3446" y="23029"/>
                  </a:cubicBezTo>
                  <a:cubicBezTo>
                    <a:pt x="3439" y="23016"/>
                    <a:pt x="3426" y="23009"/>
                    <a:pt x="3419" y="23009"/>
                  </a:cubicBezTo>
                  <a:cubicBezTo>
                    <a:pt x="3413" y="23003"/>
                    <a:pt x="1686" y="22307"/>
                    <a:pt x="997" y="19356"/>
                  </a:cubicBezTo>
                  <a:cubicBezTo>
                    <a:pt x="616" y="17710"/>
                    <a:pt x="288" y="15442"/>
                    <a:pt x="221" y="13569"/>
                  </a:cubicBezTo>
                  <a:cubicBezTo>
                    <a:pt x="168" y="12070"/>
                    <a:pt x="275" y="10826"/>
                    <a:pt x="656" y="10364"/>
                  </a:cubicBezTo>
                  <a:cubicBezTo>
                    <a:pt x="670" y="10344"/>
                    <a:pt x="676" y="10324"/>
                    <a:pt x="676" y="10304"/>
                  </a:cubicBezTo>
                  <a:lnTo>
                    <a:pt x="676" y="10304"/>
                  </a:lnTo>
                  <a:cubicBezTo>
                    <a:pt x="676" y="10297"/>
                    <a:pt x="475" y="7822"/>
                    <a:pt x="1947" y="7353"/>
                  </a:cubicBezTo>
                  <a:cubicBezTo>
                    <a:pt x="1967" y="7347"/>
                    <a:pt x="1988" y="7327"/>
                    <a:pt x="1994" y="7306"/>
                  </a:cubicBezTo>
                  <a:lnTo>
                    <a:pt x="1994" y="7306"/>
                  </a:lnTo>
                  <a:cubicBezTo>
                    <a:pt x="2001" y="7300"/>
                    <a:pt x="2811" y="5393"/>
                    <a:pt x="4737" y="5440"/>
                  </a:cubicBezTo>
                  <a:cubicBezTo>
                    <a:pt x="4757" y="5440"/>
                    <a:pt x="4784" y="5426"/>
                    <a:pt x="4798" y="5413"/>
                  </a:cubicBezTo>
                  <a:lnTo>
                    <a:pt x="4798" y="5413"/>
                  </a:lnTo>
                  <a:cubicBezTo>
                    <a:pt x="4804" y="5406"/>
                    <a:pt x="5661" y="4443"/>
                    <a:pt x="7133" y="5119"/>
                  </a:cubicBezTo>
                  <a:close/>
                  <a:moveTo>
                    <a:pt x="8953" y="4523"/>
                  </a:moveTo>
                  <a:cubicBezTo>
                    <a:pt x="9401" y="4383"/>
                    <a:pt x="11321" y="3874"/>
                    <a:pt x="12586" y="5279"/>
                  </a:cubicBezTo>
                  <a:cubicBezTo>
                    <a:pt x="12974" y="5165"/>
                    <a:pt x="15402" y="4557"/>
                    <a:pt x="16346" y="6945"/>
                  </a:cubicBezTo>
                  <a:cubicBezTo>
                    <a:pt x="16767" y="6979"/>
                    <a:pt x="19423" y="7387"/>
                    <a:pt x="19209" y="12813"/>
                  </a:cubicBezTo>
                  <a:cubicBezTo>
                    <a:pt x="19095" y="15697"/>
                    <a:pt x="18567" y="18145"/>
                    <a:pt x="17737" y="20025"/>
                  </a:cubicBezTo>
                  <a:cubicBezTo>
                    <a:pt x="16881" y="21959"/>
                    <a:pt x="15703" y="23277"/>
                    <a:pt x="14312" y="23832"/>
                  </a:cubicBezTo>
                  <a:cubicBezTo>
                    <a:pt x="11856" y="24802"/>
                    <a:pt x="10344" y="23678"/>
                    <a:pt x="10043" y="23417"/>
                  </a:cubicBezTo>
                  <a:cubicBezTo>
                    <a:pt x="9575" y="23792"/>
                    <a:pt x="6283" y="26254"/>
                    <a:pt x="3339" y="23157"/>
                  </a:cubicBezTo>
                  <a:cubicBezTo>
                    <a:pt x="3158" y="23076"/>
                    <a:pt x="1506" y="22267"/>
                    <a:pt x="837" y="19396"/>
                  </a:cubicBezTo>
                  <a:cubicBezTo>
                    <a:pt x="449" y="17737"/>
                    <a:pt x="121" y="15462"/>
                    <a:pt x="54" y="13576"/>
                  </a:cubicBezTo>
                  <a:cubicBezTo>
                    <a:pt x="0" y="12064"/>
                    <a:pt x="114" y="10799"/>
                    <a:pt x="509" y="10284"/>
                  </a:cubicBezTo>
                  <a:cubicBezTo>
                    <a:pt x="489" y="9989"/>
                    <a:pt x="402" y="7715"/>
                    <a:pt x="1860" y="7206"/>
                  </a:cubicBezTo>
                  <a:cubicBezTo>
                    <a:pt x="1981" y="6945"/>
                    <a:pt x="2844" y="5252"/>
                    <a:pt x="4704" y="5273"/>
                  </a:cubicBezTo>
                  <a:cubicBezTo>
                    <a:pt x="4865" y="5112"/>
                    <a:pt x="5741" y="4336"/>
                    <a:pt x="7139" y="4931"/>
                  </a:cubicBezTo>
                  <a:cubicBezTo>
                    <a:pt x="7133" y="4269"/>
                    <a:pt x="7046" y="3620"/>
                    <a:pt x="6805" y="3111"/>
                  </a:cubicBezTo>
                  <a:cubicBezTo>
                    <a:pt x="6042" y="1526"/>
                    <a:pt x="5233" y="3239"/>
                    <a:pt x="5233" y="3245"/>
                  </a:cubicBezTo>
                  <a:cubicBezTo>
                    <a:pt x="5219" y="3272"/>
                    <a:pt x="5192" y="3292"/>
                    <a:pt x="5166" y="3292"/>
                  </a:cubicBezTo>
                  <a:lnTo>
                    <a:pt x="5166" y="3292"/>
                  </a:lnTo>
                  <a:cubicBezTo>
                    <a:pt x="5159" y="3292"/>
                    <a:pt x="3506" y="3479"/>
                    <a:pt x="3118" y="1686"/>
                  </a:cubicBezTo>
                  <a:cubicBezTo>
                    <a:pt x="3005" y="1158"/>
                    <a:pt x="3386" y="689"/>
                    <a:pt x="3995" y="382"/>
                  </a:cubicBezTo>
                  <a:cubicBezTo>
                    <a:pt x="4329" y="214"/>
                    <a:pt x="4731" y="101"/>
                    <a:pt x="5159" y="54"/>
                  </a:cubicBezTo>
                  <a:cubicBezTo>
                    <a:pt x="5587" y="0"/>
                    <a:pt x="6042" y="20"/>
                    <a:pt x="6477" y="121"/>
                  </a:cubicBezTo>
                  <a:cubicBezTo>
                    <a:pt x="7574" y="382"/>
                    <a:pt x="8558" y="1171"/>
                    <a:pt x="8732" y="2777"/>
                  </a:cubicBezTo>
                  <a:cubicBezTo>
                    <a:pt x="8805" y="3446"/>
                    <a:pt x="8872" y="4021"/>
                    <a:pt x="8953" y="4523"/>
                  </a:cubicBezTo>
                  <a:close/>
                  <a:moveTo>
                    <a:pt x="6818" y="8277"/>
                  </a:moveTo>
                  <a:cubicBezTo>
                    <a:pt x="6805" y="8323"/>
                    <a:pt x="6758" y="8350"/>
                    <a:pt x="6718" y="8337"/>
                  </a:cubicBezTo>
                  <a:cubicBezTo>
                    <a:pt x="6671" y="8323"/>
                    <a:pt x="6644" y="8277"/>
                    <a:pt x="6658" y="8236"/>
                  </a:cubicBezTo>
                  <a:cubicBezTo>
                    <a:pt x="6658" y="8230"/>
                    <a:pt x="6691" y="8116"/>
                    <a:pt x="6738" y="7922"/>
                  </a:cubicBezTo>
                  <a:cubicBezTo>
                    <a:pt x="6464" y="7955"/>
                    <a:pt x="6216" y="7848"/>
                    <a:pt x="6082" y="7775"/>
                  </a:cubicBezTo>
                  <a:cubicBezTo>
                    <a:pt x="5935" y="8397"/>
                    <a:pt x="5052" y="8651"/>
                    <a:pt x="4744" y="8718"/>
                  </a:cubicBezTo>
                  <a:cubicBezTo>
                    <a:pt x="4898" y="9126"/>
                    <a:pt x="4684" y="9501"/>
                    <a:pt x="4550" y="9688"/>
                  </a:cubicBezTo>
                  <a:cubicBezTo>
                    <a:pt x="5166" y="9809"/>
                    <a:pt x="5192" y="10357"/>
                    <a:pt x="5159" y="10658"/>
                  </a:cubicBezTo>
                  <a:cubicBezTo>
                    <a:pt x="6470" y="9849"/>
                    <a:pt x="8685" y="10919"/>
                    <a:pt x="9140" y="11154"/>
                  </a:cubicBezTo>
                  <a:cubicBezTo>
                    <a:pt x="9675" y="9862"/>
                    <a:pt x="11622" y="9334"/>
                    <a:pt x="12365" y="9166"/>
                  </a:cubicBezTo>
                  <a:cubicBezTo>
                    <a:pt x="11555" y="8772"/>
                    <a:pt x="11602" y="7848"/>
                    <a:pt x="11669" y="7447"/>
                  </a:cubicBezTo>
                  <a:cubicBezTo>
                    <a:pt x="10946" y="7848"/>
                    <a:pt x="10324" y="7802"/>
                    <a:pt x="9983" y="7715"/>
                  </a:cubicBezTo>
                  <a:cubicBezTo>
                    <a:pt x="10083" y="7822"/>
                    <a:pt x="10190" y="7909"/>
                    <a:pt x="10304" y="7989"/>
                  </a:cubicBezTo>
                  <a:cubicBezTo>
                    <a:pt x="10337" y="8016"/>
                    <a:pt x="10351" y="8063"/>
                    <a:pt x="10324" y="8103"/>
                  </a:cubicBezTo>
                  <a:cubicBezTo>
                    <a:pt x="10297" y="8143"/>
                    <a:pt x="10244" y="8149"/>
                    <a:pt x="10210" y="8123"/>
                  </a:cubicBezTo>
                  <a:cubicBezTo>
                    <a:pt x="9836" y="7868"/>
                    <a:pt x="9528" y="7521"/>
                    <a:pt x="9260" y="6738"/>
                  </a:cubicBezTo>
                  <a:cubicBezTo>
                    <a:pt x="9093" y="6249"/>
                    <a:pt x="8939" y="5580"/>
                    <a:pt x="8799" y="4650"/>
                  </a:cubicBezTo>
                  <a:cubicBezTo>
                    <a:pt x="8799" y="4650"/>
                    <a:pt x="8799" y="4650"/>
                    <a:pt x="8799" y="4644"/>
                  </a:cubicBezTo>
                  <a:cubicBezTo>
                    <a:pt x="8718" y="4115"/>
                    <a:pt x="8638" y="3506"/>
                    <a:pt x="8564" y="2797"/>
                  </a:cubicBezTo>
                  <a:cubicBezTo>
                    <a:pt x="8404" y="1272"/>
                    <a:pt x="7474" y="529"/>
                    <a:pt x="6437" y="288"/>
                  </a:cubicBezTo>
                  <a:cubicBezTo>
                    <a:pt x="6022" y="188"/>
                    <a:pt x="5587" y="174"/>
                    <a:pt x="5179" y="221"/>
                  </a:cubicBezTo>
                  <a:cubicBezTo>
                    <a:pt x="4771" y="268"/>
                    <a:pt x="4383" y="375"/>
                    <a:pt x="4068" y="536"/>
                  </a:cubicBezTo>
                  <a:cubicBezTo>
                    <a:pt x="3526" y="803"/>
                    <a:pt x="3185" y="1205"/>
                    <a:pt x="3286" y="1653"/>
                  </a:cubicBezTo>
                  <a:cubicBezTo>
                    <a:pt x="3600" y="3132"/>
                    <a:pt x="4851" y="3145"/>
                    <a:pt x="5105" y="3132"/>
                  </a:cubicBezTo>
                  <a:cubicBezTo>
                    <a:pt x="5253" y="2844"/>
                    <a:pt x="6122" y="1305"/>
                    <a:pt x="6952" y="3038"/>
                  </a:cubicBezTo>
                  <a:cubicBezTo>
                    <a:pt x="7220" y="3600"/>
                    <a:pt x="7307" y="4322"/>
                    <a:pt x="7300" y="5052"/>
                  </a:cubicBezTo>
                  <a:cubicBezTo>
                    <a:pt x="7300" y="5058"/>
                    <a:pt x="7300" y="5065"/>
                    <a:pt x="7300" y="5079"/>
                  </a:cubicBezTo>
                  <a:cubicBezTo>
                    <a:pt x="7280" y="6664"/>
                    <a:pt x="6818" y="8270"/>
                    <a:pt x="6818" y="8277"/>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2"/>
            <p:cNvSpPr/>
            <p:nvPr/>
          </p:nvSpPr>
          <p:spPr>
            <a:xfrm>
              <a:off x="6790776" y="1361826"/>
              <a:ext cx="4700" cy="5700"/>
            </a:xfrm>
            <a:custGeom>
              <a:avLst/>
              <a:gdLst/>
              <a:ahLst/>
              <a:cxnLst/>
              <a:rect l="l" t="t" r="r" b="b"/>
              <a:pathLst>
                <a:path w="155" h="188" extrusionOk="0">
                  <a:moveTo>
                    <a:pt x="81" y="134"/>
                  </a:moveTo>
                  <a:cubicBezTo>
                    <a:pt x="148" y="94"/>
                    <a:pt x="115" y="188"/>
                    <a:pt x="141" y="81"/>
                  </a:cubicBezTo>
                  <a:cubicBezTo>
                    <a:pt x="155" y="7"/>
                    <a:pt x="141" y="47"/>
                    <a:pt x="121" y="0"/>
                  </a:cubicBezTo>
                  <a:cubicBezTo>
                    <a:pt x="61" y="47"/>
                    <a:pt x="1" y="34"/>
                    <a:pt x="81" y="1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2"/>
            <p:cNvSpPr/>
            <p:nvPr/>
          </p:nvSpPr>
          <p:spPr>
            <a:xfrm>
              <a:off x="6814305" y="1397331"/>
              <a:ext cx="4912" cy="7519"/>
            </a:xfrm>
            <a:custGeom>
              <a:avLst/>
              <a:gdLst/>
              <a:ahLst/>
              <a:cxnLst/>
              <a:rect l="l" t="t" r="r" b="b"/>
              <a:pathLst>
                <a:path w="162" h="248" extrusionOk="0">
                  <a:moveTo>
                    <a:pt x="162" y="248"/>
                  </a:moveTo>
                  <a:cubicBezTo>
                    <a:pt x="148" y="121"/>
                    <a:pt x="135" y="47"/>
                    <a:pt x="8" y="0"/>
                  </a:cubicBezTo>
                  <a:cubicBezTo>
                    <a:pt x="1" y="167"/>
                    <a:pt x="34" y="208"/>
                    <a:pt x="162" y="2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2"/>
            <p:cNvSpPr/>
            <p:nvPr/>
          </p:nvSpPr>
          <p:spPr>
            <a:xfrm>
              <a:off x="6583661" y="1137670"/>
              <a:ext cx="8368" cy="9157"/>
            </a:xfrm>
            <a:custGeom>
              <a:avLst/>
              <a:gdLst/>
              <a:ahLst/>
              <a:cxnLst/>
              <a:rect l="l" t="t" r="r" b="b"/>
              <a:pathLst>
                <a:path w="276" h="302" extrusionOk="0">
                  <a:moveTo>
                    <a:pt x="1" y="161"/>
                  </a:moveTo>
                  <a:cubicBezTo>
                    <a:pt x="161" y="214"/>
                    <a:pt x="141" y="254"/>
                    <a:pt x="275" y="301"/>
                  </a:cubicBezTo>
                  <a:cubicBezTo>
                    <a:pt x="268" y="221"/>
                    <a:pt x="262" y="174"/>
                    <a:pt x="195" y="127"/>
                  </a:cubicBezTo>
                  <a:cubicBezTo>
                    <a:pt x="1" y="0"/>
                    <a:pt x="7" y="154"/>
                    <a:pt x="1"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2"/>
            <p:cNvSpPr/>
            <p:nvPr/>
          </p:nvSpPr>
          <p:spPr>
            <a:xfrm>
              <a:off x="6468445" y="1480498"/>
              <a:ext cx="5518" cy="5488"/>
            </a:xfrm>
            <a:custGeom>
              <a:avLst/>
              <a:gdLst/>
              <a:ahLst/>
              <a:cxnLst/>
              <a:rect l="l" t="t" r="r" b="b"/>
              <a:pathLst>
                <a:path w="182" h="181" extrusionOk="0">
                  <a:moveTo>
                    <a:pt x="0" y="181"/>
                  </a:moveTo>
                  <a:cubicBezTo>
                    <a:pt x="168" y="161"/>
                    <a:pt x="148" y="154"/>
                    <a:pt x="181" y="0"/>
                  </a:cubicBezTo>
                  <a:cubicBezTo>
                    <a:pt x="41" y="47"/>
                    <a:pt x="47" y="34"/>
                    <a:pt x="0" y="1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2"/>
            <p:cNvSpPr/>
            <p:nvPr/>
          </p:nvSpPr>
          <p:spPr>
            <a:xfrm>
              <a:off x="6538029" y="1317589"/>
              <a:ext cx="5488" cy="13007"/>
            </a:xfrm>
            <a:custGeom>
              <a:avLst/>
              <a:gdLst/>
              <a:ahLst/>
              <a:cxnLst/>
              <a:rect l="l" t="t" r="r" b="b"/>
              <a:pathLst>
                <a:path w="181" h="429" extrusionOk="0">
                  <a:moveTo>
                    <a:pt x="67" y="288"/>
                  </a:moveTo>
                  <a:cubicBezTo>
                    <a:pt x="181" y="168"/>
                    <a:pt x="161" y="429"/>
                    <a:pt x="141" y="135"/>
                  </a:cubicBezTo>
                  <a:cubicBezTo>
                    <a:pt x="134" y="34"/>
                    <a:pt x="40" y="1"/>
                    <a:pt x="40" y="1"/>
                  </a:cubicBezTo>
                  <a:cubicBezTo>
                    <a:pt x="0" y="115"/>
                    <a:pt x="34" y="168"/>
                    <a:pt x="67" y="2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2"/>
            <p:cNvSpPr/>
            <p:nvPr/>
          </p:nvSpPr>
          <p:spPr>
            <a:xfrm>
              <a:off x="6606795" y="1168506"/>
              <a:ext cx="12007" cy="33898"/>
            </a:xfrm>
            <a:custGeom>
              <a:avLst/>
              <a:gdLst/>
              <a:ahLst/>
              <a:cxnLst/>
              <a:rect l="l" t="t" r="r" b="b"/>
              <a:pathLst>
                <a:path w="396" h="1118" extrusionOk="0">
                  <a:moveTo>
                    <a:pt x="362" y="1117"/>
                  </a:moveTo>
                  <a:cubicBezTo>
                    <a:pt x="395" y="669"/>
                    <a:pt x="342" y="127"/>
                    <a:pt x="0" y="0"/>
                  </a:cubicBezTo>
                  <a:cubicBezTo>
                    <a:pt x="74" y="167"/>
                    <a:pt x="174" y="268"/>
                    <a:pt x="228" y="482"/>
                  </a:cubicBezTo>
                  <a:cubicBezTo>
                    <a:pt x="322" y="823"/>
                    <a:pt x="221" y="923"/>
                    <a:pt x="362" y="111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2"/>
            <p:cNvSpPr/>
            <p:nvPr/>
          </p:nvSpPr>
          <p:spPr>
            <a:xfrm>
              <a:off x="6663584" y="1594714"/>
              <a:ext cx="27227" cy="222155"/>
            </a:xfrm>
            <a:custGeom>
              <a:avLst/>
              <a:gdLst/>
              <a:ahLst/>
              <a:cxnLst/>
              <a:rect l="l" t="t" r="r" b="b"/>
              <a:pathLst>
                <a:path w="898" h="7327" extrusionOk="0">
                  <a:moveTo>
                    <a:pt x="1" y="7326"/>
                  </a:moveTo>
                  <a:cubicBezTo>
                    <a:pt x="483" y="6570"/>
                    <a:pt x="764" y="4878"/>
                    <a:pt x="777" y="3954"/>
                  </a:cubicBezTo>
                  <a:cubicBezTo>
                    <a:pt x="797" y="2864"/>
                    <a:pt x="897" y="1506"/>
                    <a:pt x="757" y="428"/>
                  </a:cubicBezTo>
                  <a:cubicBezTo>
                    <a:pt x="730" y="228"/>
                    <a:pt x="737" y="127"/>
                    <a:pt x="623" y="0"/>
                  </a:cubicBezTo>
                  <a:cubicBezTo>
                    <a:pt x="610" y="335"/>
                    <a:pt x="690" y="609"/>
                    <a:pt x="717" y="937"/>
                  </a:cubicBezTo>
                  <a:cubicBezTo>
                    <a:pt x="770" y="1559"/>
                    <a:pt x="683" y="3205"/>
                    <a:pt x="677" y="3907"/>
                  </a:cubicBezTo>
                  <a:cubicBezTo>
                    <a:pt x="650" y="6022"/>
                    <a:pt x="54" y="6497"/>
                    <a:pt x="1" y="73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2"/>
            <p:cNvSpPr/>
            <p:nvPr/>
          </p:nvSpPr>
          <p:spPr>
            <a:xfrm>
              <a:off x="6703364" y="1374591"/>
              <a:ext cx="99025" cy="14857"/>
            </a:xfrm>
            <a:custGeom>
              <a:avLst/>
              <a:gdLst/>
              <a:ahLst/>
              <a:cxnLst/>
              <a:rect l="l" t="t" r="r" b="b"/>
              <a:pathLst>
                <a:path w="3266" h="490" extrusionOk="0">
                  <a:moveTo>
                    <a:pt x="0" y="195"/>
                  </a:moveTo>
                  <a:cubicBezTo>
                    <a:pt x="402" y="148"/>
                    <a:pt x="750" y="61"/>
                    <a:pt x="1111" y="262"/>
                  </a:cubicBezTo>
                  <a:cubicBezTo>
                    <a:pt x="1024" y="295"/>
                    <a:pt x="957" y="309"/>
                    <a:pt x="870" y="342"/>
                  </a:cubicBezTo>
                  <a:cubicBezTo>
                    <a:pt x="649" y="416"/>
                    <a:pt x="696" y="416"/>
                    <a:pt x="636" y="476"/>
                  </a:cubicBezTo>
                  <a:cubicBezTo>
                    <a:pt x="1097" y="416"/>
                    <a:pt x="1492" y="242"/>
                    <a:pt x="1994" y="202"/>
                  </a:cubicBezTo>
                  <a:cubicBezTo>
                    <a:pt x="2824" y="128"/>
                    <a:pt x="2864" y="409"/>
                    <a:pt x="3265" y="489"/>
                  </a:cubicBezTo>
                  <a:cubicBezTo>
                    <a:pt x="3198" y="362"/>
                    <a:pt x="2797" y="175"/>
                    <a:pt x="2636" y="135"/>
                  </a:cubicBezTo>
                  <a:cubicBezTo>
                    <a:pt x="2329" y="54"/>
                    <a:pt x="1987" y="81"/>
                    <a:pt x="1673" y="135"/>
                  </a:cubicBezTo>
                  <a:cubicBezTo>
                    <a:pt x="1097" y="235"/>
                    <a:pt x="1432" y="235"/>
                    <a:pt x="903" y="81"/>
                  </a:cubicBezTo>
                  <a:cubicBezTo>
                    <a:pt x="683" y="14"/>
                    <a:pt x="415" y="1"/>
                    <a:pt x="188" y="74"/>
                  </a:cubicBezTo>
                  <a:cubicBezTo>
                    <a:pt x="154" y="88"/>
                    <a:pt x="114" y="94"/>
                    <a:pt x="87" y="115"/>
                  </a:cubicBezTo>
                  <a:cubicBezTo>
                    <a:pt x="7" y="168"/>
                    <a:pt x="47" y="141"/>
                    <a:pt x="0"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2"/>
            <p:cNvSpPr/>
            <p:nvPr/>
          </p:nvSpPr>
          <p:spPr>
            <a:xfrm>
              <a:off x="6676773" y="1522067"/>
              <a:ext cx="4093" cy="13644"/>
            </a:xfrm>
            <a:custGeom>
              <a:avLst/>
              <a:gdLst/>
              <a:ahLst/>
              <a:cxnLst/>
              <a:rect l="l" t="t" r="r" b="b"/>
              <a:pathLst>
                <a:path w="135" h="450" extrusionOk="0">
                  <a:moveTo>
                    <a:pt x="68" y="329"/>
                  </a:moveTo>
                  <a:cubicBezTo>
                    <a:pt x="128" y="208"/>
                    <a:pt x="135" y="235"/>
                    <a:pt x="68" y="108"/>
                  </a:cubicBezTo>
                  <a:cubicBezTo>
                    <a:pt x="27" y="148"/>
                    <a:pt x="1" y="1"/>
                    <a:pt x="7" y="235"/>
                  </a:cubicBezTo>
                  <a:cubicBezTo>
                    <a:pt x="14" y="449"/>
                    <a:pt x="1" y="248"/>
                    <a:pt x="68" y="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2"/>
            <p:cNvSpPr/>
            <p:nvPr/>
          </p:nvSpPr>
          <p:spPr>
            <a:xfrm>
              <a:off x="6489729" y="1259769"/>
              <a:ext cx="46905" cy="49755"/>
            </a:xfrm>
            <a:custGeom>
              <a:avLst/>
              <a:gdLst/>
              <a:ahLst/>
              <a:cxnLst/>
              <a:rect l="l" t="t" r="r" b="b"/>
              <a:pathLst>
                <a:path w="1547" h="1641" extrusionOk="0">
                  <a:moveTo>
                    <a:pt x="1546" y="1640"/>
                  </a:moveTo>
                  <a:cubicBezTo>
                    <a:pt x="1473" y="737"/>
                    <a:pt x="1051" y="1"/>
                    <a:pt x="1" y="128"/>
                  </a:cubicBezTo>
                  <a:cubicBezTo>
                    <a:pt x="155" y="222"/>
                    <a:pt x="376" y="202"/>
                    <a:pt x="570" y="255"/>
                  </a:cubicBezTo>
                  <a:cubicBezTo>
                    <a:pt x="1219" y="422"/>
                    <a:pt x="1286" y="1065"/>
                    <a:pt x="1453" y="1486"/>
                  </a:cubicBezTo>
                  <a:cubicBezTo>
                    <a:pt x="1460" y="1493"/>
                    <a:pt x="1460" y="1506"/>
                    <a:pt x="1466"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32"/>
            <p:cNvSpPr/>
            <p:nvPr/>
          </p:nvSpPr>
          <p:spPr>
            <a:xfrm>
              <a:off x="6500493" y="1381898"/>
              <a:ext cx="44055" cy="14645"/>
            </a:xfrm>
            <a:custGeom>
              <a:avLst/>
              <a:gdLst/>
              <a:ahLst/>
              <a:cxnLst/>
              <a:rect l="l" t="t" r="r" b="b"/>
              <a:pathLst>
                <a:path w="1453" h="483" extrusionOk="0">
                  <a:moveTo>
                    <a:pt x="1" y="482"/>
                  </a:moveTo>
                  <a:cubicBezTo>
                    <a:pt x="188" y="429"/>
                    <a:pt x="1" y="375"/>
                    <a:pt x="596" y="221"/>
                  </a:cubicBezTo>
                  <a:cubicBezTo>
                    <a:pt x="1004" y="114"/>
                    <a:pt x="1064" y="168"/>
                    <a:pt x="1452" y="181"/>
                  </a:cubicBezTo>
                  <a:cubicBezTo>
                    <a:pt x="1292" y="1"/>
                    <a:pt x="917" y="34"/>
                    <a:pt x="650" y="94"/>
                  </a:cubicBezTo>
                  <a:cubicBezTo>
                    <a:pt x="422" y="148"/>
                    <a:pt x="14" y="242"/>
                    <a:pt x="1" y="4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2"/>
            <p:cNvSpPr/>
            <p:nvPr/>
          </p:nvSpPr>
          <p:spPr>
            <a:xfrm>
              <a:off x="6549793" y="1246792"/>
              <a:ext cx="142443" cy="163334"/>
            </a:xfrm>
            <a:custGeom>
              <a:avLst/>
              <a:gdLst/>
              <a:ahLst/>
              <a:cxnLst/>
              <a:rect l="l" t="t" r="r" b="b"/>
              <a:pathLst>
                <a:path w="4698" h="5387" extrusionOk="0">
                  <a:moveTo>
                    <a:pt x="1165" y="4912"/>
                  </a:moveTo>
                  <a:cubicBezTo>
                    <a:pt x="1098" y="4356"/>
                    <a:pt x="690" y="3814"/>
                    <a:pt x="94" y="4022"/>
                  </a:cubicBezTo>
                  <a:cubicBezTo>
                    <a:pt x="275" y="3560"/>
                    <a:pt x="582" y="3674"/>
                    <a:pt x="924" y="3420"/>
                  </a:cubicBezTo>
                  <a:cubicBezTo>
                    <a:pt x="884" y="3406"/>
                    <a:pt x="47" y="3400"/>
                    <a:pt x="0" y="4182"/>
                  </a:cubicBezTo>
                  <a:cubicBezTo>
                    <a:pt x="643" y="3868"/>
                    <a:pt x="991" y="4423"/>
                    <a:pt x="1104" y="4972"/>
                  </a:cubicBezTo>
                  <a:cubicBezTo>
                    <a:pt x="917" y="5039"/>
                    <a:pt x="964" y="4999"/>
                    <a:pt x="890" y="5146"/>
                  </a:cubicBezTo>
                  <a:cubicBezTo>
                    <a:pt x="1305" y="4992"/>
                    <a:pt x="1706" y="4811"/>
                    <a:pt x="2342" y="5112"/>
                  </a:cubicBezTo>
                  <a:lnTo>
                    <a:pt x="2590" y="5280"/>
                  </a:lnTo>
                  <a:cubicBezTo>
                    <a:pt x="2603" y="5286"/>
                    <a:pt x="2636" y="5320"/>
                    <a:pt x="2643" y="5333"/>
                  </a:cubicBezTo>
                  <a:lnTo>
                    <a:pt x="2697" y="5387"/>
                  </a:lnTo>
                  <a:cubicBezTo>
                    <a:pt x="2636" y="5126"/>
                    <a:pt x="2596" y="5219"/>
                    <a:pt x="2476" y="5039"/>
                  </a:cubicBezTo>
                  <a:cubicBezTo>
                    <a:pt x="3031" y="3962"/>
                    <a:pt x="4236" y="4865"/>
                    <a:pt x="4697" y="4731"/>
                  </a:cubicBezTo>
                  <a:cubicBezTo>
                    <a:pt x="4523" y="4617"/>
                    <a:pt x="4068" y="4504"/>
                    <a:pt x="3821" y="4470"/>
                  </a:cubicBezTo>
                  <a:cubicBezTo>
                    <a:pt x="3968" y="4156"/>
                    <a:pt x="4215" y="4169"/>
                    <a:pt x="4416" y="3888"/>
                  </a:cubicBezTo>
                  <a:cubicBezTo>
                    <a:pt x="4169" y="3935"/>
                    <a:pt x="3948" y="4122"/>
                    <a:pt x="3801" y="4316"/>
                  </a:cubicBezTo>
                  <a:cubicBezTo>
                    <a:pt x="3687" y="4470"/>
                    <a:pt x="3854" y="4450"/>
                    <a:pt x="3600" y="4423"/>
                  </a:cubicBezTo>
                  <a:cubicBezTo>
                    <a:pt x="3466" y="4376"/>
                    <a:pt x="3520" y="4336"/>
                    <a:pt x="3419" y="4035"/>
                  </a:cubicBezTo>
                  <a:lnTo>
                    <a:pt x="2402" y="924"/>
                  </a:lnTo>
                  <a:cubicBezTo>
                    <a:pt x="2295" y="1386"/>
                    <a:pt x="3259" y="3848"/>
                    <a:pt x="3446" y="4410"/>
                  </a:cubicBezTo>
                  <a:cubicBezTo>
                    <a:pt x="2717" y="4417"/>
                    <a:pt x="2710" y="4591"/>
                    <a:pt x="2382" y="5019"/>
                  </a:cubicBezTo>
                  <a:cubicBezTo>
                    <a:pt x="2081" y="4898"/>
                    <a:pt x="1921" y="4858"/>
                    <a:pt x="1559" y="4851"/>
                  </a:cubicBezTo>
                  <a:cubicBezTo>
                    <a:pt x="1760" y="4082"/>
                    <a:pt x="1680" y="3192"/>
                    <a:pt x="1633" y="2376"/>
                  </a:cubicBezTo>
                  <a:cubicBezTo>
                    <a:pt x="1606" y="1961"/>
                    <a:pt x="1559" y="215"/>
                    <a:pt x="1359" y="1"/>
                  </a:cubicBezTo>
                  <a:cubicBezTo>
                    <a:pt x="1305" y="315"/>
                    <a:pt x="1673" y="3279"/>
                    <a:pt x="1559" y="4544"/>
                  </a:cubicBezTo>
                  <a:cubicBezTo>
                    <a:pt x="1526" y="4938"/>
                    <a:pt x="1512" y="4845"/>
                    <a:pt x="1165" y="49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2"/>
            <p:cNvSpPr/>
            <p:nvPr/>
          </p:nvSpPr>
          <p:spPr>
            <a:xfrm>
              <a:off x="6462168" y="1106835"/>
              <a:ext cx="112790" cy="80954"/>
            </a:xfrm>
            <a:custGeom>
              <a:avLst/>
              <a:gdLst/>
              <a:ahLst/>
              <a:cxnLst/>
              <a:rect l="l" t="t" r="r" b="b"/>
              <a:pathLst>
                <a:path w="3720" h="2670" extrusionOk="0">
                  <a:moveTo>
                    <a:pt x="455" y="1238"/>
                  </a:moveTo>
                  <a:cubicBezTo>
                    <a:pt x="301" y="1198"/>
                    <a:pt x="167" y="1151"/>
                    <a:pt x="0" y="1184"/>
                  </a:cubicBezTo>
                  <a:cubicBezTo>
                    <a:pt x="13" y="1198"/>
                    <a:pt x="33" y="1191"/>
                    <a:pt x="40" y="1205"/>
                  </a:cubicBezTo>
                  <a:lnTo>
                    <a:pt x="301" y="1285"/>
                  </a:lnTo>
                  <a:cubicBezTo>
                    <a:pt x="502" y="1372"/>
                    <a:pt x="783" y="1706"/>
                    <a:pt x="910" y="1820"/>
                  </a:cubicBezTo>
                  <a:cubicBezTo>
                    <a:pt x="1044" y="1940"/>
                    <a:pt x="1137" y="2068"/>
                    <a:pt x="1251" y="2215"/>
                  </a:cubicBezTo>
                  <a:cubicBezTo>
                    <a:pt x="1352" y="2355"/>
                    <a:pt x="1472" y="2583"/>
                    <a:pt x="1572" y="2670"/>
                  </a:cubicBezTo>
                  <a:cubicBezTo>
                    <a:pt x="1532" y="2416"/>
                    <a:pt x="1251" y="2034"/>
                    <a:pt x="1124" y="1887"/>
                  </a:cubicBezTo>
                  <a:lnTo>
                    <a:pt x="462" y="1231"/>
                  </a:lnTo>
                  <a:cubicBezTo>
                    <a:pt x="749" y="1004"/>
                    <a:pt x="897" y="589"/>
                    <a:pt x="1907" y="475"/>
                  </a:cubicBezTo>
                  <a:cubicBezTo>
                    <a:pt x="2984" y="362"/>
                    <a:pt x="3365" y="770"/>
                    <a:pt x="3720" y="816"/>
                  </a:cubicBezTo>
                  <a:cubicBezTo>
                    <a:pt x="2569" y="0"/>
                    <a:pt x="810" y="321"/>
                    <a:pt x="455" y="12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2"/>
            <p:cNvSpPr/>
            <p:nvPr/>
          </p:nvSpPr>
          <p:spPr>
            <a:xfrm>
              <a:off x="6664190" y="1331385"/>
              <a:ext cx="41629" cy="27622"/>
            </a:xfrm>
            <a:custGeom>
              <a:avLst/>
              <a:gdLst/>
              <a:ahLst/>
              <a:cxnLst/>
              <a:rect l="l" t="t" r="r" b="b"/>
              <a:pathLst>
                <a:path w="1373" h="911" extrusionOk="0">
                  <a:moveTo>
                    <a:pt x="1" y="790"/>
                  </a:moveTo>
                  <a:cubicBezTo>
                    <a:pt x="168" y="723"/>
                    <a:pt x="657" y="161"/>
                    <a:pt x="1105" y="569"/>
                  </a:cubicBezTo>
                  <a:cubicBezTo>
                    <a:pt x="1205" y="663"/>
                    <a:pt x="1239" y="777"/>
                    <a:pt x="1279" y="817"/>
                  </a:cubicBezTo>
                  <a:cubicBezTo>
                    <a:pt x="1346" y="911"/>
                    <a:pt x="1285" y="844"/>
                    <a:pt x="1372" y="911"/>
                  </a:cubicBezTo>
                  <a:cubicBezTo>
                    <a:pt x="1158" y="1"/>
                    <a:pt x="222" y="302"/>
                    <a:pt x="1" y="7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2"/>
            <p:cNvSpPr/>
            <p:nvPr/>
          </p:nvSpPr>
          <p:spPr>
            <a:xfrm>
              <a:off x="6470688" y="1160592"/>
              <a:ext cx="22952" cy="26196"/>
            </a:xfrm>
            <a:custGeom>
              <a:avLst/>
              <a:gdLst/>
              <a:ahLst/>
              <a:cxnLst/>
              <a:rect l="l" t="t" r="r" b="b"/>
              <a:pathLst>
                <a:path w="757" h="864" extrusionOk="0">
                  <a:moveTo>
                    <a:pt x="756" y="863"/>
                  </a:moveTo>
                  <a:cubicBezTo>
                    <a:pt x="689" y="683"/>
                    <a:pt x="743" y="770"/>
                    <a:pt x="569" y="663"/>
                  </a:cubicBezTo>
                  <a:cubicBezTo>
                    <a:pt x="207" y="422"/>
                    <a:pt x="274" y="395"/>
                    <a:pt x="107" y="27"/>
                  </a:cubicBezTo>
                  <a:cubicBezTo>
                    <a:pt x="107" y="27"/>
                    <a:pt x="0" y="0"/>
                    <a:pt x="107" y="295"/>
                  </a:cubicBezTo>
                  <a:cubicBezTo>
                    <a:pt x="201" y="569"/>
                    <a:pt x="482" y="770"/>
                    <a:pt x="756" y="8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2"/>
            <p:cNvSpPr/>
            <p:nvPr/>
          </p:nvSpPr>
          <p:spPr>
            <a:xfrm>
              <a:off x="6844958" y="1427135"/>
              <a:ext cx="46481" cy="354441"/>
            </a:xfrm>
            <a:custGeom>
              <a:avLst/>
              <a:gdLst/>
              <a:ahLst/>
              <a:cxnLst/>
              <a:rect l="l" t="t" r="r" b="b"/>
              <a:pathLst>
                <a:path w="1533" h="11690" extrusionOk="0">
                  <a:moveTo>
                    <a:pt x="1044" y="3473"/>
                  </a:moveTo>
                  <a:cubicBezTo>
                    <a:pt x="1138" y="3634"/>
                    <a:pt x="1144" y="3781"/>
                    <a:pt x="1171" y="3982"/>
                  </a:cubicBezTo>
                  <a:cubicBezTo>
                    <a:pt x="1198" y="4162"/>
                    <a:pt x="1225" y="4330"/>
                    <a:pt x="1245" y="4517"/>
                  </a:cubicBezTo>
                  <a:cubicBezTo>
                    <a:pt x="1292" y="4871"/>
                    <a:pt x="1318" y="5246"/>
                    <a:pt x="1338" y="5614"/>
                  </a:cubicBezTo>
                  <a:cubicBezTo>
                    <a:pt x="1412" y="7039"/>
                    <a:pt x="1352" y="8605"/>
                    <a:pt x="1004" y="9990"/>
                  </a:cubicBezTo>
                  <a:cubicBezTo>
                    <a:pt x="723" y="11100"/>
                    <a:pt x="388" y="11207"/>
                    <a:pt x="275" y="11689"/>
                  </a:cubicBezTo>
                  <a:cubicBezTo>
                    <a:pt x="435" y="11616"/>
                    <a:pt x="529" y="11361"/>
                    <a:pt x="629" y="11174"/>
                  </a:cubicBezTo>
                  <a:cubicBezTo>
                    <a:pt x="1439" y="9669"/>
                    <a:pt x="1532" y="7421"/>
                    <a:pt x="1452" y="5755"/>
                  </a:cubicBezTo>
                  <a:cubicBezTo>
                    <a:pt x="1399" y="4724"/>
                    <a:pt x="1271" y="3594"/>
                    <a:pt x="984" y="2657"/>
                  </a:cubicBezTo>
                  <a:cubicBezTo>
                    <a:pt x="730" y="1834"/>
                    <a:pt x="428" y="636"/>
                    <a:pt x="40" y="21"/>
                  </a:cubicBezTo>
                  <a:cubicBezTo>
                    <a:pt x="7" y="81"/>
                    <a:pt x="0" y="1"/>
                    <a:pt x="27" y="114"/>
                  </a:cubicBezTo>
                  <a:cubicBezTo>
                    <a:pt x="47" y="175"/>
                    <a:pt x="228" y="469"/>
                    <a:pt x="321" y="783"/>
                  </a:cubicBezTo>
                  <a:cubicBezTo>
                    <a:pt x="482" y="1305"/>
                    <a:pt x="1104" y="3212"/>
                    <a:pt x="1044" y="34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2"/>
            <p:cNvSpPr/>
            <p:nvPr/>
          </p:nvSpPr>
          <p:spPr>
            <a:xfrm>
              <a:off x="6370875" y="1386779"/>
              <a:ext cx="97600" cy="43236"/>
            </a:xfrm>
            <a:custGeom>
              <a:avLst/>
              <a:gdLst/>
              <a:ahLst/>
              <a:cxnLst/>
              <a:rect l="l" t="t" r="r" b="b"/>
              <a:pathLst>
                <a:path w="3219" h="1426" extrusionOk="0">
                  <a:moveTo>
                    <a:pt x="221" y="1425"/>
                  </a:moveTo>
                  <a:cubicBezTo>
                    <a:pt x="435" y="997"/>
                    <a:pt x="388" y="743"/>
                    <a:pt x="1379" y="435"/>
                  </a:cubicBezTo>
                  <a:cubicBezTo>
                    <a:pt x="1660" y="341"/>
                    <a:pt x="1947" y="268"/>
                    <a:pt x="2262" y="214"/>
                  </a:cubicBezTo>
                  <a:lnTo>
                    <a:pt x="3218" y="54"/>
                  </a:lnTo>
                  <a:cubicBezTo>
                    <a:pt x="2663" y="0"/>
                    <a:pt x="1787" y="168"/>
                    <a:pt x="1292" y="348"/>
                  </a:cubicBezTo>
                  <a:cubicBezTo>
                    <a:pt x="903" y="482"/>
                    <a:pt x="0" y="957"/>
                    <a:pt x="221" y="14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2"/>
            <p:cNvSpPr/>
            <p:nvPr/>
          </p:nvSpPr>
          <p:spPr>
            <a:xfrm>
              <a:off x="6478784" y="1400363"/>
              <a:ext cx="62095" cy="69615"/>
            </a:xfrm>
            <a:custGeom>
              <a:avLst/>
              <a:gdLst/>
              <a:ahLst/>
              <a:cxnLst/>
              <a:rect l="l" t="t" r="r" b="b"/>
              <a:pathLst>
                <a:path w="2048" h="2296" extrusionOk="0">
                  <a:moveTo>
                    <a:pt x="1" y="2295"/>
                  </a:moveTo>
                  <a:cubicBezTo>
                    <a:pt x="81" y="2235"/>
                    <a:pt x="34" y="2289"/>
                    <a:pt x="94" y="2215"/>
                  </a:cubicBezTo>
                  <a:cubicBezTo>
                    <a:pt x="409" y="1847"/>
                    <a:pt x="824" y="1232"/>
                    <a:pt x="1412" y="971"/>
                  </a:cubicBezTo>
                  <a:cubicBezTo>
                    <a:pt x="1580" y="897"/>
                    <a:pt x="1519" y="850"/>
                    <a:pt x="1580" y="710"/>
                  </a:cubicBezTo>
                  <a:cubicBezTo>
                    <a:pt x="1680" y="449"/>
                    <a:pt x="1934" y="288"/>
                    <a:pt x="2048" y="1"/>
                  </a:cubicBezTo>
                  <a:cubicBezTo>
                    <a:pt x="1626" y="241"/>
                    <a:pt x="1493" y="770"/>
                    <a:pt x="1339" y="884"/>
                  </a:cubicBezTo>
                  <a:cubicBezTo>
                    <a:pt x="1024" y="1118"/>
                    <a:pt x="763" y="1258"/>
                    <a:pt x="449" y="1600"/>
                  </a:cubicBezTo>
                  <a:cubicBezTo>
                    <a:pt x="302" y="1767"/>
                    <a:pt x="81" y="2008"/>
                    <a:pt x="1" y="22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2"/>
            <p:cNvSpPr/>
            <p:nvPr/>
          </p:nvSpPr>
          <p:spPr>
            <a:xfrm>
              <a:off x="6799903" y="1315376"/>
              <a:ext cx="61701" cy="38779"/>
            </a:xfrm>
            <a:custGeom>
              <a:avLst/>
              <a:gdLst/>
              <a:ahLst/>
              <a:cxnLst/>
              <a:rect l="l" t="t" r="r" b="b"/>
              <a:pathLst>
                <a:path w="2035" h="1279" extrusionOk="0">
                  <a:moveTo>
                    <a:pt x="1" y="1278"/>
                  </a:moveTo>
                  <a:cubicBezTo>
                    <a:pt x="289" y="1004"/>
                    <a:pt x="329" y="689"/>
                    <a:pt x="1399" y="261"/>
                  </a:cubicBezTo>
                  <a:cubicBezTo>
                    <a:pt x="1500" y="221"/>
                    <a:pt x="1600" y="181"/>
                    <a:pt x="1707" y="161"/>
                  </a:cubicBezTo>
                  <a:cubicBezTo>
                    <a:pt x="1874" y="127"/>
                    <a:pt x="1914" y="154"/>
                    <a:pt x="2035" y="74"/>
                  </a:cubicBezTo>
                  <a:cubicBezTo>
                    <a:pt x="1386" y="0"/>
                    <a:pt x="141" y="642"/>
                    <a:pt x="1" y="12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2"/>
            <p:cNvSpPr/>
            <p:nvPr/>
          </p:nvSpPr>
          <p:spPr>
            <a:xfrm>
              <a:off x="6727074" y="1262407"/>
              <a:ext cx="32109" cy="43661"/>
            </a:xfrm>
            <a:custGeom>
              <a:avLst/>
              <a:gdLst/>
              <a:ahLst/>
              <a:cxnLst/>
              <a:rect l="l" t="t" r="r" b="b"/>
              <a:pathLst>
                <a:path w="1059" h="1440" extrusionOk="0">
                  <a:moveTo>
                    <a:pt x="1" y="1426"/>
                  </a:moveTo>
                  <a:cubicBezTo>
                    <a:pt x="88" y="1352"/>
                    <a:pt x="28" y="1439"/>
                    <a:pt x="95" y="1339"/>
                  </a:cubicBezTo>
                  <a:cubicBezTo>
                    <a:pt x="349" y="958"/>
                    <a:pt x="68" y="677"/>
                    <a:pt x="931" y="115"/>
                  </a:cubicBezTo>
                  <a:cubicBezTo>
                    <a:pt x="944" y="108"/>
                    <a:pt x="958" y="101"/>
                    <a:pt x="964" y="95"/>
                  </a:cubicBezTo>
                  <a:cubicBezTo>
                    <a:pt x="978" y="81"/>
                    <a:pt x="985" y="75"/>
                    <a:pt x="998" y="68"/>
                  </a:cubicBezTo>
                  <a:cubicBezTo>
                    <a:pt x="1005" y="61"/>
                    <a:pt x="1018" y="41"/>
                    <a:pt x="1025" y="34"/>
                  </a:cubicBezTo>
                  <a:cubicBezTo>
                    <a:pt x="1031" y="28"/>
                    <a:pt x="1045" y="14"/>
                    <a:pt x="1058" y="1"/>
                  </a:cubicBezTo>
                  <a:cubicBezTo>
                    <a:pt x="416" y="121"/>
                    <a:pt x="121" y="730"/>
                    <a:pt x="1" y="14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2"/>
            <p:cNvSpPr/>
            <p:nvPr/>
          </p:nvSpPr>
          <p:spPr>
            <a:xfrm>
              <a:off x="6506375" y="1357763"/>
              <a:ext cx="33504" cy="11582"/>
            </a:xfrm>
            <a:custGeom>
              <a:avLst/>
              <a:gdLst/>
              <a:ahLst/>
              <a:cxnLst/>
              <a:rect l="l" t="t" r="r" b="b"/>
              <a:pathLst>
                <a:path w="1105" h="382" extrusionOk="0">
                  <a:moveTo>
                    <a:pt x="1" y="221"/>
                  </a:moveTo>
                  <a:cubicBezTo>
                    <a:pt x="235" y="282"/>
                    <a:pt x="502" y="221"/>
                    <a:pt x="870" y="322"/>
                  </a:cubicBezTo>
                  <a:cubicBezTo>
                    <a:pt x="1105" y="382"/>
                    <a:pt x="1018" y="362"/>
                    <a:pt x="1091" y="308"/>
                  </a:cubicBezTo>
                  <a:cubicBezTo>
                    <a:pt x="931" y="241"/>
                    <a:pt x="181" y="1"/>
                    <a:pt x="1" y="2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2"/>
            <p:cNvSpPr/>
            <p:nvPr/>
          </p:nvSpPr>
          <p:spPr>
            <a:xfrm>
              <a:off x="6435790" y="1536469"/>
              <a:ext cx="38779" cy="272486"/>
            </a:xfrm>
            <a:custGeom>
              <a:avLst/>
              <a:gdLst/>
              <a:ahLst/>
              <a:cxnLst/>
              <a:rect l="l" t="t" r="r" b="b"/>
              <a:pathLst>
                <a:path w="1279" h="8987" extrusionOk="0">
                  <a:moveTo>
                    <a:pt x="1004" y="8652"/>
                  </a:moveTo>
                  <a:cubicBezTo>
                    <a:pt x="1138" y="8766"/>
                    <a:pt x="1131" y="8866"/>
                    <a:pt x="1278" y="8986"/>
                  </a:cubicBezTo>
                  <a:cubicBezTo>
                    <a:pt x="1278" y="8659"/>
                    <a:pt x="816" y="8030"/>
                    <a:pt x="602" y="7126"/>
                  </a:cubicBezTo>
                  <a:cubicBezTo>
                    <a:pt x="154" y="5179"/>
                    <a:pt x="107" y="2543"/>
                    <a:pt x="482" y="550"/>
                  </a:cubicBezTo>
                  <a:cubicBezTo>
                    <a:pt x="509" y="402"/>
                    <a:pt x="602" y="121"/>
                    <a:pt x="502" y="1"/>
                  </a:cubicBezTo>
                  <a:cubicBezTo>
                    <a:pt x="515" y="228"/>
                    <a:pt x="355" y="744"/>
                    <a:pt x="308" y="1018"/>
                  </a:cubicBezTo>
                  <a:cubicBezTo>
                    <a:pt x="0" y="2757"/>
                    <a:pt x="101" y="6156"/>
                    <a:pt x="683" y="7782"/>
                  </a:cubicBezTo>
                  <a:cubicBezTo>
                    <a:pt x="770" y="8023"/>
                    <a:pt x="984" y="8451"/>
                    <a:pt x="1004" y="86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2"/>
            <p:cNvSpPr/>
            <p:nvPr/>
          </p:nvSpPr>
          <p:spPr>
            <a:xfrm>
              <a:off x="6514288" y="1137064"/>
              <a:ext cx="107757" cy="189500"/>
            </a:xfrm>
            <a:custGeom>
              <a:avLst/>
              <a:gdLst/>
              <a:ahLst/>
              <a:cxnLst/>
              <a:rect l="l" t="t" r="r" b="b"/>
              <a:pathLst>
                <a:path w="3554" h="6250" extrusionOk="0">
                  <a:moveTo>
                    <a:pt x="1" y="723"/>
                  </a:moveTo>
                  <a:cubicBezTo>
                    <a:pt x="255" y="629"/>
                    <a:pt x="797" y="0"/>
                    <a:pt x="1794" y="616"/>
                  </a:cubicBezTo>
                  <a:cubicBezTo>
                    <a:pt x="2215" y="877"/>
                    <a:pt x="2643" y="1425"/>
                    <a:pt x="2804" y="2081"/>
                  </a:cubicBezTo>
                  <a:cubicBezTo>
                    <a:pt x="3025" y="2998"/>
                    <a:pt x="3112" y="4924"/>
                    <a:pt x="3520" y="6249"/>
                  </a:cubicBezTo>
                  <a:cubicBezTo>
                    <a:pt x="3553" y="5814"/>
                    <a:pt x="3279" y="4630"/>
                    <a:pt x="3192" y="4135"/>
                  </a:cubicBezTo>
                  <a:cubicBezTo>
                    <a:pt x="2971" y="2824"/>
                    <a:pt x="3138" y="1332"/>
                    <a:pt x="1834" y="529"/>
                  </a:cubicBezTo>
                  <a:cubicBezTo>
                    <a:pt x="1559" y="361"/>
                    <a:pt x="1218" y="234"/>
                    <a:pt x="823" y="274"/>
                  </a:cubicBezTo>
                  <a:cubicBezTo>
                    <a:pt x="522" y="308"/>
                    <a:pt x="148" y="462"/>
                    <a:pt x="1" y="7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2"/>
            <p:cNvSpPr/>
            <p:nvPr/>
          </p:nvSpPr>
          <p:spPr>
            <a:xfrm>
              <a:off x="6634780" y="1419646"/>
              <a:ext cx="42236" cy="93537"/>
            </a:xfrm>
            <a:custGeom>
              <a:avLst/>
              <a:gdLst/>
              <a:ahLst/>
              <a:cxnLst/>
              <a:rect l="l" t="t" r="r" b="b"/>
              <a:pathLst>
                <a:path w="1393" h="3085" extrusionOk="0">
                  <a:moveTo>
                    <a:pt x="242" y="763"/>
                  </a:moveTo>
                  <a:lnTo>
                    <a:pt x="88" y="743"/>
                  </a:lnTo>
                  <a:cubicBezTo>
                    <a:pt x="583" y="1151"/>
                    <a:pt x="944" y="1700"/>
                    <a:pt x="1158" y="2349"/>
                  </a:cubicBezTo>
                  <a:cubicBezTo>
                    <a:pt x="1279" y="2710"/>
                    <a:pt x="1252" y="2917"/>
                    <a:pt x="1366" y="3085"/>
                  </a:cubicBezTo>
                  <a:cubicBezTo>
                    <a:pt x="1392" y="2456"/>
                    <a:pt x="1065" y="1700"/>
                    <a:pt x="710" y="1231"/>
                  </a:cubicBezTo>
                  <a:cubicBezTo>
                    <a:pt x="576" y="1064"/>
                    <a:pt x="442" y="957"/>
                    <a:pt x="302" y="810"/>
                  </a:cubicBezTo>
                  <a:cubicBezTo>
                    <a:pt x="349" y="622"/>
                    <a:pt x="395" y="515"/>
                    <a:pt x="275" y="335"/>
                  </a:cubicBezTo>
                  <a:cubicBezTo>
                    <a:pt x="222" y="254"/>
                    <a:pt x="88" y="34"/>
                    <a:pt x="1" y="0"/>
                  </a:cubicBezTo>
                  <a:cubicBezTo>
                    <a:pt x="48" y="375"/>
                    <a:pt x="268" y="295"/>
                    <a:pt x="242" y="7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2"/>
            <p:cNvSpPr/>
            <p:nvPr/>
          </p:nvSpPr>
          <p:spPr>
            <a:xfrm>
              <a:off x="6409017" y="1315770"/>
              <a:ext cx="89262" cy="33716"/>
            </a:xfrm>
            <a:custGeom>
              <a:avLst/>
              <a:gdLst/>
              <a:ahLst/>
              <a:cxnLst/>
              <a:rect l="l" t="t" r="r" b="b"/>
              <a:pathLst>
                <a:path w="2944" h="1112" extrusionOk="0">
                  <a:moveTo>
                    <a:pt x="0" y="496"/>
                  </a:moveTo>
                  <a:cubicBezTo>
                    <a:pt x="294" y="482"/>
                    <a:pt x="642" y="61"/>
                    <a:pt x="1613" y="161"/>
                  </a:cubicBezTo>
                  <a:cubicBezTo>
                    <a:pt x="2275" y="235"/>
                    <a:pt x="2650" y="489"/>
                    <a:pt x="2777" y="1071"/>
                  </a:cubicBezTo>
                  <a:cubicBezTo>
                    <a:pt x="2790" y="1051"/>
                    <a:pt x="2944" y="1111"/>
                    <a:pt x="2743" y="690"/>
                  </a:cubicBezTo>
                  <a:cubicBezTo>
                    <a:pt x="2569" y="322"/>
                    <a:pt x="2121" y="128"/>
                    <a:pt x="1706" y="67"/>
                  </a:cubicBezTo>
                  <a:cubicBezTo>
                    <a:pt x="1251" y="1"/>
                    <a:pt x="703" y="67"/>
                    <a:pt x="301" y="282"/>
                  </a:cubicBezTo>
                  <a:cubicBezTo>
                    <a:pt x="147" y="369"/>
                    <a:pt x="107" y="415"/>
                    <a:pt x="0" y="49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2"/>
            <p:cNvSpPr/>
            <p:nvPr/>
          </p:nvSpPr>
          <p:spPr>
            <a:xfrm>
              <a:off x="6535179" y="1165261"/>
              <a:ext cx="50149" cy="25590"/>
            </a:xfrm>
            <a:custGeom>
              <a:avLst/>
              <a:gdLst/>
              <a:ahLst/>
              <a:cxnLst/>
              <a:rect l="l" t="t" r="r" b="b"/>
              <a:pathLst>
                <a:path w="1654" h="844" extrusionOk="0">
                  <a:moveTo>
                    <a:pt x="1" y="468"/>
                  </a:moveTo>
                  <a:cubicBezTo>
                    <a:pt x="288" y="348"/>
                    <a:pt x="516" y="94"/>
                    <a:pt x="944" y="254"/>
                  </a:cubicBezTo>
                  <a:cubicBezTo>
                    <a:pt x="1399" y="428"/>
                    <a:pt x="1426" y="729"/>
                    <a:pt x="1653" y="843"/>
                  </a:cubicBezTo>
                  <a:cubicBezTo>
                    <a:pt x="1539" y="535"/>
                    <a:pt x="1279" y="261"/>
                    <a:pt x="957" y="147"/>
                  </a:cubicBezTo>
                  <a:cubicBezTo>
                    <a:pt x="563" y="0"/>
                    <a:pt x="101" y="234"/>
                    <a:pt x="1" y="4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2"/>
            <p:cNvSpPr/>
            <p:nvPr/>
          </p:nvSpPr>
          <p:spPr>
            <a:xfrm>
              <a:off x="6549187" y="1332810"/>
              <a:ext cx="10976" cy="17464"/>
            </a:xfrm>
            <a:custGeom>
              <a:avLst/>
              <a:gdLst/>
              <a:ahLst/>
              <a:cxnLst/>
              <a:rect l="l" t="t" r="r" b="b"/>
              <a:pathLst>
                <a:path w="362" h="576" extrusionOk="0">
                  <a:moveTo>
                    <a:pt x="342" y="576"/>
                  </a:moveTo>
                  <a:cubicBezTo>
                    <a:pt x="362" y="415"/>
                    <a:pt x="335" y="395"/>
                    <a:pt x="241" y="255"/>
                  </a:cubicBezTo>
                  <a:cubicBezTo>
                    <a:pt x="154" y="114"/>
                    <a:pt x="134" y="47"/>
                    <a:pt x="0" y="1"/>
                  </a:cubicBezTo>
                  <a:cubicBezTo>
                    <a:pt x="20" y="188"/>
                    <a:pt x="234" y="462"/>
                    <a:pt x="342" y="5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2"/>
            <p:cNvSpPr/>
            <p:nvPr/>
          </p:nvSpPr>
          <p:spPr>
            <a:xfrm>
              <a:off x="6619165" y="1250248"/>
              <a:ext cx="4305" cy="14432"/>
            </a:xfrm>
            <a:custGeom>
              <a:avLst/>
              <a:gdLst/>
              <a:ahLst/>
              <a:cxnLst/>
              <a:rect l="l" t="t" r="r" b="b"/>
              <a:pathLst>
                <a:path w="142" h="476" extrusionOk="0">
                  <a:moveTo>
                    <a:pt x="88" y="462"/>
                  </a:moveTo>
                  <a:cubicBezTo>
                    <a:pt x="121" y="335"/>
                    <a:pt x="141" y="295"/>
                    <a:pt x="81" y="148"/>
                  </a:cubicBezTo>
                  <a:cubicBezTo>
                    <a:pt x="27" y="201"/>
                    <a:pt x="21" y="0"/>
                    <a:pt x="7" y="281"/>
                  </a:cubicBezTo>
                  <a:cubicBezTo>
                    <a:pt x="1" y="476"/>
                    <a:pt x="61" y="435"/>
                    <a:pt x="88" y="4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2"/>
            <p:cNvSpPr/>
            <p:nvPr/>
          </p:nvSpPr>
          <p:spPr>
            <a:xfrm>
              <a:off x="6498674" y="1131788"/>
              <a:ext cx="1637" cy="7732"/>
            </a:xfrm>
            <a:custGeom>
              <a:avLst/>
              <a:gdLst/>
              <a:ahLst/>
              <a:cxnLst/>
              <a:rect l="l" t="t" r="r" b="b"/>
              <a:pathLst>
                <a:path w="54" h="255" extrusionOk="0">
                  <a:moveTo>
                    <a:pt x="34" y="254"/>
                  </a:moveTo>
                  <a:cubicBezTo>
                    <a:pt x="54" y="228"/>
                    <a:pt x="47" y="201"/>
                    <a:pt x="47" y="134"/>
                  </a:cubicBezTo>
                  <a:cubicBezTo>
                    <a:pt x="47" y="80"/>
                    <a:pt x="54" y="34"/>
                    <a:pt x="34" y="0"/>
                  </a:cubicBezTo>
                  <a:cubicBezTo>
                    <a:pt x="7" y="47"/>
                    <a:pt x="0" y="201"/>
                    <a:pt x="34" y="2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2"/>
            <p:cNvSpPr/>
            <p:nvPr/>
          </p:nvSpPr>
          <p:spPr>
            <a:xfrm>
              <a:off x="6885921" y="1350062"/>
              <a:ext cx="4700" cy="15857"/>
            </a:xfrm>
            <a:custGeom>
              <a:avLst/>
              <a:gdLst/>
              <a:ahLst/>
              <a:cxnLst/>
              <a:rect l="l" t="t" r="r" b="b"/>
              <a:pathLst>
                <a:path w="155" h="523" extrusionOk="0">
                  <a:moveTo>
                    <a:pt x="21" y="522"/>
                  </a:moveTo>
                  <a:cubicBezTo>
                    <a:pt x="61" y="469"/>
                    <a:pt x="155" y="81"/>
                    <a:pt x="155" y="0"/>
                  </a:cubicBezTo>
                  <a:cubicBezTo>
                    <a:pt x="114" y="40"/>
                    <a:pt x="1" y="475"/>
                    <a:pt x="21" y="5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2"/>
            <p:cNvSpPr/>
            <p:nvPr/>
          </p:nvSpPr>
          <p:spPr>
            <a:xfrm>
              <a:off x="6796264" y="1791066"/>
              <a:ext cx="6125" cy="12007"/>
            </a:xfrm>
            <a:custGeom>
              <a:avLst/>
              <a:gdLst/>
              <a:ahLst/>
              <a:cxnLst/>
              <a:rect l="l" t="t" r="r" b="b"/>
              <a:pathLst>
                <a:path w="202" h="396" extrusionOk="0">
                  <a:moveTo>
                    <a:pt x="0" y="395"/>
                  </a:moveTo>
                  <a:cubicBezTo>
                    <a:pt x="47" y="362"/>
                    <a:pt x="74" y="262"/>
                    <a:pt x="108" y="201"/>
                  </a:cubicBezTo>
                  <a:cubicBezTo>
                    <a:pt x="134" y="141"/>
                    <a:pt x="188" y="68"/>
                    <a:pt x="201" y="1"/>
                  </a:cubicBezTo>
                  <a:cubicBezTo>
                    <a:pt x="141" y="61"/>
                    <a:pt x="21" y="282"/>
                    <a:pt x="0"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2"/>
            <p:cNvSpPr/>
            <p:nvPr/>
          </p:nvSpPr>
          <p:spPr>
            <a:xfrm>
              <a:off x="6425026" y="1334022"/>
              <a:ext cx="6519" cy="9975"/>
            </a:xfrm>
            <a:custGeom>
              <a:avLst/>
              <a:gdLst/>
              <a:ahLst/>
              <a:cxnLst/>
              <a:rect l="l" t="t" r="r" b="b"/>
              <a:pathLst>
                <a:path w="215" h="329" extrusionOk="0">
                  <a:moveTo>
                    <a:pt x="88" y="329"/>
                  </a:moveTo>
                  <a:cubicBezTo>
                    <a:pt x="101" y="242"/>
                    <a:pt x="81" y="215"/>
                    <a:pt x="134" y="141"/>
                  </a:cubicBezTo>
                  <a:cubicBezTo>
                    <a:pt x="161" y="101"/>
                    <a:pt x="195" y="54"/>
                    <a:pt x="215" y="1"/>
                  </a:cubicBezTo>
                  <a:cubicBezTo>
                    <a:pt x="168" y="27"/>
                    <a:pt x="1" y="221"/>
                    <a:pt x="88" y="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2"/>
            <p:cNvSpPr/>
            <p:nvPr/>
          </p:nvSpPr>
          <p:spPr>
            <a:xfrm>
              <a:off x="6505556" y="1814200"/>
              <a:ext cx="4700" cy="10976"/>
            </a:xfrm>
            <a:custGeom>
              <a:avLst/>
              <a:gdLst/>
              <a:ahLst/>
              <a:cxnLst/>
              <a:rect l="l" t="t" r="r" b="b"/>
              <a:pathLst>
                <a:path w="155" h="362" extrusionOk="0">
                  <a:moveTo>
                    <a:pt x="1" y="362"/>
                  </a:moveTo>
                  <a:cubicBezTo>
                    <a:pt x="94" y="308"/>
                    <a:pt x="101" y="221"/>
                    <a:pt x="128" y="121"/>
                  </a:cubicBezTo>
                  <a:cubicBezTo>
                    <a:pt x="155" y="0"/>
                    <a:pt x="135" y="47"/>
                    <a:pt x="121" y="27"/>
                  </a:cubicBezTo>
                  <a:cubicBezTo>
                    <a:pt x="108" y="81"/>
                    <a:pt x="88" y="148"/>
                    <a:pt x="74" y="208"/>
                  </a:cubicBezTo>
                  <a:cubicBezTo>
                    <a:pt x="54" y="288"/>
                    <a:pt x="21" y="301"/>
                    <a:pt x="1" y="3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2"/>
            <p:cNvSpPr/>
            <p:nvPr/>
          </p:nvSpPr>
          <p:spPr>
            <a:xfrm>
              <a:off x="6807816" y="1793098"/>
              <a:ext cx="2668" cy="9975"/>
            </a:xfrm>
            <a:custGeom>
              <a:avLst/>
              <a:gdLst/>
              <a:ahLst/>
              <a:cxnLst/>
              <a:rect l="l" t="t" r="r" b="b"/>
              <a:pathLst>
                <a:path w="88" h="329" extrusionOk="0">
                  <a:moveTo>
                    <a:pt x="28" y="328"/>
                  </a:moveTo>
                  <a:cubicBezTo>
                    <a:pt x="34" y="275"/>
                    <a:pt x="28" y="215"/>
                    <a:pt x="48" y="154"/>
                  </a:cubicBezTo>
                  <a:cubicBezTo>
                    <a:pt x="61" y="101"/>
                    <a:pt x="81" y="67"/>
                    <a:pt x="88" y="1"/>
                  </a:cubicBezTo>
                  <a:cubicBezTo>
                    <a:pt x="74" y="14"/>
                    <a:pt x="74" y="7"/>
                    <a:pt x="68" y="21"/>
                  </a:cubicBezTo>
                  <a:cubicBezTo>
                    <a:pt x="48" y="47"/>
                    <a:pt x="1" y="175"/>
                    <a:pt x="1" y="241"/>
                  </a:cubicBezTo>
                  <a:cubicBezTo>
                    <a:pt x="1" y="308"/>
                    <a:pt x="8" y="308"/>
                    <a:pt x="28" y="3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2"/>
            <p:cNvSpPr/>
            <p:nvPr/>
          </p:nvSpPr>
          <p:spPr>
            <a:xfrm>
              <a:off x="6768067" y="1276020"/>
              <a:ext cx="2880" cy="8732"/>
            </a:xfrm>
            <a:custGeom>
              <a:avLst/>
              <a:gdLst/>
              <a:ahLst/>
              <a:cxnLst/>
              <a:rect l="l" t="t" r="r" b="b"/>
              <a:pathLst>
                <a:path w="95" h="288" extrusionOk="0">
                  <a:moveTo>
                    <a:pt x="7" y="254"/>
                  </a:moveTo>
                  <a:cubicBezTo>
                    <a:pt x="41" y="214"/>
                    <a:pt x="94" y="47"/>
                    <a:pt x="67" y="0"/>
                  </a:cubicBezTo>
                  <a:cubicBezTo>
                    <a:pt x="47" y="27"/>
                    <a:pt x="34" y="80"/>
                    <a:pt x="27" y="114"/>
                  </a:cubicBezTo>
                  <a:lnTo>
                    <a:pt x="0" y="228"/>
                  </a:lnTo>
                  <a:cubicBezTo>
                    <a:pt x="0" y="288"/>
                    <a:pt x="0" y="234"/>
                    <a:pt x="7" y="2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2"/>
            <p:cNvSpPr/>
            <p:nvPr/>
          </p:nvSpPr>
          <p:spPr>
            <a:xfrm>
              <a:off x="6447342" y="1331991"/>
              <a:ext cx="2456" cy="8156"/>
            </a:xfrm>
            <a:custGeom>
              <a:avLst/>
              <a:gdLst/>
              <a:ahLst/>
              <a:cxnLst/>
              <a:rect l="l" t="t" r="r" b="b"/>
              <a:pathLst>
                <a:path w="81" h="269" extrusionOk="0">
                  <a:moveTo>
                    <a:pt x="1" y="262"/>
                  </a:moveTo>
                  <a:cubicBezTo>
                    <a:pt x="14" y="255"/>
                    <a:pt x="21" y="268"/>
                    <a:pt x="34" y="208"/>
                  </a:cubicBezTo>
                  <a:cubicBezTo>
                    <a:pt x="54" y="148"/>
                    <a:pt x="81" y="54"/>
                    <a:pt x="74" y="1"/>
                  </a:cubicBezTo>
                  <a:cubicBezTo>
                    <a:pt x="27" y="41"/>
                    <a:pt x="7" y="181"/>
                    <a:pt x="1" y="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2"/>
            <p:cNvSpPr/>
            <p:nvPr/>
          </p:nvSpPr>
          <p:spPr>
            <a:xfrm>
              <a:off x="6759941" y="1269926"/>
              <a:ext cx="2486" cy="7944"/>
            </a:xfrm>
            <a:custGeom>
              <a:avLst/>
              <a:gdLst/>
              <a:ahLst/>
              <a:cxnLst/>
              <a:rect l="l" t="t" r="r" b="b"/>
              <a:pathLst>
                <a:path w="82" h="262" extrusionOk="0">
                  <a:moveTo>
                    <a:pt x="8" y="261"/>
                  </a:moveTo>
                  <a:cubicBezTo>
                    <a:pt x="54" y="228"/>
                    <a:pt x="81" y="74"/>
                    <a:pt x="81" y="0"/>
                  </a:cubicBezTo>
                  <a:cubicBezTo>
                    <a:pt x="48" y="27"/>
                    <a:pt x="48" y="54"/>
                    <a:pt x="28" y="121"/>
                  </a:cubicBezTo>
                  <a:cubicBezTo>
                    <a:pt x="14" y="168"/>
                    <a:pt x="1" y="215"/>
                    <a:pt x="8"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2"/>
            <p:cNvSpPr/>
            <p:nvPr/>
          </p:nvSpPr>
          <p:spPr>
            <a:xfrm>
              <a:off x="6856116" y="1338085"/>
              <a:ext cx="2850" cy="8762"/>
            </a:xfrm>
            <a:custGeom>
              <a:avLst/>
              <a:gdLst/>
              <a:ahLst/>
              <a:cxnLst/>
              <a:rect l="l" t="t" r="r" b="b"/>
              <a:pathLst>
                <a:path w="94" h="289" extrusionOk="0">
                  <a:moveTo>
                    <a:pt x="20" y="261"/>
                  </a:moveTo>
                  <a:cubicBezTo>
                    <a:pt x="40" y="215"/>
                    <a:pt x="94" y="54"/>
                    <a:pt x="74" y="1"/>
                  </a:cubicBezTo>
                  <a:cubicBezTo>
                    <a:pt x="47" y="27"/>
                    <a:pt x="40" y="74"/>
                    <a:pt x="34" y="121"/>
                  </a:cubicBezTo>
                  <a:lnTo>
                    <a:pt x="7" y="228"/>
                  </a:lnTo>
                  <a:cubicBezTo>
                    <a:pt x="7" y="288"/>
                    <a:pt x="0" y="235"/>
                    <a:pt x="2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2"/>
            <p:cNvSpPr/>
            <p:nvPr/>
          </p:nvSpPr>
          <p:spPr>
            <a:xfrm>
              <a:off x="6506769" y="1125481"/>
              <a:ext cx="3093" cy="8762"/>
            </a:xfrm>
            <a:custGeom>
              <a:avLst/>
              <a:gdLst/>
              <a:ahLst/>
              <a:cxnLst/>
              <a:rect l="l" t="t" r="r" b="b"/>
              <a:pathLst>
                <a:path w="102" h="289" extrusionOk="0">
                  <a:moveTo>
                    <a:pt x="28" y="262"/>
                  </a:moveTo>
                  <a:lnTo>
                    <a:pt x="101" y="41"/>
                  </a:lnTo>
                  <a:cubicBezTo>
                    <a:pt x="95" y="1"/>
                    <a:pt x="101" y="28"/>
                    <a:pt x="81" y="1"/>
                  </a:cubicBezTo>
                  <a:cubicBezTo>
                    <a:pt x="68" y="41"/>
                    <a:pt x="54" y="81"/>
                    <a:pt x="34" y="128"/>
                  </a:cubicBezTo>
                  <a:cubicBezTo>
                    <a:pt x="34" y="141"/>
                    <a:pt x="21" y="168"/>
                    <a:pt x="21" y="188"/>
                  </a:cubicBezTo>
                  <a:cubicBezTo>
                    <a:pt x="1" y="288"/>
                    <a:pt x="28" y="262"/>
                    <a:pt x="28" y="2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2"/>
            <p:cNvSpPr/>
            <p:nvPr/>
          </p:nvSpPr>
          <p:spPr>
            <a:xfrm>
              <a:off x="6669891" y="1432199"/>
              <a:ext cx="2244" cy="6125"/>
            </a:xfrm>
            <a:custGeom>
              <a:avLst/>
              <a:gdLst/>
              <a:ahLst/>
              <a:cxnLst/>
              <a:rect l="l" t="t" r="r" b="b"/>
              <a:pathLst>
                <a:path w="74" h="202" extrusionOk="0">
                  <a:moveTo>
                    <a:pt x="0" y="202"/>
                  </a:moveTo>
                  <a:cubicBezTo>
                    <a:pt x="34" y="175"/>
                    <a:pt x="27" y="188"/>
                    <a:pt x="54" y="108"/>
                  </a:cubicBezTo>
                  <a:cubicBezTo>
                    <a:pt x="67" y="54"/>
                    <a:pt x="74" y="54"/>
                    <a:pt x="74" y="1"/>
                  </a:cubicBezTo>
                  <a:cubicBezTo>
                    <a:pt x="34" y="28"/>
                    <a:pt x="0" y="135"/>
                    <a:pt x="0" y="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2"/>
            <p:cNvSpPr/>
            <p:nvPr/>
          </p:nvSpPr>
          <p:spPr>
            <a:xfrm>
              <a:off x="6439034" y="1331991"/>
              <a:ext cx="2850" cy="5912"/>
            </a:xfrm>
            <a:custGeom>
              <a:avLst/>
              <a:gdLst/>
              <a:ahLst/>
              <a:cxnLst/>
              <a:rect l="l" t="t" r="r" b="b"/>
              <a:pathLst>
                <a:path w="94" h="195" extrusionOk="0">
                  <a:moveTo>
                    <a:pt x="20" y="195"/>
                  </a:moveTo>
                  <a:cubicBezTo>
                    <a:pt x="47" y="175"/>
                    <a:pt x="74" y="88"/>
                    <a:pt x="81" y="48"/>
                  </a:cubicBezTo>
                  <a:cubicBezTo>
                    <a:pt x="94" y="1"/>
                    <a:pt x="87" y="21"/>
                    <a:pt x="74" y="1"/>
                  </a:cubicBezTo>
                  <a:cubicBezTo>
                    <a:pt x="54" y="28"/>
                    <a:pt x="0" y="155"/>
                    <a:pt x="20"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2"/>
            <p:cNvSpPr/>
            <p:nvPr/>
          </p:nvSpPr>
          <p:spPr>
            <a:xfrm>
              <a:off x="6877825" y="1350062"/>
              <a:ext cx="1425" cy="6094"/>
            </a:xfrm>
            <a:custGeom>
              <a:avLst/>
              <a:gdLst/>
              <a:ahLst/>
              <a:cxnLst/>
              <a:rect l="l" t="t" r="r" b="b"/>
              <a:pathLst>
                <a:path w="47" h="201" extrusionOk="0">
                  <a:moveTo>
                    <a:pt x="27" y="201"/>
                  </a:moveTo>
                  <a:cubicBezTo>
                    <a:pt x="47" y="147"/>
                    <a:pt x="40" y="54"/>
                    <a:pt x="27" y="0"/>
                  </a:cubicBezTo>
                  <a:cubicBezTo>
                    <a:pt x="7" y="20"/>
                    <a:pt x="7" y="7"/>
                    <a:pt x="7" y="94"/>
                  </a:cubicBezTo>
                  <a:cubicBezTo>
                    <a:pt x="7" y="147"/>
                    <a:pt x="0" y="168"/>
                    <a:pt x="27" y="2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2"/>
            <p:cNvSpPr/>
            <p:nvPr/>
          </p:nvSpPr>
          <p:spPr>
            <a:xfrm>
              <a:off x="6856298" y="1674819"/>
              <a:ext cx="6337" cy="13826"/>
            </a:xfrm>
            <a:custGeom>
              <a:avLst/>
              <a:gdLst/>
              <a:ahLst/>
              <a:cxnLst/>
              <a:rect l="l" t="t" r="r" b="b"/>
              <a:pathLst>
                <a:path w="209" h="456" extrusionOk="0">
                  <a:moveTo>
                    <a:pt x="1" y="456"/>
                  </a:moveTo>
                  <a:cubicBezTo>
                    <a:pt x="54" y="436"/>
                    <a:pt x="195" y="61"/>
                    <a:pt x="208" y="1"/>
                  </a:cubicBezTo>
                  <a:cubicBezTo>
                    <a:pt x="188" y="14"/>
                    <a:pt x="195" y="1"/>
                    <a:pt x="182" y="28"/>
                  </a:cubicBezTo>
                  <a:lnTo>
                    <a:pt x="141" y="108"/>
                  </a:lnTo>
                  <a:cubicBezTo>
                    <a:pt x="108" y="175"/>
                    <a:pt x="14" y="396"/>
                    <a:pt x="1"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2"/>
            <p:cNvSpPr/>
            <p:nvPr/>
          </p:nvSpPr>
          <p:spPr>
            <a:xfrm>
              <a:off x="6858148" y="1652716"/>
              <a:ext cx="8338" cy="12007"/>
            </a:xfrm>
            <a:custGeom>
              <a:avLst/>
              <a:gdLst/>
              <a:ahLst/>
              <a:cxnLst/>
              <a:rect l="l" t="t" r="r" b="b"/>
              <a:pathLst>
                <a:path w="275" h="396" extrusionOk="0">
                  <a:moveTo>
                    <a:pt x="14" y="395"/>
                  </a:moveTo>
                  <a:cubicBezTo>
                    <a:pt x="47" y="355"/>
                    <a:pt x="67" y="248"/>
                    <a:pt x="127" y="181"/>
                  </a:cubicBezTo>
                  <a:cubicBezTo>
                    <a:pt x="194" y="108"/>
                    <a:pt x="248" y="61"/>
                    <a:pt x="274" y="1"/>
                  </a:cubicBezTo>
                  <a:cubicBezTo>
                    <a:pt x="221" y="27"/>
                    <a:pt x="0" y="235"/>
                    <a:pt x="14" y="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2"/>
            <p:cNvSpPr/>
            <p:nvPr/>
          </p:nvSpPr>
          <p:spPr>
            <a:xfrm>
              <a:off x="6394403" y="1422284"/>
              <a:ext cx="7125" cy="9763"/>
            </a:xfrm>
            <a:custGeom>
              <a:avLst/>
              <a:gdLst/>
              <a:ahLst/>
              <a:cxnLst/>
              <a:rect l="l" t="t" r="r" b="b"/>
              <a:pathLst>
                <a:path w="235" h="322" extrusionOk="0">
                  <a:moveTo>
                    <a:pt x="34" y="321"/>
                  </a:moveTo>
                  <a:cubicBezTo>
                    <a:pt x="61" y="295"/>
                    <a:pt x="54" y="274"/>
                    <a:pt x="74" y="234"/>
                  </a:cubicBezTo>
                  <a:cubicBezTo>
                    <a:pt x="127" y="147"/>
                    <a:pt x="214" y="60"/>
                    <a:pt x="235" y="0"/>
                  </a:cubicBezTo>
                  <a:cubicBezTo>
                    <a:pt x="188" y="14"/>
                    <a:pt x="194" y="34"/>
                    <a:pt x="161" y="67"/>
                  </a:cubicBezTo>
                  <a:cubicBezTo>
                    <a:pt x="114" y="114"/>
                    <a:pt x="0" y="254"/>
                    <a:pt x="34" y="3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2"/>
            <p:cNvSpPr/>
            <p:nvPr/>
          </p:nvSpPr>
          <p:spPr>
            <a:xfrm>
              <a:off x="6796264" y="1276020"/>
              <a:ext cx="4275" cy="7944"/>
            </a:xfrm>
            <a:custGeom>
              <a:avLst/>
              <a:gdLst/>
              <a:ahLst/>
              <a:cxnLst/>
              <a:rect l="l" t="t" r="r" b="b"/>
              <a:pathLst>
                <a:path w="141" h="262" extrusionOk="0">
                  <a:moveTo>
                    <a:pt x="0" y="261"/>
                  </a:moveTo>
                  <a:cubicBezTo>
                    <a:pt x="47" y="234"/>
                    <a:pt x="128" y="60"/>
                    <a:pt x="141" y="0"/>
                  </a:cubicBezTo>
                  <a:cubicBezTo>
                    <a:pt x="94" y="14"/>
                    <a:pt x="7" y="201"/>
                    <a:pt x="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2"/>
            <p:cNvSpPr/>
            <p:nvPr/>
          </p:nvSpPr>
          <p:spPr>
            <a:xfrm>
              <a:off x="6404742" y="1426317"/>
              <a:ext cx="2880" cy="7762"/>
            </a:xfrm>
            <a:custGeom>
              <a:avLst/>
              <a:gdLst/>
              <a:ahLst/>
              <a:cxnLst/>
              <a:rect l="l" t="t" r="r" b="b"/>
              <a:pathLst>
                <a:path w="95" h="256" extrusionOk="0">
                  <a:moveTo>
                    <a:pt x="27" y="255"/>
                  </a:moveTo>
                  <a:cubicBezTo>
                    <a:pt x="54" y="222"/>
                    <a:pt x="61" y="175"/>
                    <a:pt x="74" y="128"/>
                  </a:cubicBezTo>
                  <a:lnTo>
                    <a:pt x="94" y="21"/>
                  </a:lnTo>
                  <a:cubicBezTo>
                    <a:pt x="94" y="8"/>
                    <a:pt x="88" y="8"/>
                    <a:pt x="88" y="1"/>
                  </a:cubicBezTo>
                  <a:cubicBezTo>
                    <a:pt x="54" y="34"/>
                    <a:pt x="1" y="215"/>
                    <a:pt x="27"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2"/>
            <p:cNvSpPr/>
            <p:nvPr/>
          </p:nvSpPr>
          <p:spPr>
            <a:xfrm>
              <a:off x="6755696" y="1406245"/>
              <a:ext cx="2668" cy="7732"/>
            </a:xfrm>
            <a:custGeom>
              <a:avLst/>
              <a:gdLst/>
              <a:ahLst/>
              <a:cxnLst/>
              <a:rect l="l" t="t" r="r" b="b"/>
              <a:pathLst>
                <a:path w="88" h="255" extrusionOk="0">
                  <a:moveTo>
                    <a:pt x="27" y="255"/>
                  </a:moveTo>
                  <a:cubicBezTo>
                    <a:pt x="61" y="188"/>
                    <a:pt x="87" y="81"/>
                    <a:pt x="87" y="1"/>
                  </a:cubicBezTo>
                  <a:cubicBezTo>
                    <a:pt x="47" y="34"/>
                    <a:pt x="0" y="221"/>
                    <a:pt x="27" y="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2"/>
            <p:cNvSpPr/>
            <p:nvPr/>
          </p:nvSpPr>
          <p:spPr>
            <a:xfrm>
              <a:off x="6457075" y="1336054"/>
              <a:ext cx="2668" cy="5912"/>
            </a:xfrm>
            <a:custGeom>
              <a:avLst/>
              <a:gdLst/>
              <a:ahLst/>
              <a:cxnLst/>
              <a:rect l="l" t="t" r="r" b="b"/>
              <a:pathLst>
                <a:path w="88" h="195" extrusionOk="0">
                  <a:moveTo>
                    <a:pt x="21" y="195"/>
                  </a:moveTo>
                  <a:cubicBezTo>
                    <a:pt x="48" y="175"/>
                    <a:pt x="74" y="94"/>
                    <a:pt x="81" y="54"/>
                  </a:cubicBezTo>
                  <a:cubicBezTo>
                    <a:pt x="81" y="47"/>
                    <a:pt x="88" y="34"/>
                    <a:pt x="88" y="27"/>
                  </a:cubicBezTo>
                  <a:cubicBezTo>
                    <a:pt x="88" y="14"/>
                    <a:pt x="81" y="7"/>
                    <a:pt x="81" y="1"/>
                  </a:cubicBezTo>
                  <a:lnTo>
                    <a:pt x="68" y="14"/>
                  </a:lnTo>
                  <a:cubicBezTo>
                    <a:pt x="61" y="27"/>
                    <a:pt x="61" y="27"/>
                    <a:pt x="54" y="41"/>
                  </a:cubicBezTo>
                  <a:cubicBezTo>
                    <a:pt x="34" y="74"/>
                    <a:pt x="1" y="161"/>
                    <a:pt x="21" y="1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2"/>
            <p:cNvSpPr/>
            <p:nvPr/>
          </p:nvSpPr>
          <p:spPr>
            <a:xfrm>
              <a:off x="6680018" y="1440324"/>
              <a:ext cx="14038" cy="25802"/>
            </a:xfrm>
            <a:custGeom>
              <a:avLst/>
              <a:gdLst/>
              <a:ahLst/>
              <a:cxnLst/>
              <a:rect l="l" t="t" r="r" b="b"/>
              <a:pathLst>
                <a:path w="463" h="851" extrusionOk="0">
                  <a:moveTo>
                    <a:pt x="34" y="790"/>
                  </a:moveTo>
                  <a:cubicBezTo>
                    <a:pt x="141" y="536"/>
                    <a:pt x="456" y="67"/>
                    <a:pt x="462" y="1"/>
                  </a:cubicBezTo>
                  <a:cubicBezTo>
                    <a:pt x="416" y="47"/>
                    <a:pt x="375" y="128"/>
                    <a:pt x="335" y="195"/>
                  </a:cubicBezTo>
                  <a:cubicBezTo>
                    <a:pt x="228" y="348"/>
                    <a:pt x="28" y="670"/>
                    <a:pt x="1" y="8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2"/>
            <p:cNvSpPr/>
            <p:nvPr/>
          </p:nvSpPr>
          <p:spPr>
            <a:xfrm>
              <a:off x="6669284" y="1436686"/>
              <a:ext cx="8732" cy="21527"/>
            </a:xfrm>
            <a:custGeom>
              <a:avLst/>
              <a:gdLst/>
              <a:ahLst/>
              <a:cxnLst/>
              <a:rect l="l" t="t" r="r" b="b"/>
              <a:pathLst>
                <a:path w="288" h="710" extrusionOk="0">
                  <a:moveTo>
                    <a:pt x="20" y="709"/>
                  </a:moveTo>
                  <a:cubicBezTo>
                    <a:pt x="54" y="663"/>
                    <a:pt x="60" y="569"/>
                    <a:pt x="80" y="515"/>
                  </a:cubicBezTo>
                  <a:cubicBezTo>
                    <a:pt x="134" y="368"/>
                    <a:pt x="261" y="194"/>
                    <a:pt x="288" y="0"/>
                  </a:cubicBezTo>
                  <a:lnTo>
                    <a:pt x="254" y="47"/>
                  </a:lnTo>
                  <a:cubicBezTo>
                    <a:pt x="248" y="60"/>
                    <a:pt x="248" y="80"/>
                    <a:pt x="241" y="94"/>
                  </a:cubicBezTo>
                  <a:cubicBezTo>
                    <a:pt x="161" y="308"/>
                    <a:pt x="0" y="515"/>
                    <a:pt x="20"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2"/>
            <p:cNvSpPr/>
            <p:nvPr/>
          </p:nvSpPr>
          <p:spPr>
            <a:xfrm>
              <a:off x="6525234" y="1817232"/>
              <a:ext cx="8550" cy="13826"/>
            </a:xfrm>
            <a:custGeom>
              <a:avLst/>
              <a:gdLst/>
              <a:ahLst/>
              <a:cxnLst/>
              <a:rect l="l" t="t" r="r" b="b"/>
              <a:pathLst>
                <a:path w="282" h="456" extrusionOk="0">
                  <a:moveTo>
                    <a:pt x="14" y="456"/>
                  </a:moveTo>
                  <a:cubicBezTo>
                    <a:pt x="48" y="422"/>
                    <a:pt x="54" y="375"/>
                    <a:pt x="74" y="329"/>
                  </a:cubicBezTo>
                  <a:cubicBezTo>
                    <a:pt x="128" y="222"/>
                    <a:pt x="262" y="68"/>
                    <a:pt x="282" y="1"/>
                  </a:cubicBezTo>
                  <a:cubicBezTo>
                    <a:pt x="215" y="34"/>
                    <a:pt x="1" y="322"/>
                    <a:pt x="14" y="4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32"/>
            <p:cNvSpPr/>
            <p:nvPr/>
          </p:nvSpPr>
          <p:spPr>
            <a:xfrm>
              <a:off x="6854297" y="1644802"/>
              <a:ext cx="6913" cy="11794"/>
            </a:xfrm>
            <a:custGeom>
              <a:avLst/>
              <a:gdLst/>
              <a:ahLst/>
              <a:cxnLst/>
              <a:rect l="l" t="t" r="r" b="b"/>
              <a:pathLst>
                <a:path w="228" h="389" extrusionOk="0">
                  <a:moveTo>
                    <a:pt x="0" y="389"/>
                  </a:moveTo>
                  <a:cubicBezTo>
                    <a:pt x="20" y="375"/>
                    <a:pt x="13" y="382"/>
                    <a:pt x="27" y="362"/>
                  </a:cubicBezTo>
                  <a:cubicBezTo>
                    <a:pt x="33" y="349"/>
                    <a:pt x="33" y="349"/>
                    <a:pt x="40" y="335"/>
                  </a:cubicBezTo>
                  <a:cubicBezTo>
                    <a:pt x="47" y="322"/>
                    <a:pt x="60" y="302"/>
                    <a:pt x="67" y="288"/>
                  </a:cubicBezTo>
                  <a:cubicBezTo>
                    <a:pt x="100" y="235"/>
                    <a:pt x="227" y="61"/>
                    <a:pt x="194" y="1"/>
                  </a:cubicBezTo>
                  <a:cubicBezTo>
                    <a:pt x="167" y="54"/>
                    <a:pt x="127" y="128"/>
                    <a:pt x="94" y="188"/>
                  </a:cubicBezTo>
                  <a:cubicBezTo>
                    <a:pt x="54" y="248"/>
                    <a:pt x="7" y="308"/>
                    <a:pt x="0" y="3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32"/>
            <p:cNvSpPr/>
            <p:nvPr/>
          </p:nvSpPr>
          <p:spPr>
            <a:xfrm>
              <a:off x="6515107" y="1817050"/>
              <a:ext cx="6731" cy="10157"/>
            </a:xfrm>
            <a:custGeom>
              <a:avLst/>
              <a:gdLst/>
              <a:ahLst/>
              <a:cxnLst/>
              <a:rect l="l" t="t" r="r" b="b"/>
              <a:pathLst>
                <a:path w="222" h="335" extrusionOk="0">
                  <a:moveTo>
                    <a:pt x="20" y="335"/>
                  </a:moveTo>
                  <a:cubicBezTo>
                    <a:pt x="40" y="308"/>
                    <a:pt x="54" y="248"/>
                    <a:pt x="114" y="161"/>
                  </a:cubicBezTo>
                  <a:cubicBezTo>
                    <a:pt x="147" y="114"/>
                    <a:pt x="201" y="67"/>
                    <a:pt x="221" y="0"/>
                  </a:cubicBezTo>
                  <a:cubicBezTo>
                    <a:pt x="168" y="20"/>
                    <a:pt x="181" y="34"/>
                    <a:pt x="147" y="74"/>
                  </a:cubicBezTo>
                  <a:cubicBezTo>
                    <a:pt x="94" y="134"/>
                    <a:pt x="0" y="234"/>
                    <a:pt x="20" y="3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2"/>
            <p:cNvSpPr/>
            <p:nvPr/>
          </p:nvSpPr>
          <p:spPr>
            <a:xfrm>
              <a:off x="6842320" y="1338085"/>
              <a:ext cx="6307" cy="7944"/>
            </a:xfrm>
            <a:custGeom>
              <a:avLst/>
              <a:gdLst/>
              <a:ahLst/>
              <a:cxnLst/>
              <a:rect l="l" t="t" r="r" b="b"/>
              <a:pathLst>
                <a:path w="208" h="262" extrusionOk="0">
                  <a:moveTo>
                    <a:pt x="0" y="261"/>
                  </a:moveTo>
                  <a:cubicBezTo>
                    <a:pt x="47" y="241"/>
                    <a:pt x="34" y="248"/>
                    <a:pt x="60" y="208"/>
                  </a:cubicBezTo>
                  <a:cubicBezTo>
                    <a:pt x="107" y="148"/>
                    <a:pt x="181" y="74"/>
                    <a:pt x="208" y="1"/>
                  </a:cubicBezTo>
                  <a:cubicBezTo>
                    <a:pt x="161" y="7"/>
                    <a:pt x="147" y="47"/>
                    <a:pt x="94" y="114"/>
                  </a:cubicBezTo>
                  <a:cubicBezTo>
                    <a:pt x="60" y="161"/>
                    <a:pt x="20" y="201"/>
                    <a:pt x="0"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2"/>
            <p:cNvSpPr/>
            <p:nvPr/>
          </p:nvSpPr>
          <p:spPr>
            <a:xfrm>
              <a:off x="6766248" y="1407882"/>
              <a:ext cx="4093" cy="8338"/>
            </a:xfrm>
            <a:custGeom>
              <a:avLst/>
              <a:gdLst/>
              <a:ahLst/>
              <a:cxnLst/>
              <a:rect l="l" t="t" r="r" b="b"/>
              <a:pathLst>
                <a:path w="135" h="275" extrusionOk="0">
                  <a:moveTo>
                    <a:pt x="0" y="274"/>
                  </a:moveTo>
                  <a:cubicBezTo>
                    <a:pt x="27" y="261"/>
                    <a:pt x="27" y="254"/>
                    <a:pt x="47" y="214"/>
                  </a:cubicBezTo>
                  <a:cubicBezTo>
                    <a:pt x="81" y="161"/>
                    <a:pt x="121" y="80"/>
                    <a:pt x="134" y="13"/>
                  </a:cubicBezTo>
                  <a:cubicBezTo>
                    <a:pt x="101" y="20"/>
                    <a:pt x="134" y="0"/>
                    <a:pt x="107" y="34"/>
                  </a:cubicBezTo>
                  <a:lnTo>
                    <a:pt x="54" y="127"/>
                  </a:lnTo>
                  <a:cubicBezTo>
                    <a:pt x="34" y="181"/>
                    <a:pt x="7" y="221"/>
                    <a:pt x="0" y="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2"/>
            <p:cNvSpPr/>
            <p:nvPr/>
          </p:nvSpPr>
          <p:spPr>
            <a:xfrm>
              <a:off x="6515501" y="1125481"/>
              <a:ext cx="2456" cy="8156"/>
            </a:xfrm>
            <a:custGeom>
              <a:avLst/>
              <a:gdLst/>
              <a:ahLst/>
              <a:cxnLst/>
              <a:rect l="l" t="t" r="r" b="b"/>
              <a:pathLst>
                <a:path w="81" h="269" extrusionOk="0">
                  <a:moveTo>
                    <a:pt x="1" y="268"/>
                  </a:moveTo>
                  <a:cubicBezTo>
                    <a:pt x="34" y="248"/>
                    <a:pt x="41" y="201"/>
                    <a:pt x="54" y="155"/>
                  </a:cubicBezTo>
                  <a:cubicBezTo>
                    <a:pt x="68" y="94"/>
                    <a:pt x="74" y="61"/>
                    <a:pt x="81" y="1"/>
                  </a:cubicBezTo>
                  <a:cubicBezTo>
                    <a:pt x="27" y="48"/>
                    <a:pt x="1" y="208"/>
                    <a:pt x="1" y="2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2"/>
            <p:cNvSpPr/>
            <p:nvPr/>
          </p:nvSpPr>
          <p:spPr>
            <a:xfrm>
              <a:off x="6804390" y="1278052"/>
              <a:ext cx="2244" cy="6094"/>
            </a:xfrm>
            <a:custGeom>
              <a:avLst/>
              <a:gdLst/>
              <a:ahLst/>
              <a:cxnLst/>
              <a:rect l="l" t="t" r="r" b="b"/>
              <a:pathLst>
                <a:path w="74" h="201" extrusionOk="0">
                  <a:moveTo>
                    <a:pt x="74" y="194"/>
                  </a:moveTo>
                  <a:cubicBezTo>
                    <a:pt x="60" y="121"/>
                    <a:pt x="40" y="47"/>
                    <a:pt x="7" y="0"/>
                  </a:cubicBezTo>
                  <a:cubicBezTo>
                    <a:pt x="7" y="0"/>
                    <a:pt x="0" y="0"/>
                    <a:pt x="0" y="7"/>
                  </a:cubicBezTo>
                  <a:lnTo>
                    <a:pt x="47" y="174"/>
                  </a:lnTo>
                  <a:cubicBezTo>
                    <a:pt x="67" y="201"/>
                    <a:pt x="40" y="174"/>
                    <a:pt x="74"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2"/>
            <p:cNvSpPr/>
            <p:nvPr/>
          </p:nvSpPr>
          <p:spPr>
            <a:xfrm>
              <a:off x="6771705" y="1418221"/>
              <a:ext cx="3093" cy="7944"/>
            </a:xfrm>
            <a:custGeom>
              <a:avLst/>
              <a:gdLst/>
              <a:ahLst/>
              <a:cxnLst/>
              <a:rect l="l" t="t" r="r" b="b"/>
              <a:pathLst>
                <a:path w="102" h="262" extrusionOk="0">
                  <a:moveTo>
                    <a:pt x="21" y="261"/>
                  </a:moveTo>
                  <a:cubicBezTo>
                    <a:pt x="48" y="234"/>
                    <a:pt x="101" y="47"/>
                    <a:pt x="88" y="0"/>
                  </a:cubicBezTo>
                  <a:cubicBezTo>
                    <a:pt x="54" y="27"/>
                    <a:pt x="48" y="74"/>
                    <a:pt x="34" y="127"/>
                  </a:cubicBezTo>
                  <a:cubicBezTo>
                    <a:pt x="28" y="168"/>
                    <a:pt x="1" y="228"/>
                    <a:pt x="21" y="2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4">
            <a:extLst>
              <a:ext uri="{FF2B5EF4-FFF2-40B4-BE49-F238E27FC236}">
                <a16:creationId xmlns:a16="http://schemas.microsoft.com/office/drawing/2014/main" id="{2EA26AFB-4ACC-744F-12F8-C41AD748F35F}"/>
              </a:ext>
            </a:extLst>
          </p:cNvPr>
          <p:cNvPicPr>
            <a:picLocks noChangeAspect="1"/>
          </p:cNvPicPr>
          <p:nvPr/>
        </p:nvPicPr>
        <p:blipFill>
          <a:blip r:embed="rId3"/>
          <a:stretch>
            <a:fillRect/>
          </a:stretch>
        </p:blipFill>
        <p:spPr>
          <a:xfrm>
            <a:off x="4499102" y="1339014"/>
            <a:ext cx="4351034" cy="32632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5"/>
        <p:cNvGrpSpPr/>
        <p:nvPr/>
      </p:nvGrpSpPr>
      <p:grpSpPr>
        <a:xfrm>
          <a:off x="0" y="0"/>
          <a:ext cx="0" cy="0"/>
          <a:chOff x="0" y="0"/>
          <a:chExt cx="0" cy="0"/>
        </a:xfrm>
      </p:grpSpPr>
      <p:sp>
        <p:nvSpPr>
          <p:cNvPr id="5856" name="Google Shape;5856;p33"/>
          <p:cNvSpPr txBox="1">
            <a:spLocks noGrp="1"/>
          </p:cNvSpPr>
          <p:nvPr>
            <p:ph type="title"/>
          </p:nvPr>
        </p:nvSpPr>
        <p:spPr>
          <a:xfrm>
            <a:off x="4482900" y="2026050"/>
            <a:ext cx="3948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How did it start?</a:t>
            </a:r>
            <a:endParaRPr dirty="0"/>
          </a:p>
        </p:txBody>
      </p:sp>
      <p:sp>
        <p:nvSpPr>
          <p:cNvPr id="5857" name="Google Shape;5857;p33"/>
          <p:cNvSpPr txBox="1">
            <a:spLocks noGrp="1"/>
          </p:cNvSpPr>
          <p:nvPr>
            <p:ph type="title" idx="2"/>
          </p:nvPr>
        </p:nvSpPr>
        <p:spPr>
          <a:xfrm>
            <a:off x="5830950" y="952259"/>
            <a:ext cx="1251900" cy="57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5859" name="Google Shape;5859;p33"/>
          <p:cNvPicPr preferRelativeResize="0"/>
          <p:nvPr/>
        </p:nvPicPr>
        <p:blipFill rotWithShape="1">
          <a:blip r:embed="rId3">
            <a:alphaModFix amt="94000"/>
          </a:blip>
          <a:srcRect l="12596" r="12603"/>
          <a:stretch/>
        </p:blipFill>
        <p:spPr>
          <a:xfrm>
            <a:off x="713100" y="539400"/>
            <a:ext cx="3048950" cy="2718726"/>
          </a:xfrm>
          <a:prstGeom prst="rect">
            <a:avLst/>
          </a:prstGeom>
          <a:noFill/>
          <a:ln w="9525" cap="flat" cmpd="sng">
            <a:solidFill>
              <a:schemeClr val="dk1"/>
            </a:solidFill>
            <a:prstDash val="solid"/>
            <a:round/>
            <a:headEnd type="none" w="sm" len="sm"/>
            <a:tailEnd type="none" w="sm" len="sm"/>
          </a:ln>
        </p:spPr>
      </p:pic>
      <p:pic>
        <p:nvPicPr>
          <p:cNvPr id="5860" name="Google Shape;5860;p33"/>
          <p:cNvPicPr preferRelativeResize="0"/>
          <p:nvPr/>
        </p:nvPicPr>
        <p:blipFill rotWithShape="1">
          <a:blip r:embed="rId4">
            <a:alphaModFix amt="94000"/>
          </a:blip>
          <a:srcRect t="19505" b="19499"/>
          <a:stretch/>
        </p:blipFill>
        <p:spPr>
          <a:xfrm>
            <a:off x="713100" y="3363725"/>
            <a:ext cx="3048950" cy="1240376"/>
          </a:xfrm>
          <a:prstGeom prst="rect">
            <a:avLst/>
          </a:prstGeom>
          <a:noFill/>
          <a:ln w="9525" cap="flat" cmpd="sng">
            <a:solidFill>
              <a:schemeClr val="dk1"/>
            </a:solidFill>
            <a:prstDash val="solid"/>
            <a:round/>
            <a:headEnd type="none" w="sm" len="sm"/>
            <a:tailEnd type="none" w="sm" len="sm"/>
          </a:ln>
        </p:spPr>
      </p:pic>
      <p:grpSp>
        <p:nvGrpSpPr>
          <p:cNvPr id="5861" name="Google Shape;5861;p33"/>
          <p:cNvGrpSpPr/>
          <p:nvPr/>
        </p:nvGrpSpPr>
        <p:grpSpPr>
          <a:xfrm rot="-6783444">
            <a:off x="3006416" y="3607941"/>
            <a:ext cx="1103920" cy="2407007"/>
            <a:chOff x="2430300" y="1487150"/>
            <a:chExt cx="284200" cy="619675"/>
          </a:xfrm>
        </p:grpSpPr>
        <p:sp>
          <p:nvSpPr>
            <p:cNvPr id="5862" name="Google Shape;5862;p33"/>
            <p:cNvSpPr/>
            <p:nvPr/>
          </p:nvSpPr>
          <p:spPr>
            <a:xfrm>
              <a:off x="2430300" y="1487150"/>
              <a:ext cx="284200" cy="619675"/>
            </a:xfrm>
            <a:custGeom>
              <a:avLst/>
              <a:gdLst/>
              <a:ahLst/>
              <a:cxnLst/>
              <a:rect l="l" t="t" r="r" b="b"/>
              <a:pathLst>
                <a:path w="11368" h="24787" extrusionOk="0">
                  <a:moveTo>
                    <a:pt x="6149" y="262"/>
                  </a:moveTo>
                  <a:lnTo>
                    <a:pt x="6149" y="262"/>
                  </a:lnTo>
                  <a:cubicBezTo>
                    <a:pt x="6330" y="269"/>
                    <a:pt x="6330" y="269"/>
                    <a:pt x="6437" y="376"/>
                  </a:cubicBezTo>
                  <a:cubicBezTo>
                    <a:pt x="6330" y="336"/>
                    <a:pt x="6269" y="309"/>
                    <a:pt x="6149" y="262"/>
                  </a:cubicBezTo>
                  <a:close/>
                  <a:moveTo>
                    <a:pt x="5701" y="3072"/>
                  </a:moveTo>
                  <a:lnTo>
                    <a:pt x="5701" y="3072"/>
                  </a:lnTo>
                  <a:cubicBezTo>
                    <a:pt x="5704" y="3077"/>
                    <a:pt x="5706" y="3082"/>
                    <a:pt x="5709" y="3086"/>
                  </a:cubicBezTo>
                  <a:lnTo>
                    <a:pt x="5709" y="3086"/>
                  </a:lnTo>
                  <a:cubicBezTo>
                    <a:pt x="5711" y="3084"/>
                    <a:pt x="5712" y="3081"/>
                    <a:pt x="5714" y="3079"/>
                  </a:cubicBezTo>
                  <a:lnTo>
                    <a:pt x="5701" y="3072"/>
                  </a:lnTo>
                  <a:close/>
                  <a:moveTo>
                    <a:pt x="5597" y="8513"/>
                  </a:moveTo>
                  <a:cubicBezTo>
                    <a:pt x="5591" y="8517"/>
                    <a:pt x="5586" y="8521"/>
                    <a:pt x="5580" y="8525"/>
                  </a:cubicBezTo>
                  <a:lnTo>
                    <a:pt x="5594" y="8525"/>
                  </a:lnTo>
                  <a:cubicBezTo>
                    <a:pt x="5595" y="8521"/>
                    <a:pt x="5596" y="8517"/>
                    <a:pt x="5597" y="8513"/>
                  </a:cubicBezTo>
                  <a:close/>
                  <a:moveTo>
                    <a:pt x="2688" y="8755"/>
                  </a:moveTo>
                  <a:cubicBezTo>
                    <a:pt x="2682" y="8761"/>
                    <a:pt x="2676" y="8767"/>
                    <a:pt x="2670" y="8773"/>
                  </a:cubicBezTo>
                  <a:lnTo>
                    <a:pt x="2683" y="8779"/>
                  </a:lnTo>
                  <a:cubicBezTo>
                    <a:pt x="2685" y="8771"/>
                    <a:pt x="2686" y="8763"/>
                    <a:pt x="2688" y="8755"/>
                  </a:cubicBezTo>
                  <a:close/>
                  <a:moveTo>
                    <a:pt x="4088" y="9048"/>
                  </a:moveTo>
                  <a:lnTo>
                    <a:pt x="4088" y="9048"/>
                  </a:lnTo>
                  <a:cubicBezTo>
                    <a:pt x="4081" y="9050"/>
                    <a:pt x="4075" y="9052"/>
                    <a:pt x="4068" y="9054"/>
                  </a:cubicBezTo>
                  <a:lnTo>
                    <a:pt x="4082" y="9060"/>
                  </a:lnTo>
                  <a:cubicBezTo>
                    <a:pt x="4084" y="9056"/>
                    <a:pt x="4086" y="9052"/>
                    <a:pt x="4088" y="9048"/>
                  </a:cubicBezTo>
                  <a:close/>
                  <a:moveTo>
                    <a:pt x="10075" y="10041"/>
                  </a:moveTo>
                  <a:cubicBezTo>
                    <a:pt x="10078" y="10046"/>
                    <a:pt x="10080" y="10052"/>
                    <a:pt x="10083" y="10057"/>
                  </a:cubicBezTo>
                  <a:lnTo>
                    <a:pt x="10083" y="10044"/>
                  </a:lnTo>
                  <a:cubicBezTo>
                    <a:pt x="10080" y="10043"/>
                    <a:pt x="10077" y="10042"/>
                    <a:pt x="10075" y="10041"/>
                  </a:cubicBezTo>
                  <a:close/>
                  <a:moveTo>
                    <a:pt x="9270" y="12432"/>
                  </a:moveTo>
                  <a:cubicBezTo>
                    <a:pt x="9275" y="12439"/>
                    <a:pt x="9281" y="12446"/>
                    <a:pt x="9287" y="12452"/>
                  </a:cubicBezTo>
                  <a:lnTo>
                    <a:pt x="9294" y="12439"/>
                  </a:lnTo>
                  <a:cubicBezTo>
                    <a:pt x="9286" y="12436"/>
                    <a:pt x="9278" y="12434"/>
                    <a:pt x="9270" y="12432"/>
                  </a:cubicBezTo>
                  <a:close/>
                  <a:moveTo>
                    <a:pt x="7601" y="12915"/>
                  </a:moveTo>
                  <a:lnTo>
                    <a:pt x="7601" y="12915"/>
                  </a:lnTo>
                  <a:cubicBezTo>
                    <a:pt x="7608" y="12924"/>
                    <a:pt x="7614" y="12932"/>
                    <a:pt x="7621" y="12941"/>
                  </a:cubicBezTo>
                  <a:lnTo>
                    <a:pt x="7628" y="12927"/>
                  </a:lnTo>
                  <a:cubicBezTo>
                    <a:pt x="7619" y="12923"/>
                    <a:pt x="7610" y="12919"/>
                    <a:pt x="7601" y="12915"/>
                  </a:cubicBezTo>
                  <a:close/>
                  <a:moveTo>
                    <a:pt x="3586" y="13616"/>
                  </a:moveTo>
                  <a:cubicBezTo>
                    <a:pt x="3584" y="13619"/>
                    <a:pt x="3582" y="13621"/>
                    <a:pt x="3580" y="13623"/>
                  </a:cubicBezTo>
                  <a:lnTo>
                    <a:pt x="3587" y="13623"/>
                  </a:lnTo>
                  <a:cubicBezTo>
                    <a:pt x="3586" y="13621"/>
                    <a:pt x="3586" y="13619"/>
                    <a:pt x="3586" y="13616"/>
                  </a:cubicBezTo>
                  <a:close/>
                  <a:moveTo>
                    <a:pt x="5208" y="14009"/>
                  </a:moveTo>
                  <a:lnTo>
                    <a:pt x="5208" y="14009"/>
                  </a:lnTo>
                  <a:cubicBezTo>
                    <a:pt x="5207" y="14010"/>
                    <a:pt x="5206" y="14010"/>
                    <a:pt x="5206" y="14011"/>
                  </a:cubicBezTo>
                  <a:lnTo>
                    <a:pt x="5212" y="14018"/>
                  </a:lnTo>
                  <a:cubicBezTo>
                    <a:pt x="5211" y="14015"/>
                    <a:pt x="5209" y="14012"/>
                    <a:pt x="5208" y="14009"/>
                  </a:cubicBezTo>
                  <a:close/>
                  <a:moveTo>
                    <a:pt x="6794" y="14773"/>
                  </a:moveTo>
                  <a:lnTo>
                    <a:pt x="6791" y="14794"/>
                  </a:lnTo>
                  <a:cubicBezTo>
                    <a:pt x="6791" y="14786"/>
                    <a:pt x="6792" y="14779"/>
                    <a:pt x="6794" y="14773"/>
                  </a:cubicBezTo>
                  <a:close/>
                  <a:moveTo>
                    <a:pt x="6869" y="16124"/>
                  </a:moveTo>
                  <a:cubicBezTo>
                    <a:pt x="6924" y="16406"/>
                    <a:pt x="6898" y="16694"/>
                    <a:pt x="6885" y="16982"/>
                  </a:cubicBezTo>
                  <a:cubicBezTo>
                    <a:pt x="6885" y="16998"/>
                    <a:pt x="6869" y="17009"/>
                    <a:pt x="6855" y="17023"/>
                  </a:cubicBezTo>
                  <a:lnTo>
                    <a:pt x="6855" y="17023"/>
                  </a:lnTo>
                  <a:cubicBezTo>
                    <a:pt x="6786" y="16723"/>
                    <a:pt x="6792" y="16423"/>
                    <a:pt x="6869" y="16124"/>
                  </a:cubicBezTo>
                  <a:close/>
                  <a:moveTo>
                    <a:pt x="6850" y="17050"/>
                  </a:moveTo>
                  <a:cubicBezTo>
                    <a:pt x="6867" y="17097"/>
                    <a:pt x="6879" y="17143"/>
                    <a:pt x="6896" y="17190"/>
                  </a:cubicBezTo>
                  <a:lnTo>
                    <a:pt x="6896" y="17190"/>
                  </a:lnTo>
                  <a:cubicBezTo>
                    <a:pt x="6849" y="17150"/>
                    <a:pt x="6820" y="17109"/>
                    <a:pt x="6850" y="17050"/>
                  </a:cubicBezTo>
                  <a:close/>
                  <a:moveTo>
                    <a:pt x="8718" y="17303"/>
                  </a:moveTo>
                  <a:lnTo>
                    <a:pt x="8718" y="17310"/>
                  </a:lnTo>
                  <a:cubicBezTo>
                    <a:pt x="8720" y="17311"/>
                    <a:pt x="8722" y="17312"/>
                    <a:pt x="8724" y="17312"/>
                  </a:cubicBezTo>
                  <a:lnTo>
                    <a:pt x="8724" y="17312"/>
                  </a:lnTo>
                  <a:cubicBezTo>
                    <a:pt x="8722" y="17309"/>
                    <a:pt x="8720" y="17306"/>
                    <a:pt x="8718" y="17303"/>
                  </a:cubicBezTo>
                  <a:close/>
                  <a:moveTo>
                    <a:pt x="6885" y="17337"/>
                  </a:moveTo>
                  <a:cubicBezTo>
                    <a:pt x="6889" y="17337"/>
                    <a:pt x="6894" y="17337"/>
                    <a:pt x="6898" y="17339"/>
                  </a:cubicBezTo>
                  <a:lnTo>
                    <a:pt x="6898" y="17339"/>
                  </a:lnTo>
                  <a:cubicBezTo>
                    <a:pt x="6898" y="17342"/>
                    <a:pt x="6898" y="17346"/>
                    <a:pt x="6898" y="17350"/>
                  </a:cubicBezTo>
                  <a:cubicBezTo>
                    <a:pt x="6898" y="17350"/>
                    <a:pt x="6892" y="17343"/>
                    <a:pt x="6885" y="17337"/>
                  </a:cubicBezTo>
                  <a:close/>
                  <a:moveTo>
                    <a:pt x="4508" y="18766"/>
                  </a:moveTo>
                  <a:cubicBezTo>
                    <a:pt x="4507" y="18767"/>
                    <a:pt x="4505" y="18768"/>
                    <a:pt x="4503" y="18768"/>
                  </a:cubicBezTo>
                  <a:lnTo>
                    <a:pt x="4510" y="18775"/>
                  </a:lnTo>
                  <a:cubicBezTo>
                    <a:pt x="4509" y="18772"/>
                    <a:pt x="4509" y="18769"/>
                    <a:pt x="4508" y="18766"/>
                  </a:cubicBezTo>
                  <a:close/>
                  <a:moveTo>
                    <a:pt x="5808" y="396"/>
                  </a:moveTo>
                  <a:cubicBezTo>
                    <a:pt x="5915" y="403"/>
                    <a:pt x="5982" y="470"/>
                    <a:pt x="6055" y="496"/>
                  </a:cubicBezTo>
                  <a:cubicBezTo>
                    <a:pt x="6129" y="530"/>
                    <a:pt x="6203" y="563"/>
                    <a:pt x="6283" y="583"/>
                  </a:cubicBezTo>
                  <a:cubicBezTo>
                    <a:pt x="6363" y="603"/>
                    <a:pt x="6450" y="610"/>
                    <a:pt x="6524" y="623"/>
                  </a:cubicBezTo>
                  <a:cubicBezTo>
                    <a:pt x="6464" y="884"/>
                    <a:pt x="6403" y="1132"/>
                    <a:pt x="6336" y="1379"/>
                  </a:cubicBezTo>
                  <a:cubicBezTo>
                    <a:pt x="6316" y="1466"/>
                    <a:pt x="6276" y="1547"/>
                    <a:pt x="6243" y="1634"/>
                  </a:cubicBezTo>
                  <a:cubicBezTo>
                    <a:pt x="6229" y="1674"/>
                    <a:pt x="6209" y="1721"/>
                    <a:pt x="6223" y="1761"/>
                  </a:cubicBezTo>
                  <a:cubicBezTo>
                    <a:pt x="6263" y="1941"/>
                    <a:pt x="6203" y="2115"/>
                    <a:pt x="6176" y="2296"/>
                  </a:cubicBezTo>
                  <a:cubicBezTo>
                    <a:pt x="6062" y="2938"/>
                    <a:pt x="6029" y="3587"/>
                    <a:pt x="6015" y="4243"/>
                  </a:cubicBezTo>
                  <a:cubicBezTo>
                    <a:pt x="6009" y="5059"/>
                    <a:pt x="6022" y="5882"/>
                    <a:pt x="6035" y="6705"/>
                  </a:cubicBezTo>
                  <a:cubicBezTo>
                    <a:pt x="6042" y="6892"/>
                    <a:pt x="6082" y="7080"/>
                    <a:pt x="6096" y="7274"/>
                  </a:cubicBezTo>
                  <a:cubicBezTo>
                    <a:pt x="6116" y="7889"/>
                    <a:pt x="6142" y="8505"/>
                    <a:pt x="6142" y="9127"/>
                  </a:cubicBezTo>
                  <a:cubicBezTo>
                    <a:pt x="6136" y="9341"/>
                    <a:pt x="6149" y="9542"/>
                    <a:pt x="6189" y="9756"/>
                  </a:cubicBezTo>
                  <a:cubicBezTo>
                    <a:pt x="6229" y="9977"/>
                    <a:pt x="6249" y="10198"/>
                    <a:pt x="6263" y="10425"/>
                  </a:cubicBezTo>
                  <a:cubicBezTo>
                    <a:pt x="6323" y="11268"/>
                    <a:pt x="6470" y="12098"/>
                    <a:pt x="6591" y="12927"/>
                  </a:cubicBezTo>
                  <a:cubicBezTo>
                    <a:pt x="6670" y="13524"/>
                    <a:pt x="6723" y="14127"/>
                    <a:pt x="6796" y="14723"/>
                  </a:cubicBezTo>
                  <a:lnTo>
                    <a:pt x="6796" y="14723"/>
                  </a:lnTo>
                  <a:cubicBezTo>
                    <a:pt x="6743" y="14622"/>
                    <a:pt x="6675" y="14520"/>
                    <a:pt x="6637" y="14413"/>
                  </a:cubicBezTo>
                  <a:cubicBezTo>
                    <a:pt x="6484" y="14031"/>
                    <a:pt x="6377" y="13630"/>
                    <a:pt x="6330" y="13215"/>
                  </a:cubicBezTo>
                  <a:cubicBezTo>
                    <a:pt x="6243" y="12479"/>
                    <a:pt x="6149" y="11743"/>
                    <a:pt x="6055" y="11007"/>
                  </a:cubicBezTo>
                  <a:cubicBezTo>
                    <a:pt x="6029" y="10766"/>
                    <a:pt x="5975" y="10519"/>
                    <a:pt x="5942" y="10278"/>
                  </a:cubicBezTo>
                  <a:cubicBezTo>
                    <a:pt x="5922" y="10124"/>
                    <a:pt x="5908" y="9963"/>
                    <a:pt x="5922" y="9810"/>
                  </a:cubicBezTo>
                  <a:cubicBezTo>
                    <a:pt x="5968" y="9167"/>
                    <a:pt x="5881" y="8532"/>
                    <a:pt x="5808" y="7896"/>
                  </a:cubicBezTo>
                  <a:cubicBezTo>
                    <a:pt x="5781" y="7675"/>
                    <a:pt x="5734" y="7455"/>
                    <a:pt x="5701" y="7234"/>
                  </a:cubicBezTo>
                  <a:cubicBezTo>
                    <a:pt x="5647" y="6846"/>
                    <a:pt x="5614" y="6451"/>
                    <a:pt x="5634" y="6056"/>
                  </a:cubicBezTo>
                  <a:cubicBezTo>
                    <a:pt x="5661" y="5287"/>
                    <a:pt x="5667" y="4511"/>
                    <a:pt x="5687" y="3735"/>
                  </a:cubicBezTo>
                  <a:cubicBezTo>
                    <a:pt x="5694" y="3627"/>
                    <a:pt x="5714" y="3514"/>
                    <a:pt x="5721" y="3400"/>
                  </a:cubicBezTo>
                  <a:cubicBezTo>
                    <a:pt x="5727" y="3298"/>
                    <a:pt x="5764" y="3189"/>
                    <a:pt x="5709" y="3086"/>
                  </a:cubicBezTo>
                  <a:lnTo>
                    <a:pt x="5709" y="3086"/>
                  </a:lnTo>
                  <a:cubicBezTo>
                    <a:pt x="5581" y="3272"/>
                    <a:pt x="5587" y="3497"/>
                    <a:pt x="5547" y="3714"/>
                  </a:cubicBezTo>
                  <a:cubicBezTo>
                    <a:pt x="5534" y="3815"/>
                    <a:pt x="5534" y="3915"/>
                    <a:pt x="5527" y="4022"/>
                  </a:cubicBezTo>
                  <a:cubicBezTo>
                    <a:pt x="4885" y="4404"/>
                    <a:pt x="4416" y="4966"/>
                    <a:pt x="3961" y="5541"/>
                  </a:cubicBezTo>
                  <a:cubicBezTo>
                    <a:pt x="4463" y="5086"/>
                    <a:pt x="4965" y="4631"/>
                    <a:pt x="5473" y="4169"/>
                  </a:cubicBezTo>
                  <a:lnTo>
                    <a:pt x="5473" y="4169"/>
                  </a:lnTo>
                  <a:cubicBezTo>
                    <a:pt x="5547" y="4377"/>
                    <a:pt x="5547" y="4457"/>
                    <a:pt x="5426" y="4564"/>
                  </a:cubicBezTo>
                  <a:cubicBezTo>
                    <a:pt x="5266" y="4711"/>
                    <a:pt x="5085" y="4852"/>
                    <a:pt x="4918" y="4999"/>
                  </a:cubicBezTo>
                  <a:cubicBezTo>
                    <a:pt x="4744" y="5153"/>
                    <a:pt x="4570" y="5314"/>
                    <a:pt x="4416" y="5501"/>
                  </a:cubicBezTo>
                  <a:cubicBezTo>
                    <a:pt x="4463" y="5474"/>
                    <a:pt x="4517" y="5454"/>
                    <a:pt x="4557" y="5421"/>
                  </a:cubicBezTo>
                  <a:cubicBezTo>
                    <a:pt x="4818" y="5206"/>
                    <a:pt x="5072" y="4986"/>
                    <a:pt x="5326" y="4772"/>
                  </a:cubicBezTo>
                  <a:cubicBezTo>
                    <a:pt x="5371" y="4739"/>
                    <a:pt x="5422" y="4720"/>
                    <a:pt x="5467" y="4695"/>
                  </a:cubicBezTo>
                  <a:lnTo>
                    <a:pt x="5467" y="4695"/>
                  </a:lnTo>
                  <a:cubicBezTo>
                    <a:pt x="5474" y="4721"/>
                    <a:pt x="5487" y="4753"/>
                    <a:pt x="5493" y="4785"/>
                  </a:cubicBezTo>
                  <a:cubicBezTo>
                    <a:pt x="5527" y="4939"/>
                    <a:pt x="5433" y="5079"/>
                    <a:pt x="5460" y="5233"/>
                  </a:cubicBezTo>
                  <a:cubicBezTo>
                    <a:pt x="5487" y="5387"/>
                    <a:pt x="5473" y="5548"/>
                    <a:pt x="5473" y="5702"/>
                  </a:cubicBezTo>
                  <a:cubicBezTo>
                    <a:pt x="5259" y="5842"/>
                    <a:pt x="5052" y="5976"/>
                    <a:pt x="4844" y="6103"/>
                  </a:cubicBezTo>
                  <a:cubicBezTo>
                    <a:pt x="4242" y="6484"/>
                    <a:pt x="3767" y="6993"/>
                    <a:pt x="3366" y="7562"/>
                  </a:cubicBezTo>
                  <a:cubicBezTo>
                    <a:pt x="3132" y="7889"/>
                    <a:pt x="2938" y="8244"/>
                    <a:pt x="2730" y="8592"/>
                  </a:cubicBezTo>
                  <a:cubicBezTo>
                    <a:pt x="2701" y="8639"/>
                    <a:pt x="2697" y="8696"/>
                    <a:pt x="2688" y="8755"/>
                  </a:cubicBezTo>
                  <a:lnTo>
                    <a:pt x="2688" y="8755"/>
                  </a:lnTo>
                  <a:cubicBezTo>
                    <a:pt x="2736" y="8707"/>
                    <a:pt x="2788" y="8659"/>
                    <a:pt x="2824" y="8605"/>
                  </a:cubicBezTo>
                  <a:cubicBezTo>
                    <a:pt x="3359" y="7776"/>
                    <a:pt x="4021" y="7066"/>
                    <a:pt x="4798" y="6464"/>
                  </a:cubicBezTo>
                  <a:cubicBezTo>
                    <a:pt x="4972" y="6330"/>
                    <a:pt x="5125" y="6190"/>
                    <a:pt x="5293" y="6056"/>
                  </a:cubicBezTo>
                  <a:cubicBezTo>
                    <a:pt x="5333" y="6023"/>
                    <a:pt x="5386" y="5996"/>
                    <a:pt x="5440" y="5956"/>
                  </a:cubicBezTo>
                  <a:cubicBezTo>
                    <a:pt x="5453" y="6003"/>
                    <a:pt x="5473" y="6036"/>
                    <a:pt x="5473" y="6063"/>
                  </a:cubicBezTo>
                  <a:cubicBezTo>
                    <a:pt x="5426" y="6424"/>
                    <a:pt x="5534" y="6779"/>
                    <a:pt x="5473" y="7133"/>
                  </a:cubicBezTo>
                  <a:cubicBezTo>
                    <a:pt x="5473" y="7153"/>
                    <a:pt x="5480" y="7180"/>
                    <a:pt x="5480" y="7200"/>
                  </a:cubicBezTo>
                  <a:cubicBezTo>
                    <a:pt x="5554" y="7321"/>
                    <a:pt x="5554" y="7321"/>
                    <a:pt x="5560" y="7495"/>
                  </a:cubicBezTo>
                  <a:cubicBezTo>
                    <a:pt x="5038" y="7923"/>
                    <a:pt x="4590" y="8431"/>
                    <a:pt x="4149" y="8947"/>
                  </a:cubicBezTo>
                  <a:cubicBezTo>
                    <a:pt x="4125" y="8977"/>
                    <a:pt x="4106" y="9012"/>
                    <a:pt x="4088" y="9048"/>
                  </a:cubicBezTo>
                  <a:lnTo>
                    <a:pt x="4088" y="9048"/>
                  </a:lnTo>
                  <a:cubicBezTo>
                    <a:pt x="4209" y="9009"/>
                    <a:pt x="4273" y="8909"/>
                    <a:pt x="4349" y="8826"/>
                  </a:cubicBezTo>
                  <a:cubicBezTo>
                    <a:pt x="4744" y="8431"/>
                    <a:pt x="5139" y="8030"/>
                    <a:pt x="5520" y="7649"/>
                  </a:cubicBezTo>
                  <a:cubicBezTo>
                    <a:pt x="5620" y="7662"/>
                    <a:pt x="5627" y="7722"/>
                    <a:pt x="5641" y="7776"/>
                  </a:cubicBezTo>
                  <a:cubicBezTo>
                    <a:pt x="5661" y="7863"/>
                    <a:pt x="5667" y="7950"/>
                    <a:pt x="5701" y="8037"/>
                  </a:cubicBezTo>
                  <a:cubicBezTo>
                    <a:pt x="5754" y="8197"/>
                    <a:pt x="5748" y="8344"/>
                    <a:pt x="5614" y="8465"/>
                  </a:cubicBezTo>
                  <a:cubicBezTo>
                    <a:pt x="5603" y="8476"/>
                    <a:pt x="5601" y="8495"/>
                    <a:pt x="5597" y="8513"/>
                  </a:cubicBezTo>
                  <a:lnTo>
                    <a:pt x="5597" y="8513"/>
                  </a:lnTo>
                  <a:cubicBezTo>
                    <a:pt x="5637" y="8485"/>
                    <a:pt x="5673" y="8461"/>
                    <a:pt x="5714" y="8431"/>
                  </a:cubicBezTo>
                  <a:cubicBezTo>
                    <a:pt x="5841" y="8719"/>
                    <a:pt x="5881" y="9308"/>
                    <a:pt x="5808" y="9816"/>
                  </a:cubicBezTo>
                  <a:cubicBezTo>
                    <a:pt x="5574" y="9930"/>
                    <a:pt x="5400" y="10137"/>
                    <a:pt x="5246" y="10358"/>
                  </a:cubicBezTo>
                  <a:cubicBezTo>
                    <a:pt x="4644" y="11221"/>
                    <a:pt x="4115" y="12138"/>
                    <a:pt x="3714" y="13115"/>
                  </a:cubicBezTo>
                  <a:cubicBezTo>
                    <a:pt x="3648" y="13273"/>
                    <a:pt x="3562" y="13432"/>
                    <a:pt x="3586" y="13616"/>
                  </a:cubicBezTo>
                  <a:lnTo>
                    <a:pt x="3586" y="13616"/>
                  </a:lnTo>
                  <a:cubicBezTo>
                    <a:pt x="3612" y="13586"/>
                    <a:pt x="3648" y="13560"/>
                    <a:pt x="3660" y="13523"/>
                  </a:cubicBezTo>
                  <a:cubicBezTo>
                    <a:pt x="3921" y="12941"/>
                    <a:pt x="4249" y="12392"/>
                    <a:pt x="4597" y="11857"/>
                  </a:cubicBezTo>
                  <a:cubicBezTo>
                    <a:pt x="4905" y="11375"/>
                    <a:pt x="5212" y="10893"/>
                    <a:pt x="5520" y="10412"/>
                  </a:cubicBezTo>
                  <a:cubicBezTo>
                    <a:pt x="5594" y="10305"/>
                    <a:pt x="5647" y="10178"/>
                    <a:pt x="5794" y="10097"/>
                  </a:cubicBezTo>
                  <a:cubicBezTo>
                    <a:pt x="5815" y="10171"/>
                    <a:pt x="5828" y="10218"/>
                    <a:pt x="5835" y="10271"/>
                  </a:cubicBezTo>
                  <a:cubicBezTo>
                    <a:pt x="5855" y="10559"/>
                    <a:pt x="5901" y="10840"/>
                    <a:pt x="5935" y="11128"/>
                  </a:cubicBezTo>
                  <a:cubicBezTo>
                    <a:pt x="5948" y="11261"/>
                    <a:pt x="5922" y="11395"/>
                    <a:pt x="5915" y="11529"/>
                  </a:cubicBezTo>
                  <a:lnTo>
                    <a:pt x="5915" y="11536"/>
                  </a:lnTo>
                  <a:cubicBezTo>
                    <a:pt x="5935" y="11563"/>
                    <a:pt x="5968" y="11583"/>
                    <a:pt x="5968" y="11609"/>
                  </a:cubicBezTo>
                  <a:cubicBezTo>
                    <a:pt x="6009" y="11917"/>
                    <a:pt x="6035" y="12232"/>
                    <a:pt x="6075" y="12553"/>
                  </a:cubicBezTo>
                  <a:cubicBezTo>
                    <a:pt x="5721" y="12927"/>
                    <a:pt x="5493" y="13382"/>
                    <a:pt x="5253" y="13837"/>
                  </a:cubicBezTo>
                  <a:cubicBezTo>
                    <a:pt x="5227" y="13889"/>
                    <a:pt x="5177" y="13940"/>
                    <a:pt x="5208" y="14009"/>
                  </a:cubicBezTo>
                  <a:lnTo>
                    <a:pt x="5208" y="14009"/>
                  </a:lnTo>
                  <a:cubicBezTo>
                    <a:pt x="5261" y="13943"/>
                    <a:pt x="5320" y="13877"/>
                    <a:pt x="5366" y="13804"/>
                  </a:cubicBezTo>
                  <a:cubicBezTo>
                    <a:pt x="5540" y="13530"/>
                    <a:pt x="5714" y="13255"/>
                    <a:pt x="5888" y="12981"/>
                  </a:cubicBezTo>
                  <a:cubicBezTo>
                    <a:pt x="5935" y="12907"/>
                    <a:pt x="5988" y="12840"/>
                    <a:pt x="6035" y="12774"/>
                  </a:cubicBezTo>
                  <a:cubicBezTo>
                    <a:pt x="6129" y="12794"/>
                    <a:pt x="6116" y="12861"/>
                    <a:pt x="6122" y="12914"/>
                  </a:cubicBezTo>
                  <a:cubicBezTo>
                    <a:pt x="6149" y="13068"/>
                    <a:pt x="6169" y="13222"/>
                    <a:pt x="6189" y="13376"/>
                  </a:cubicBezTo>
                  <a:cubicBezTo>
                    <a:pt x="6229" y="13750"/>
                    <a:pt x="6323" y="14105"/>
                    <a:pt x="6457" y="14453"/>
                  </a:cubicBezTo>
                  <a:cubicBezTo>
                    <a:pt x="6537" y="14660"/>
                    <a:pt x="6617" y="14868"/>
                    <a:pt x="6631" y="15109"/>
                  </a:cubicBezTo>
                  <a:cubicBezTo>
                    <a:pt x="6149" y="15477"/>
                    <a:pt x="5815" y="15965"/>
                    <a:pt x="5527" y="16487"/>
                  </a:cubicBezTo>
                  <a:cubicBezTo>
                    <a:pt x="5192" y="17089"/>
                    <a:pt x="4864" y="17705"/>
                    <a:pt x="4617" y="18354"/>
                  </a:cubicBezTo>
                  <a:cubicBezTo>
                    <a:pt x="4564" y="18485"/>
                    <a:pt x="4486" y="18616"/>
                    <a:pt x="4508" y="18766"/>
                  </a:cubicBezTo>
                  <a:lnTo>
                    <a:pt x="4508" y="18766"/>
                  </a:lnTo>
                  <a:cubicBezTo>
                    <a:pt x="4597" y="18725"/>
                    <a:pt x="4611" y="18633"/>
                    <a:pt x="4650" y="18554"/>
                  </a:cubicBezTo>
                  <a:cubicBezTo>
                    <a:pt x="5159" y="17577"/>
                    <a:pt x="5748" y="16647"/>
                    <a:pt x="6417" y="15764"/>
                  </a:cubicBezTo>
                  <a:cubicBezTo>
                    <a:pt x="6477" y="15677"/>
                    <a:pt x="6524" y="15570"/>
                    <a:pt x="6671" y="15523"/>
                  </a:cubicBezTo>
                  <a:cubicBezTo>
                    <a:pt x="6671" y="15624"/>
                    <a:pt x="6691" y="15711"/>
                    <a:pt x="6678" y="15791"/>
                  </a:cubicBezTo>
                  <a:cubicBezTo>
                    <a:pt x="6577" y="16567"/>
                    <a:pt x="6644" y="17343"/>
                    <a:pt x="6671" y="18113"/>
                  </a:cubicBezTo>
                  <a:cubicBezTo>
                    <a:pt x="6678" y="18146"/>
                    <a:pt x="6671" y="18186"/>
                    <a:pt x="6678" y="18213"/>
                  </a:cubicBezTo>
                  <a:cubicBezTo>
                    <a:pt x="6698" y="18347"/>
                    <a:pt x="6644" y="18447"/>
                    <a:pt x="6571" y="18554"/>
                  </a:cubicBezTo>
                  <a:cubicBezTo>
                    <a:pt x="6176" y="19136"/>
                    <a:pt x="5935" y="19785"/>
                    <a:pt x="5714" y="20461"/>
                  </a:cubicBezTo>
                  <a:cubicBezTo>
                    <a:pt x="5722" y="20462"/>
                    <a:pt x="5730" y="20463"/>
                    <a:pt x="5737" y="20463"/>
                  </a:cubicBezTo>
                  <a:cubicBezTo>
                    <a:pt x="5815" y="20463"/>
                    <a:pt x="5816" y="20398"/>
                    <a:pt x="5835" y="20361"/>
                  </a:cubicBezTo>
                  <a:cubicBezTo>
                    <a:pt x="6062" y="19953"/>
                    <a:pt x="6290" y="19538"/>
                    <a:pt x="6524" y="19130"/>
                  </a:cubicBezTo>
                  <a:cubicBezTo>
                    <a:pt x="6570" y="19050"/>
                    <a:pt x="6636" y="18990"/>
                    <a:pt x="6690" y="18924"/>
                  </a:cubicBezTo>
                  <a:lnTo>
                    <a:pt x="6690" y="18924"/>
                  </a:lnTo>
                  <a:cubicBezTo>
                    <a:pt x="6791" y="19089"/>
                    <a:pt x="6771" y="19260"/>
                    <a:pt x="6751" y="19437"/>
                  </a:cubicBezTo>
                  <a:cubicBezTo>
                    <a:pt x="6704" y="19879"/>
                    <a:pt x="6644" y="20321"/>
                    <a:pt x="6597" y="20769"/>
                  </a:cubicBezTo>
                  <a:cubicBezTo>
                    <a:pt x="6584" y="20869"/>
                    <a:pt x="6584" y="20963"/>
                    <a:pt x="6577" y="21063"/>
                  </a:cubicBezTo>
                  <a:cubicBezTo>
                    <a:pt x="6591" y="21070"/>
                    <a:pt x="6611" y="21077"/>
                    <a:pt x="6624" y="21077"/>
                  </a:cubicBezTo>
                  <a:cubicBezTo>
                    <a:pt x="6671" y="20883"/>
                    <a:pt x="6711" y="20682"/>
                    <a:pt x="6758" y="20488"/>
                  </a:cubicBezTo>
                  <a:cubicBezTo>
                    <a:pt x="6791" y="20347"/>
                    <a:pt x="6825" y="20207"/>
                    <a:pt x="6858" y="20066"/>
                  </a:cubicBezTo>
                  <a:cubicBezTo>
                    <a:pt x="6872" y="20019"/>
                    <a:pt x="6885" y="19979"/>
                    <a:pt x="6892" y="19932"/>
                  </a:cubicBezTo>
                  <a:cubicBezTo>
                    <a:pt x="6952" y="19330"/>
                    <a:pt x="7012" y="18728"/>
                    <a:pt x="7072" y="18126"/>
                  </a:cubicBezTo>
                  <a:cubicBezTo>
                    <a:pt x="7086" y="17999"/>
                    <a:pt x="7092" y="17878"/>
                    <a:pt x="7106" y="17758"/>
                  </a:cubicBezTo>
                  <a:cubicBezTo>
                    <a:pt x="7113" y="17718"/>
                    <a:pt x="7126" y="17678"/>
                    <a:pt x="7146" y="17604"/>
                  </a:cubicBezTo>
                  <a:cubicBezTo>
                    <a:pt x="7246" y="17684"/>
                    <a:pt x="7280" y="17785"/>
                    <a:pt x="7333" y="17865"/>
                  </a:cubicBezTo>
                  <a:cubicBezTo>
                    <a:pt x="7387" y="17952"/>
                    <a:pt x="7434" y="18039"/>
                    <a:pt x="7487" y="18126"/>
                  </a:cubicBezTo>
                  <a:cubicBezTo>
                    <a:pt x="7534" y="18213"/>
                    <a:pt x="7581" y="18300"/>
                    <a:pt x="7634" y="18394"/>
                  </a:cubicBezTo>
                  <a:cubicBezTo>
                    <a:pt x="7681" y="18481"/>
                    <a:pt x="7735" y="18561"/>
                    <a:pt x="7802" y="18688"/>
                  </a:cubicBezTo>
                  <a:cubicBezTo>
                    <a:pt x="7835" y="18541"/>
                    <a:pt x="7795" y="18447"/>
                    <a:pt x="7768" y="18354"/>
                  </a:cubicBezTo>
                  <a:cubicBezTo>
                    <a:pt x="7634" y="17986"/>
                    <a:pt x="7474" y="17624"/>
                    <a:pt x="7246" y="17303"/>
                  </a:cubicBezTo>
                  <a:cubicBezTo>
                    <a:pt x="7173" y="17209"/>
                    <a:pt x="7146" y="17109"/>
                    <a:pt x="7146" y="16989"/>
                  </a:cubicBezTo>
                  <a:cubicBezTo>
                    <a:pt x="7179" y="15965"/>
                    <a:pt x="7113" y="14948"/>
                    <a:pt x="6972" y="13931"/>
                  </a:cubicBezTo>
                  <a:cubicBezTo>
                    <a:pt x="6959" y="13851"/>
                    <a:pt x="6965" y="13764"/>
                    <a:pt x="6979" y="13670"/>
                  </a:cubicBezTo>
                  <a:cubicBezTo>
                    <a:pt x="7634" y="14640"/>
                    <a:pt x="8270" y="15610"/>
                    <a:pt x="8966" y="16540"/>
                  </a:cubicBezTo>
                  <a:cubicBezTo>
                    <a:pt x="8939" y="16480"/>
                    <a:pt x="8912" y="16420"/>
                    <a:pt x="8879" y="16366"/>
                  </a:cubicBezTo>
                  <a:cubicBezTo>
                    <a:pt x="8364" y="15456"/>
                    <a:pt x="7855" y="14540"/>
                    <a:pt x="7273" y="13670"/>
                  </a:cubicBezTo>
                  <a:cubicBezTo>
                    <a:pt x="7233" y="13603"/>
                    <a:pt x="7193" y="13530"/>
                    <a:pt x="7139" y="13476"/>
                  </a:cubicBezTo>
                  <a:cubicBezTo>
                    <a:pt x="6918" y="13289"/>
                    <a:pt x="6852" y="13034"/>
                    <a:pt x="6825" y="12760"/>
                  </a:cubicBezTo>
                  <a:cubicBezTo>
                    <a:pt x="6805" y="12573"/>
                    <a:pt x="6771" y="12385"/>
                    <a:pt x="6731" y="12138"/>
                  </a:cubicBezTo>
                  <a:lnTo>
                    <a:pt x="6731" y="12138"/>
                  </a:lnTo>
                  <a:cubicBezTo>
                    <a:pt x="6831" y="12218"/>
                    <a:pt x="6885" y="12258"/>
                    <a:pt x="6939" y="12305"/>
                  </a:cubicBezTo>
                  <a:cubicBezTo>
                    <a:pt x="7119" y="12486"/>
                    <a:pt x="7300" y="12673"/>
                    <a:pt x="7487" y="12854"/>
                  </a:cubicBezTo>
                  <a:cubicBezTo>
                    <a:pt x="7515" y="12882"/>
                    <a:pt x="7557" y="12896"/>
                    <a:pt x="7601" y="12915"/>
                  </a:cubicBezTo>
                  <a:lnTo>
                    <a:pt x="7601" y="12915"/>
                  </a:lnTo>
                  <a:cubicBezTo>
                    <a:pt x="7541" y="12837"/>
                    <a:pt x="7480" y="12758"/>
                    <a:pt x="7414" y="12680"/>
                  </a:cubicBezTo>
                  <a:cubicBezTo>
                    <a:pt x="7240" y="12493"/>
                    <a:pt x="7079" y="12292"/>
                    <a:pt x="6892" y="12118"/>
                  </a:cubicBezTo>
                  <a:cubicBezTo>
                    <a:pt x="6704" y="11944"/>
                    <a:pt x="6637" y="11736"/>
                    <a:pt x="6651" y="11482"/>
                  </a:cubicBezTo>
                  <a:cubicBezTo>
                    <a:pt x="6657" y="11481"/>
                    <a:pt x="6664" y="11481"/>
                    <a:pt x="6669" y="11481"/>
                  </a:cubicBezTo>
                  <a:cubicBezTo>
                    <a:pt x="6741" y="11481"/>
                    <a:pt x="6761" y="11552"/>
                    <a:pt x="6798" y="11583"/>
                  </a:cubicBezTo>
                  <a:cubicBezTo>
                    <a:pt x="7059" y="11810"/>
                    <a:pt x="7313" y="12044"/>
                    <a:pt x="7567" y="12272"/>
                  </a:cubicBezTo>
                  <a:cubicBezTo>
                    <a:pt x="7608" y="12307"/>
                    <a:pt x="7657" y="12355"/>
                    <a:pt x="7716" y="12355"/>
                  </a:cubicBezTo>
                  <a:cubicBezTo>
                    <a:pt x="7734" y="12355"/>
                    <a:pt x="7754" y="12350"/>
                    <a:pt x="7775" y="12339"/>
                  </a:cubicBezTo>
                  <a:cubicBezTo>
                    <a:pt x="7661" y="12238"/>
                    <a:pt x="7541" y="12138"/>
                    <a:pt x="7427" y="12031"/>
                  </a:cubicBezTo>
                  <a:cubicBezTo>
                    <a:pt x="7193" y="11817"/>
                    <a:pt x="6972" y="11596"/>
                    <a:pt x="6745" y="11382"/>
                  </a:cubicBezTo>
                  <a:cubicBezTo>
                    <a:pt x="6597" y="11235"/>
                    <a:pt x="6591" y="11241"/>
                    <a:pt x="6591" y="10940"/>
                  </a:cubicBezTo>
                  <a:lnTo>
                    <a:pt x="6591" y="10940"/>
                  </a:lnTo>
                  <a:cubicBezTo>
                    <a:pt x="6765" y="11054"/>
                    <a:pt x="6858" y="11221"/>
                    <a:pt x="6992" y="11335"/>
                  </a:cubicBezTo>
                  <a:cubicBezTo>
                    <a:pt x="7146" y="11469"/>
                    <a:pt x="7286" y="11616"/>
                    <a:pt x="7434" y="11750"/>
                  </a:cubicBezTo>
                  <a:cubicBezTo>
                    <a:pt x="7574" y="11877"/>
                    <a:pt x="7721" y="12004"/>
                    <a:pt x="7869" y="12125"/>
                  </a:cubicBezTo>
                  <a:cubicBezTo>
                    <a:pt x="8022" y="12238"/>
                    <a:pt x="8156" y="12372"/>
                    <a:pt x="8384" y="12459"/>
                  </a:cubicBezTo>
                  <a:cubicBezTo>
                    <a:pt x="8270" y="12285"/>
                    <a:pt x="8123" y="12212"/>
                    <a:pt x="8009" y="12104"/>
                  </a:cubicBezTo>
                  <a:cubicBezTo>
                    <a:pt x="7882" y="11977"/>
                    <a:pt x="7741" y="11864"/>
                    <a:pt x="7614" y="11736"/>
                  </a:cubicBezTo>
                  <a:cubicBezTo>
                    <a:pt x="7494" y="11623"/>
                    <a:pt x="7380" y="11496"/>
                    <a:pt x="7260" y="11375"/>
                  </a:cubicBezTo>
                  <a:cubicBezTo>
                    <a:pt x="7139" y="11248"/>
                    <a:pt x="7019" y="11114"/>
                    <a:pt x="6898" y="10980"/>
                  </a:cubicBezTo>
                  <a:cubicBezTo>
                    <a:pt x="6785" y="10860"/>
                    <a:pt x="6664" y="10733"/>
                    <a:pt x="6550" y="10612"/>
                  </a:cubicBezTo>
                  <a:cubicBezTo>
                    <a:pt x="6510" y="10465"/>
                    <a:pt x="6504" y="10311"/>
                    <a:pt x="6497" y="10124"/>
                  </a:cubicBezTo>
                  <a:lnTo>
                    <a:pt x="6497" y="10124"/>
                  </a:lnTo>
                  <a:cubicBezTo>
                    <a:pt x="6550" y="10158"/>
                    <a:pt x="6584" y="10171"/>
                    <a:pt x="6597" y="10191"/>
                  </a:cubicBezTo>
                  <a:cubicBezTo>
                    <a:pt x="7206" y="10820"/>
                    <a:pt x="7875" y="11382"/>
                    <a:pt x="8564" y="11924"/>
                  </a:cubicBezTo>
                  <a:cubicBezTo>
                    <a:pt x="8772" y="12084"/>
                    <a:pt x="8972" y="12245"/>
                    <a:pt x="9180" y="12399"/>
                  </a:cubicBezTo>
                  <a:cubicBezTo>
                    <a:pt x="9201" y="12420"/>
                    <a:pt x="9236" y="12425"/>
                    <a:pt x="9270" y="12432"/>
                  </a:cubicBezTo>
                  <a:lnTo>
                    <a:pt x="9270" y="12432"/>
                  </a:lnTo>
                  <a:cubicBezTo>
                    <a:pt x="9182" y="12331"/>
                    <a:pt x="9100" y="12225"/>
                    <a:pt x="8999" y="12131"/>
                  </a:cubicBezTo>
                  <a:cubicBezTo>
                    <a:pt x="8497" y="11656"/>
                    <a:pt x="7982" y="11195"/>
                    <a:pt x="7487" y="10706"/>
                  </a:cubicBezTo>
                  <a:cubicBezTo>
                    <a:pt x="7146" y="10372"/>
                    <a:pt x="6831" y="10010"/>
                    <a:pt x="6504" y="9662"/>
                  </a:cubicBezTo>
                  <a:cubicBezTo>
                    <a:pt x="6383" y="9535"/>
                    <a:pt x="6377" y="9408"/>
                    <a:pt x="6477" y="9274"/>
                  </a:cubicBezTo>
                  <a:lnTo>
                    <a:pt x="6484" y="9274"/>
                  </a:lnTo>
                  <a:cubicBezTo>
                    <a:pt x="6457" y="9241"/>
                    <a:pt x="6397" y="9207"/>
                    <a:pt x="6403" y="9181"/>
                  </a:cubicBezTo>
                  <a:cubicBezTo>
                    <a:pt x="6443" y="9007"/>
                    <a:pt x="6330" y="8839"/>
                    <a:pt x="6390" y="8645"/>
                  </a:cubicBezTo>
                  <a:lnTo>
                    <a:pt x="6390" y="8645"/>
                  </a:lnTo>
                  <a:cubicBezTo>
                    <a:pt x="6443" y="8672"/>
                    <a:pt x="6490" y="8686"/>
                    <a:pt x="6530" y="8719"/>
                  </a:cubicBezTo>
                  <a:cubicBezTo>
                    <a:pt x="6745" y="8880"/>
                    <a:pt x="6952" y="9047"/>
                    <a:pt x="7166" y="9207"/>
                  </a:cubicBezTo>
                  <a:cubicBezTo>
                    <a:pt x="7202" y="9238"/>
                    <a:pt x="7233" y="9284"/>
                    <a:pt x="7281" y="9284"/>
                  </a:cubicBezTo>
                  <a:cubicBezTo>
                    <a:pt x="7294" y="9284"/>
                    <a:pt x="7308" y="9280"/>
                    <a:pt x="7324" y="9273"/>
                  </a:cubicBezTo>
                  <a:lnTo>
                    <a:pt x="7324" y="9273"/>
                  </a:lnTo>
                  <a:cubicBezTo>
                    <a:pt x="7327" y="9276"/>
                    <a:pt x="7330" y="9278"/>
                    <a:pt x="7333" y="9281"/>
                  </a:cubicBezTo>
                  <a:lnTo>
                    <a:pt x="7333" y="9268"/>
                  </a:lnTo>
                  <a:cubicBezTo>
                    <a:pt x="7330" y="9270"/>
                    <a:pt x="7327" y="9271"/>
                    <a:pt x="7324" y="9273"/>
                  </a:cubicBezTo>
                  <a:lnTo>
                    <a:pt x="7324" y="9273"/>
                  </a:lnTo>
                  <a:cubicBezTo>
                    <a:pt x="7053" y="9041"/>
                    <a:pt x="6788" y="8803"/>
                    <a:pt x="6510" y="8579"/>
                  </a:cubicBezTo>
                  <a:cubicBezTo>
                    <a:pt x="6403" y="8498"/>
                    <a:pt x="6350" y="8411"/>
                    <a:pt x="6350" y="8271"/>
                  </a:cubicBezTo>
                  <a:cubicBezTo>
                    <a:pt x="6350" y="8023"/>
                    <a:pt x="6323" y="7782"/>
                    <a:pt x="6336" y="7508"/>
                  </a:cubicBezTo>
                  <a:lnTo>
                    <a:pt x="6336" y="7508"/>
                  </a:lnTo>
                  <a:cubicBezTo>
                    <a:pt x="6397" y="7548"/>
                    <a:pt x="6437" y="7562"/>
                    <a:pt x="6464" y="7588"/>
                  </a:cubicBezTo>
                  <a:cubicBezTo>
                    <a:pt x="6778" y="7883"/>
                    <a:pt x="7126" y="8137"/>
                    <a:pt x="7480" y="8371"/>
                  </a:cubicBezTo>
                  <a:cubicBezTo>
                    <a:pt x="8324" y="8926"/>
                    <a:pt x="9173" y="9468"/>
                    <a:pt x="10023" y="10017"/>
                  </a:cubicBezTo>
                  <a:cubicBezTo>
                    <a:pt x="10040" y="10028"/>
                    <a:pt x="10057" y="10035"/>
                    <a:pt x="10075" y="10041"/>
                  </a:cubicBezTo>
                  <a:lnTo>
                    <a:pt x="10075" y="10041"/>
                  </a:lnTo>
                  <a:cubicBezTo>
                    <a:pt x="9992" y="9891"/>
                    <a:pt x="9838" y="9820"/>
                    <a:pt x="9715" y="9723"/>
                  </a:cubicBezTo>
                  <a:cubicBezTo>
                    <a:pt x="9126" y="9288"/>
                    <a:pt x="8538" y="8860"/>
                    <a:pt x="7956" y="8425"/>
                  </a:cubicBezTo>
                  <a:cubicBezTo>
                    <a:pt x="7487" y="8077"/>
                    <a:pt x="7039" y="7702"/>
                    <a:pt x="6617" y="7294"/>
                  </a:cubicBezTo>
                  <a:cubicBezTo>
                    <a:pt x="6383" y="7060"/>
                    <a:pt x="6236" y="6806"/>
                    <a:pt x="6236" y="6464"/>
                  </a:cubicBezTo>
                  <a:cubicBezTo>
                    <a:pt x="6243" y="6043"/>
                    <a:pt x="6229" y="5615"/>
                    <a:pt x="6229" y="5193"/>
                  </a:cubicBezTo>
                  <a:cubicBezTo>
                    <a:pt x="6223" y="5133"/>
                    <a:pt x="6216" y="5079"/>
                    <a:pt x="6216" y="5026"/>
                  </a:cubicBezTo>
                  <a:cubicBezTo>
                    <a:pt x="6209" y="4912"/>
                    <a:pt x="6196" y="4798"/>
                    <a:pt x="6256" y="4698"/>
                  </a:cubicBezTo>
                  <a:lnTo>
                    <a:pt x="6256" y="4698"/>
                  </a:lnTo>
                  <a:lnTo>
                    <a:pt x="6249" y="4705"/>
                  </a:lnTo>
                  <a:cubicBezTo>
                    <a:pt x="6216" y="4551"/>
                    <a:pt x="6183" y="4404"/>
                    <a:pt x="6263" y="4236"/>
                  </a:cubicBezTo>
                  <a:cubicBezTo>
                    <a:pt x="6343" y="4290"/>
                    <a:pt x="6417" y="4343"/>
                    <a:pt x="6484" y="4397"/>
                  </a:cubicBezTo>
                  <a:cubicBezTo>
                    <a:pt x="6731" y="4591"/>
                    <a:pt x="6979" y="4785"/>
                    <a:pt x="7226" y="4979"/>
                  </a:cubicBezTo>
                  <a:cubicBezTo>
                    <a:pt x="7262" y="5005"/>
                    <a:pt x="7298" y="5054"/>
                    <a:pt x="7350" y="5054"/>
                  </a:cubicBezTo>
                  <a:cubicBezTo>
                    <a:pt x="7364" y="5054"/>
                    <a:pt x="7379" y="5051"/>
                    <a:pt x="7395" y="5042"/>
                  </a:cubicBezTo>
                  <a:lnTo>
                    <a:pt x="7395" y="5042"/>
                  </a:lnTo>
                  <a:cubicBezTo>
                    <a:pt x="7397" y="5043"/>
                    <a:pt x="7399" y="5045"/>
                    <a:pt x="7400" y="5046"/>
                  </a:cubicBezTo>
                  <a:lnTo>
                    <a:pt x="7400" y="5039"/>
                  </a:lnTo>
                  <a:cubicBezTo>
                    <a:pt x="7399" y="5040"/>
                    <a:pt x="7397" y="5041"/>
                    <a:pt x="7395" y="5042"/>
                  </a:cubicBezTo>
                  <a:lnTo>
                    <a:pt x="7395" y="5042"/>
                  </a:lnTo>
                  <a:cubicBezTo>
                    <a:pt x="7009" y="4715"/>
                    <a:pt x="6629" y="4389"/>
                    <a:pt x="6229" y="4056"/>
                  </a:cubicBezTo>
                  <a:cubicBezTo>
                    <a:pt x="6236" y="3982"/>
                    <a:pt x="6243" y="3895"/>
                    <a:pt x="6249" y="3781"/>
                  </a:cubicBezTo>
                  <a:cubicBezTo>
                    <a:pt x="6497" y="3902"/>
                    <a:pt x="6664" y="4082"/>
                    <a:pt x="6865" y="4223"/>
                  </a:cubicBezTo>
                  <a:cubicBezTo>
                    <a:pt x="7066" y="4370"/>
                    <a:pt x="7253" y="4531"/>
                    <a:pt x="7447" y="4685"/>
                  </a:cubicBezTo>
                  <a:cubicBezTo>
                    <a:pt x="7634" y="4838"/>
                    <a:pt x="7822" y="5006"/>
                    <a:pt x="8029" y="5146"/>
                  </a:cubicBezTo>
                  <a:cubicBezTo>
                    <a:pt x="8002" y="5099"/>
                    <a:pt x="7982" y="5039"/>
                    <a:pt x="7949" y="5006"/>
                  </a:cubicBezTo>
                  <a:cubicBezTo>
                    <a:pt x="7440" y="4484"/>
                    <a:pt x="6892" y="4029"/>
                    <a:pt x="6256" y="3627"/>
                  </a:cubicBezTo>
                  <a:cubicBezTo>
                    <a:pt x="6256" y="3139"/>
                    <a:pt x="6296" y="2637"/>
                    <a:pt x="6410" y="2156"/>
                  </a:cubicBezTo>
                  <a:cubicBezTo>
                    <a:pt x="6429" y="2147"/>
                    <a:pt x="6445" y="2143"/>
                    <a:pt x="6459" y="2143"/>
                  </a:cubicBezTo>
                  <a:cubicBezTo>
                    <a:pt x="6509" y="2143"/>
                    <a:pt x="6531" y="2191"/>
                    <a:pt x="6557" y="2222"/>
                  </a:cubicBezTo>
                  <a:cubicBezTo>
                    <a:pt x="6738" y="2423"/>
                    <a:pt x="6912" y="2624"/>
                    <a:pt x="7092" y="2825"/>
                  </a:cubicBezTo>
                  <a:cubicBezTo>
                    <a:pt x="7414" y="3173"/>
                    <a:pt x="7741" y="3507"/>
                    <a:pt x="8056" y="3862"/>
                  </a:cubicBezTo>
                  <a:cubicBezTo>
                    <a:pt x="8578" y="4437"/>
                    <a:pt x="9053" y="5046"/>
                    <a:pt x="9454" y="5715"/>
                  </a:cubicBezTo>
                  <a:cubicBezTo>
                    <a:pt x="9789" y="6277"/>
                    <a:pt x="10036" y="6879"/>
                    <a:pt x="10291" y="7481"/>
                  </a:cubicBezTo>
                  <a:cubicBezTo>
                    <a:pt x="10819" y="8759"/>
                    <a:pt x="10993" y="10104"/>
                    <a:pt x="11047" y="11469"/>
                  </a:cubicBezTo>
                  <a:cubicBezTo>
                    <a:pt x="11060" y="11897"/>
                    <a:pt x="11006" y="12319"/>
                    <a:pt x="10906" y="12740"/>
                  </a:cubicBezTo>
                  <a:cubicBezTo>
                    <a:pt x="10551" y="14252"/>
                    <a:pt x="10230" y="15771"/>
                    <a:pt x="9795" y="17256"/>
                  </a:cubicBezTo>
                  <a:cubicBezTo>
                    <a:pt x="9702" y="17557"/>
                    <a:pt x="9608" y="17858"/>
                    <a:pt x="9514" y="18159"/>
                  </a:cubicBezTo>
                  <a:cubicBezTo>
                    <a:pt x="9494" y="18220"/>
                    <a:pt x="9461" y="18273"/>
                    <a:pt x="9414" y="18354"/>
                  </a:cubicBezTo>
                  <a:cubicBezTo>
                    <a:pt x="9361" y="18253"/>
                    <a:pt x="9307" y="18193"/>
                    <a:pt x="9287" y="18126"/>
                  </a:cubicBezTo>
                  <a:cubicBezTo>
                    <a:pt x="9187" y="17825"/>
                    <a:pt x="8979" y="17604"/>
                    <a:pt x="8805" y="17357"/>
                  </a:cubicBezTo>
                  <a:cubicBezTo>
                    <a:pt x="8786" y="17332"/>
                    <a:pt x="8750" y="17324"/>
                    <a:pt x="8724" y="17312"/>
                  </a:cubicBezTo>
                  <a:lnTo>
                    <a:pt x="8724" y="17312"/>
                  </a:lnTo>
                  <a:cubicBezTo>
                    <a:pt x="8903" y="17617"/>
                    <a:pt x="9081" y="17922"/>
                    <a:pt x="9267" y="18220"/>
                  </a:cubicBezTo>
                  <a:cubicBezTo>
                    <a:pt x="9381" y="18400"/>
                    <a:pt x="9401" y="18561"/>
                    <a:pt x="9314" y="18755"/>
                  </a:cubicBezTo>
                  <a:cubicBezTo>
                    <a:pt x="9207" y="19009"/>
                    <a:pt x="9120" y="19277"/>
                    <a:pt x="9019" y="19538"/>
                  </a:cubicBezTo>
                  <a:cubicBezTo>
                    <a:pt x="8865" y="19959"/>
                    <a:pt x="8705" y="20374"/>
                    <a:pt x="8538" y="20789"/>
                  </a:cubicBezTo>
                  <a:cubicBezTo>
                    <a:pt x="8499" y="20885"/>
                    <a:pt x="8442" y="20975"/>
                    <a:pt x="8390" y="21071"/>
                  </a:cubicBezTo>
                  <a:lnTo>
                    <a:pt x="8390" y="21071"/>
                  </a:lnTo>
                  <a:cubicBezTo>
                    <a:pt x="8390" y="21071"/>
                    <a:pt x="8390" y="21070"/>
                    <a:pt x="8390" y="21070"/>
                  </a:cubicBezTo>
                  <a:lnTo>
                    <a:pt x="8390" y="21070"/>
                  </a:lnTo>
                  <a:lnTo>
                    <a:pt x="8384" y="21083"/>
                  </a:lnTo>
                  <a:cubicBezTo>
                    <a:pt x="8386" y="21079"/>
                    <a:pt x="8388" y="21075"/>
                    <a:pt x="8390" y="21071"/>
                  </a:cubicBezTo>
                  <a:lnTo>
                    <a:pt x="8390" y="21071"/>
                  </a:lnTo>
                  <a:cubicBezTo>
                    <a:pt x="8370" y="21224"/>
                    <a:pt x="8310" y="21358"/>
                    <a:pt x="8223" y="21485"/>
                  </a:cubicBezTo>
                  <a:lnTo>
                    <a:pt x="8230" y="21478"/>
                  </a:lnTo>
                  <a:lnTo>
                    <a:pt x="8230" y="21478"/>
                  </a:lnTo>
                  <a:cubicBezTo>
                    <a:pt x="7902" y="22274"/>
                    <a:pt x="7480" y="23010"/>
                    <a:pt x="6925" y="23673"/>
                  </a:cubicBezTo>
                  <a:cubicBezTo>
                    <a:pt x="6711" y="23927"/>
                    <a:pt x="6477" y="24168"/>
                    <a:pt x="6243" y="24415"/>
                  </a:cubicBezTo>
                  <a:cubicBezTo>
                    <a:pt x="6203" y="24462"/>
                    <a:pt x="6142" y="24502"/>
                    <a:pt x="6089" y="24542"/>
                  </a:cubicBezTo>
                  <a:cubicBezTo>
                    <a:pt x="5895" y="24462"/>
                    <a:pt x="5821" y="24301"/>
                    <a:pt x="5741" y="24141"/>
                  </a:cubicBezTo>
                  <a:cubicBezTo>
                    <a:pt x="5674" y="23987"/>
                    <a:pt x="5614" y="23826"/>
                    <a:pt x="5560" y="23666"/>
                  </a:cubicBezTo>
                  <a:cubicBezTo>
                    <a:pt x="5373" y="23070"/>
                    <a:pt x="5186" y="22468"/>
                    <a:pt x="4998" y="21866"/>
                  </a:cubicBezTo>
                  <a:cubicBezTo>
                    <a:pt x="4724" y="20996"/>
                    <a:pt x="4363" y="20167"/>
                    <a:pt x="3975" y="19344"/>
                  </a:cubicBezTo>
                  <a:cubicBezTo>
                    <a:pt x="3500" y="18333"/>
                    <a:pt x="2971" y="17357"/>
                    <a:pt x="2436" y="16380"/>
                  </a:cubicBezTo>
                  <a:cubicBezTo>
                    <a:pt x="1887" y="15383"/>
                    <a:pt x="1446" y="14339"/>
                    <a:pt x="1078" y="13262"/>
                  </a:cubicBezTo>
                  <a:cubicBezTo>
                    <a:pt x="944" y="12854"/>
                    <a:pt x="830" y="12439"/>
                    <a:pt x="797" y="12018"/>
                  </a:cubicBezTo>
                  <a:cubicBezTo>
                    <a:pt x="723" y="11141"/>
                    <a:pt x="576" y="10278"/>
                    <a:pt x="422" y="9415"/>
                  </a:cubicBezTo>
                  <a:cubicBezTo>
                    <a:pt x="342" y="8960"/>
                    <a:pt x="295" y="8498"/>
                    <a:pt x="328" y="8037"/>
                  </a:cubicBezTo>
                  <a:cubicBezTo>
                    <a:pt x="388" y="7220"/>
                    <a:pt x="676" y="6484"/>
                    <a:pt x="1272" y="5902"/>
                  </a:cubicBezTo>
                  <a:cubicBezTo>
                    <a:pt x="1747" y="5441"/>
                    <a:pt x="2208" y="4966"/>
                    <a:pt x="2603" y="4430"/>
                  </a:cubicBezTo>
                  <a:cubicBezTo>
                    <a:pt x="2810" y="4156"/>
                    <a:pt x="3085" y="3955"/>
                    <a:pt x="3346" y="3741"/>
                  </a:cubicBezTo>
                  <a:cubicBezTo>
                    <a:pt x="3734" y="3420"/>
                    <a:pt x="4135" y="3119"/>
                    <a:pt x="4537" y="2805"/>
                  </a:cubicBezTo>
                  <a:cubicBezTo>
                    <a:pt x="4684" y="2691"/>
                    <a:pt x="4838" y="2570"/>
                    <a:pt x="4985" y="2450"/>
                  </a:cubicBezTo>
                  <a:cubicBezTo>
                    <a:pt x="5192" y="2269"/>
                    <a:pt x="5360" y="2062"/>
                    <a:pt x="5480" y="1821"/>
                  </a:cubicBezTo>
                  <a:cubicBezTo>
                    <a:pt x="5513" y="1761"/>
                    <a:pt x="5554" y="1714"/>
                    <a:pt x="5594" y="1660"/>
                  </a:cubicBezTo>
                  <a:cubicBezTo>
                    <a:pt x="5594" y="1640"/>
                    <a:pt x="5600" y="1620"/>
                    <a:pt x="5600" y="1607"/>
                  </a:cubicBezTo>
                  <a:cubicBezTo>
                    <a:pt x="5647" y="1620"/>
                    <a:pt x="5641" y="1640"/>
                    <a:pt x="5600" y="1660"/>
                  </a:cubicBezTo>
                  <a:cubicBezTo>
                    <a:pt x="5654" y="1841"/>
                    <a:pt x="5661" y="2022"/>
                    <a:pt x="5647" y="2209"/>
                  </a:cubicBezTo>
                  <a:cubicBezTo>
                    <a:pt x="5714" y="2202"/>
                    <a:pt x="5741" y="2149"/>
                    <a:pt x="5748" y="2095"/>
                  </a:cubicBezTo>
                  <a:cubicBezTo>
                    <a:pt x="5801" y="1828"/>
                    <a:pt x="5841" y="1560"/>
                    <a:pt x="5821" y="1292"/>
                  </a:cubicBezTo>
                  <a:cubicBezTo>
                    <a:pt x="5808" y="1065"/>
                    <a:pt x="5801" y="844"/>
                    <a:pt x="5794" y="617"/>
                  </a:cubicBezTo>
                  <a:cubicBezTo>
                    <a:pt x="5794" y="550"/>
                    <a:pt x="5801" y="483"/>
                    <a:pt x="5808" y="396"/>
                  </a:cubicBezTo>
                  <a:close/>
                  <a:moveTo>
                    <a:pt x="5958" y="0"/>
                  </a:moveTo>
                  <a:cubicBezTo>
                    <a:pt x="5939" y="0"/>
                    <a:pt x="5920" y="1"/>
                    <a:pt x="5901" y="1"/>
                  </a:cubicBezTo>
                  <a:cubicBezTo>
                    <a:pt x="5821" y="8"/>
                    <a:pt x="5768" y="55"/>
                    <a:pt x="5734" y="142"/>
                  </a:cubicBezTo>
                  <a:cubicBezTo>
                    <a:pt x="5647" y="362"/>
                    <a:pt x="5580" y="590"/>
                    <a:pt x="5614" y="831"/>
                  </a:cubicBezTo>
                  <a:cubicBezTo>
                    <a:pt x="5654" y="1139"/>
                    <a:pt x="5534" y="1393"/>
                    <a:pt x="5366" y="1640"/>
                  </a:cubicBezTo>
                  <a:cubicBezTo>
                    <a:pt x="5232" y="1841"/>
                    <a:pt x="5058" y="1995"/>
                    <a:pt x="4871" y="2142"/>
                  </a:cubicBezTo>
                  <a:cubicBezTo>
                    <a:pt x="4543" y="2396"/>
                    <a:pt x="4202" y="2637"/>
                    <a:pt x="3881" y="2898"/>
                  </a:cubicBezTo>
                  <a:cubicBezTo>
                    <a:pt x="3546" y="3166"/>
                    <a:pt x="3232" y="3460"/>
                    <a:pt x="2904" y="3728"/>
                  </a:cubicBezTo>
                  <a:cubicBezTo>
                    <a:pt x="2657" y="3929"/>
                    <a:pt x="2442" y="4149"/>
                    <a:pt x="2255" y="4404"/>
                  </a:cubicBezTo>
                  <a:cubicBezTo>
                    <a:pt x="1981" y="4765"/>
                    <a:pt x="1686" y="5106"/>
                    <a:pt x="1359" y="5414"/>
                  </a:cubicBezTo>
                  <a:cubicBezTo>
                    <a:pt x="1238" y="5528"/>
                    <a:pt x="1118" y="5648"/>
                    <a:pt x="997" y="5768"/>
                  </a:cubicBezTo>
                  <a:cubicBezTo>
                    <a:pt x="790" y="5976"/>
                    <a:pt x="623" y="6217"/>
                    <a:pt x="489" y="6478"/>
                  </a:cubicBezTo>
                  <a:cubicBezTo>
                    <a:pt x="174" y="7100"/>
                    <a:pt x="0" y="7756"/>
                    <a:pt x="47" y="8458"/>
                  </a:cubicBezTo>
                  <a:cubicBezTo>
                    <a:pt x="61" y="8659"/>
                    <a:pt x="74" y="8866"/>
                    <a:pt x="101" y="9067"/>
                  </a:cubicBezTo>
                  <a:cubicBezTo>
                    <a:pt x="148" y="9395"/>
                    <a:pt x="194" y="9729"/>
                    <a:pt x="255" y="10064"/>
                  </a:cubicBezTo>
                  <a:cubicBezTo>
                    <a:pt x="368" y="10639"/>
                    <a:pt x="442" y="11215"/>
                    <a:pt x="495" y="11797"/>
                  </a:cubicBezTo>
                  <a:cubicBezTo>
                    <a:pt x="529" y="12238"/>
                    <a:pt x="603" y="12673"/>
                    <a:pt x="736" y="13088"/>
                  </a:cubicBezTo>
                  <a:cubicBezTo>
                    <a:pt x="924" y="13643"/>
                    <a:pt x="1111" y="14199"/>
                    <a:pt x="1345" y="14734"/>
                  </a:cubicBezTo>
                  <a:cubicBezTo>
                    <a:pt x="1700" y="15557"/>
                    <a:pt x="2095" y="16366"/>
                    <a:pt x="2549" y="17143"/>
                  </a:cubicBezTo>
                  <a:cubicBezTo>
                    <a:pt x="2717" y="17437"/>
                    <a:pt x="2884" y="17725"/>
                    <a:pt x="3038" y="18032"/>
                  </a:cubicBezTo>
                  <a:cubicBezTo>
                    <a:pt x="3379" y="18728"/>
                    <a:pt x="3714" y="19424"/>
                    <a:pt x="4042" y="20127"/>
                  </a:cubicBezTo>
                  <a:cubicBezTo>
                    <a:pt x="4343" y="20769"/>
                    <a:pt x="4597" y="21431"/>
                    <a:pt x="4811" y="22107"/>
                  </a:cubicBezTo>
                  <a:cubicBezTo>
                    <a:pt x="5005" y="22729"/>
                    <a:pt x="5206" y="23351"/>
                    <a:pt x="5413" y="23967"/>
                  </a:cubicBezTo>
                  <a:cubicBezTo>
                    <a:pt x="5480" y="24154"/>
                    <a:pt x="5580" y="24335"/>
                    <a:pt x="5687" y="24502"/>
                  </a:cubicBezTo>
                  <a:cubicBezTo>
                    <a:pt x="5809" y="24692"/>
                    <a:pt x="5925" y="24786"/>
                    <a:pt x="6052" y="24786"/>
                  </a:cubicBezTo>
                  <a:cubicBezTo>
                    <a:pt x="6162" y="24786"/>
                    <a:pt x="6280" y="24716"/>
                    <a:pt x="6417" y="24576"/>
                  </a:cubicBezTo>
                  <a:cubicBezTo>
                    <a:pt x="6771" y="24214"/>
                    <a:pt x="7113" y="23840"/>
                    <a:pt x="7414" y="23432"/>
                  </a:cubicBezTo>
                  <a:cubicBezTo>
                    <a:pt x="7982" y="22669"/>
                    <a:pt x="8384" y="21813"/>
                    <a:pt x="8738" y="20943"/>
                  </a:cubicBezTo>
                  <a:cubicBezTo>
                    <a:pt x="8872" y="20622"/>
                    <a:pt x="8993" y="20287"/>
                    <a:pt x="9120" y="19966"/>
                  </a:cubicBezTo>
                  <a:cubicBezTo>
                    <a:pt x="9548" y="18902"/>
                    <a:pt x="9896" y="17812"/>
                    <a:pt x="10217" y="16708"/>
                  </a:cubicBezTo>
                  <a:cubicBezTo>
                    <a:pt x="10592" y="15423"/>
                    <a:pt x="10853" y="14112"/>
                    <a:pt x="11187" y="12814"/>
                  </a:cubicBezTo>
                  <a:cubicBezTo>
                    <a:pt x="11328" y="12278"/>
                    <a:pt x="11368" y="11730"/>
                    <a:pt x="11341" y="11174"/>
                  </a:cubicBezTo>
                  <a:cubicBezTo>
                    <a:pt x="11301" y="10378"/>
                    <a:pt x="11200" y="9589"/>
                    <a:pt x="11027" y="8806"/>
                  </a:cubicBezTo>
                  <a:cubicBezTo>
                    <a:pt x="10946" y="8411"/>
                    <a:pt x="10839" y="8017"/>
                    <a:pt x="10692" y="7642"/>
                  </a:cubicBezTo>
                  <a:cubicBezTo>
                    <a:pt x="10551" y="7301"/>
                    <a:pt x="10411" y="6953"/>
                    <a:pt x="10264" y="6611"/>
                  </a:cubicBezTo>
                  <a:cubicBezTo>
                    <a:pt x="9996" y="5983"/>
                    <a:pt x="9655" y="5380"/>
                    <a:pt x="9254" y="4825"/>
                  </a:cubicBezTo>
                  <a:cubicBezTo>
                    <a:pt x="8772" y="4149"/>
                    <a:pt x="8216" y="3527"/>
                    <a:pt x="7621" y="2945"/>
                  </a:cubicBezTo>
                  <a:cubicBezTo>
                    <a:pt x="7266" y="2597"/>
                    <a:pt x="6932" y="2236"/>
                    <a:pt x="6591" y="1881"/>
                  </a:cubicBezTo>
                  <a:cubicBezTo>
                    <a:pt x="6571" y="1861"/>
                    <a:pt x="6557" y="1848"/>
                    <a:pt x="6544" y="1828"/>
                  </a:cubicBezTo>
                  <a:cubicBezTo>
                    <a:pt x="6484" y="1767"/>
                    <a:pt x="6464" y="1701"/>
                    <a:pt x="6484" y="1614"/>
                  </a:cubicBezTo>
                  <a:cubicBezTo>
                    <a:pt x="6524" y="1393"/>
                    <a:pt x="6564" y="1172"/>
                    <a:pt x="6604" y="951"/>
                  </a:cubicBezTo>
                  <a:cubicBezTo>
                    <a:pt x="6617" y="898"/>
                    <a:pt x="6637" y="831"/>
                    <a:pt x="6671" y="804"/>
                  </a:cubicBezTo>
                  <a:cubicBezTo>
                    <a:pt x="6785" y="717"/>
                    <a:pt x="6751" y="597"/>
                    <a:pt x="6771" y="516"/>
                  </a:cubicBezTo>
                  <a:cubicBezTo>
                    <a:pt x="6704" y="403"/>
                    <a:pt x="6678" y="329"/>
                    <a:pt x="6631" y="269"/>
                  </a:cubicBezTo>
                  <a:cubicBezTo>
                    <a:pt x="6584" y="209"/>
                    <a:pt x="6524" y="142"/>
                    <a:pt x="6464" y="108"/>
                  </a:cubicBezTo>
                  <a:cubicBezTo>
                    <a:pt x="6306" y="30"/>
                    <a:pt x="6133" y="0"/>
                    <a:pt x="5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3"/>
            <p:cNvSpPr/>
            <p:nvPr/>
          </p:nvSpPr>
          <p:spPr>
            <a:xfrm>
              <a:off x="2485650" y="1580325"/>
              <a:ext cx="38675" cy="40850"/>
            </a:xfrm>
            <a:custGeom>
              <a:avLst/>
              <a:gdLst/>
              <a:ahLst/>
              <a:cxnLst/>
              <a:rect l="l" t="t" r="r" b="b"/>
              <a:pathLst>
                <a:path w="1547" h="1634" extrusionOk="0">
                  <a:moveTo>
                    <a:pt x="1546" y="1"/>
                  </a:moveTo>
                  <a:lnTo>
                    <a:pt x="1546" y="1"/>
                  </a:lnTo>
                  <a:cubicBezTo>
                    <a:pt x="1466" y="68"/>
                    <a:pt x="1379" y="135"/>
                    <a:pt x="1299" y="208"/>
                  </a:cubicBezTo>
                  <a:cubicBezTo>
                    <a:pt x="951" y="543"/>
                    <a:pt x="596" y="871"/>
                    <a:pt x="255" y="1212"/>
                  </a:cubicBezTo>
                  <a:cubicBezTo>
                    <a:pt x="148" y="1319"/>
                    <a:pt x="34" y="1433"/>
                    <a:pt x="1" y="1633"/>
                  </a:cubicBezTo>
                  <a:cubicBezTo>
                    <a:pt x="576" y="1111"/>
                    <a:pt x="1092" y="590"/>
                    <a:pt x="15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3"/>
            <p:cNvSpPr/>
            <p:nvPr/>
          </p:nvSpPr>
          <p:spPr>
            <a:xfrm>
              <a:off x="2649925" y="1736300"/>
              <a:ext cx="44350" cy="28875"/>
            </a:xfrm>
            <a:custGeom>
              <a:avLst/>
              <a:gdLst/>
              <a:ahLst/>
              <a:cxnLst/>
              <a:rect l="l" t="t" r="r" b="b"/>
              <a:pathLst>
                <a:path w="1774" h="1155" extrusionOk="0">
                  <a:moveTo>
                    <a:pt x="73" y="1"/>
                  </a:moveTo>
                  <a:cubicBezTo>
                    <a:pt x="49" y="1"/>
                    <a:pt x="25" y="9"/>
                    <a:pt x="0" y="31"/>
                  </a:cubicBezTo>
                  <a:cubicBezTo>
                    <a:pt x="134" y="105"/>
                    <a:pt x="268" y="185"/>
                    <a:pt x="395" y="265"/>
                  </a:cubicBezTo>
                  <a:cubicBezTo>
                    <a:pt x="776" y="519"/>
                    <a:pt x="1151" y="780"/>
                    <a:pt x="1532" y="1035"/>
                  </a:cubicBezTo>
                  <a:cubicBezTo>
                    <a:pt x="1606" y="1081"/>
                    <a:pt x="1686" y="1108"/>
                    <a:pt x="1766" y="1155"/>
                  </a:cubicBezTo>
                  <a:cubicBezTo>
                    <a:pt x="1766" y="1122"/>
                    <a:pt x="1773" y="1108"/>
                    <a:pt x="1766" y="1101"/>
                  </a:cubicBezTo>
                  <a:cubicBezTo>
                    <a:pt x="1271" y="687"/>
                    <a:pt x="709" y="359"/>
                    <a:pt x="154" y="31"/>
                  </a:cubicBezTo>
                  <a:cubicBezTo>
                    <a:pt x="129" y="13"/>
                    <a:pt x="101"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3"/>
            <p:cNvSpPr/>
            <p:nvPr/>
          </p:nvSpPr>
          <p:spPr>
            <a:xfrm>
              <a:off x="2558250" y="1937275"/>
              <a:ext cx="15075" cy="25950"/>
            </a:xfrm>
            <a:custGeom>
              <a:avLst/>
              <a:gdLst/>
              <a:ahLst/>
              <a:cxnLst/>
              <a:rect l="l" t="t" r="r" b="b"/>
              <a:pathLst>
                <a:path w="603" h="1038" extrusionOk="0">
                  <a:moveTo>
                    <a:pt x="569" y="1"/>
                  </a:moveTo>
                  <a:cubicBezTo>
                    <a:pt x="282" y="288"/>
                    <a:pt x="94" y="636"/>
                    <a:pt x="1" y="1031"/>
                  </a:cubicBezTo>
                  <a:lnTo>
                    <a:pt x="21" y="1038"/>
                  </a:lnTo>
                  <a:cubicBezTo>
                    <a:pt x="255" y="723"/>
                    <a:pt x="429" y="369"/>
                    <a:pt x="603" y="14"/>
                  </a:cubicBezTo>
                  <a:cubicBezTo>
                    <a:pt x="596" y="7"/>
                    <a:pt x="583"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3"/>
            <p:cNvSpPr/>
            <p:nvPr/>
          </p:nvSpPr>
          <p:spPr>
            <a:xfrm>
              <a:off x="2625000" y="1982775"/>
              <a:ext cx="15075" cy="31350"/>
            </a:xfrm>
            <a:custGeom>
              <a:avLst/>
              <a:gdLst/>
              <a:ahLst/>
              <a:cxnLst/>
              <a:rect l="l" t="t" r="r" b="b"/>
              <a:pathLst>
                <a:path w="603" h="1254" extrusionOk="0">
                  <a:moveTo>
                    <a:pt x="0" y="0"/>
                  </a:moveTo>
                  <a:lnTo>
                    <a:pt x="0" y="0"/>
                  </a:lnTo>
                  <a:cubicBezTo>
                    <a:pt x="161" y="395"/>
                    <a:pt x="328" y="783"/>
                    <a:pt x="502" y="1165"/>
                  </a:cubicBezTo>
                  <a:cubicBezTo>
                    <a:pt x="514" y="1195"/>
                    <a:pt x="553" y="1214"/>
                    <a:pt x="590" y="1237"/>
                  </a:cubicBezTo>
                  <a:lnTo>
                    <a:pt x="590" y="1237"/>
                  </a:lnTo>
                  <a:cubicBezTo>
                    <a:pt x="564" y="1174"/>
                    <a:pt x="534" y="1106"/>
                    <a:pt x="515" y="1037"/>
                  </a:cubicBezTo>
                  <a:cubicBezTo>
                    <a:pt x="422" y="649"/>
                    <a:pt x="248" y="308"/>
                    <a:pt x="0" y="0"/>
                  </a:cubicBezTo>
                  <a:close/>
                  <a:moveTo>
                    <a:pt x="590" y="1237"/>
                  </a:moveTo>
                  <a:cubicBezTo>
                    <a:pt x="592" y="1242"/>
                    <a:pt x="594" y="1247"/>
                    <a:pt x="596" y="1252"/>
                  </a:cubicBezTo>
                  <a:cubicBezTo>
                    <a:pt x="596" y="1253"/>
                    <a:pt x="596" y="1253"/>
                    <a:pt x="596" y="1253"/>
                  </a:cubicBezTo>
                  <a:cubicBezTo>
                    <a:pt x="598" y="1253"/>
                    <a:pt x="602" y="1245"/>
                    <a:pt x="602" y="1245"/>
                  </a:cubicBezTo>
                  <a:cubicBezTo>
                    <a:pt x="598" y="1242"/>
                    <a:pt x="594" y="1239"/>
                    <a:pt x="590" y="12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3"/>
            <p:cNvSpPr/>
            <p:nvPr/>
          </p:nvSpPr>
          <p:spPr>
            <a:xfrm>
              <a:off x="2652100" y="1845650"/>
              <a:ext cx="23100" cy="27600"/>
            </a:xfrm>
            <a:custGeom>
              <a:avLst/>
              <a:gdLst/>
              <a:ahLst/>
              <a:cxnLst/>
              <a:rect l="l" t="t" r="r" b="b"/>
              <a:pathLst>
                <a:path w="924" h="1104" extrusionOk="0">
                  <a:moveTo>
                    <a:pt x="42" y="0"/>
                  </a:moveTo>
                  <a:cubicBezTo>
                    <a:pt x="30" y="0"/>
                    <a:pt x="17" y="4"/>
                    <a:pt x="4" y="10"/>
                  </a:cubicBezTo>
                  <a:lnTo>
                    <a:pt x="4" y="10"/>
                  </a:lnTo>
                  <a:cubicBezTo>
                    <a:pt x="3" y="9"/>
                    <a:pt x="1" y="7"/>
                    <a:pt x="0" y="6"/>
                  </a:cubicBezTo>
                  <a:lnTo>
                    <a:pt x="0" y="13"/>
                  </a:lnTo>
                  <a:cubicBezTo>
                    <a:pt x="1" y="12"/>
                    <a:pt x="3" y="11"/>
                    <a:pt x="4" y="10"/>
                  </a:cubicBezTo>
                  <a:lnTo>
                    <a:pt x="4" y="10"/>
                  </a:lnTo>
                  <a:cubicBezTo>
                    <a:pt x="297" y="370"/>
                    <a:pt x="557" y="757"/>
                    <a:pt x="923" y="1103"/>
                  </a:cubicBezTo>
                  <a:cubicBezTo>
                    <a:pt x="883" y="902"/>
                    <a:pt x="743" y="809"/>
                    <a:pt x="649" y="688"/>
                  </a:cubicBezTo>
                  <a:cubicBezTo>
                    <a:pt x="482" y="467"/>
                    <a:pt x="295" y="260"/>
                    <a:pt x="114" y="46"/>
                  </a:cubicBezTo>
                  <a:cubicBezTo>
                    <a:pt x="96" y="18"/>
                    <a:pt x="71" y="0"/>
                    <a:pt x="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3"/>
            <p:cNvSpPr/>
            <p:nvPr/>
          </p:nvSpPr>
          <p:spPr>
            <a:xfrm>
              <a:off x="2500875" y="1596050"/>
              <a:ext cx="22400" cy="24950"/>
            </a:xfrm>
            <a:custGeom>
              <a:avLst/>
              <a:gdLst/>
              <a:ahLst/>
              <a:cxnLst/>
              <a:rect l="l" t="t" r="r" b="b"/>
              <a:pathLst>
                <a:path w="896" h="998" extrusionOk="0">
                  <a:moveTo>
                    <a:pt x="884" y="1"/>
                  </a:moveTo>
                  <a:cubicBezTo>
                    <a:pt x="884" y="4"/>
                    <a:pt x="884" y="8"/>
                    <a:pt x="885" y="12"/>
                  </a:cubicBezTo>
                  <a:lnTo>
                    <a:pt x="885" y="12"/>
                  </a:lnTo>
                  <a:cubicBezTo>
                    <a:pt x="887" y="10"/>
                    <a:pt x="889" y="9"/>
                    <a:pt x="891" y="7"/>
                  </a:cubicBezTo>
                  <a:cubicBezTo>
                    <a:pt x="891" y="7"/>
                    <a:pt x="884" y="1"/>
                    <a:pt x="884" y="1"/>
                  </a:cubicBezTo>
                  <a:close/>
                  <a:moveTo>
                    <a:pt x="885" y="12"/>
                  </a:moveTo>
                  <a:cubicBezTo>
                    <a:pt x="540" y="272"/>
                    <a:pt x="260" y="591"/>
                    <a:pt x="8" y="937"/>
                  </a:cubicBezTo>
                  <a:cubicBezTo>
                    <a:pt x="2" y="949"/>
                    <a:pt x="6" y="972"/>
                    <a:pt x="7" y="991"/>
                  </a:cubicBezTo>
                  <a:lnTo>
                    <a:pt x="7" y="991"/>
                  </a:lnTo>
                  <a:cubicBezTo>
                    <a:pt x="300" y="679"/>
                    <a:pt x="592" y="373"/>
                    <a:pt x="884" y="61"/>
                  </a:cubicBezTo>
                  <a:cubicBezTo>
                    <a:pt x="895" y="55"/>
                    <a:pt x="888" y="31"/>
                    <a:pt x="885" y="12"/>
                  </a:cubicBezTo>
                  <a:close/>
                  <a:moveTo>
                    <a:pt x="7" y="991"/>
                  </a:moveTo>
                  <a:lnTo>
                    <a:pt x="7" y="991"/>
                  </a:lnTo>
                  <a:cubicBezTo>
                    <a:pt x="5" y="993"/>
                    <a:pt x="3" y="995"/>
                    <a:pt x="1" y="998"/>
                  </a:cubicBezTo>
                  <a:lnTo>
                    <a:pt x="8" y="998"/>
                  </a:lnTo>
                  <a:cubicBezTo>
                    <a:pt x="8" y="995"/>
                    <a:pt x="7" y="993"/>
                    <a:pt x="7" y="9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3"/>
            <p:cNvSpPr/>
            <p:nvPr/>
          </p:nvSpPr>
          <p:spPr>
            <a:xfrm>
              <a:off x="2518100" y="1887600"/>
              <a:ext cx="9575" cy="18750"/>
            </a:xfrm>
            <a:custGeom>
              <a:avLst/>
              <a:gdLst/>
              <a:ahLst/>
              <a:cxnLst/>
              <a:rect l="l" t="t" r="r" b="b"/>
              <a:pathLst>
                <a:path w="383" h="750" extrusionOk="0">
                  <a:moveTo>
                    <a:pt x="329" y="0"/>
                  </a:moveTo>
                  <a:cubicBezTo>
                    <a:pt x="242" y="168"/>
                    <a:pt x="148" y="328"/>
                    <a:pt x="68" y="502"/>
                  </a:cubicBezTo>
                  <a:cubicBezTo>
                    <a:pt x="36" y="573"/>
                    <a:pt x="28" y="661"/>
                    <a:pt x="10" y="739"/>
                  </a:cubicBezTo>
                  <a:lnTo>
                    <a:pt x="10" y="739"/>
                  </a:lnTo>
                  <a:cubicBezTo>
                    <a:pt x="191" y="527"/>
                    <a:pt x="284" y="270"/>
                    <a:pt x="382" y="14"/>
                  </a:cubicBezTo>
                  <a:cubicBezTo>
                    <a:pt x="362" y="14"/>
                    <a:pt x="349" y="7"/>
                    <a:pt x="329" y="0"/>
                  </a:cubicBezTo>
                  <a:close/>
                  <a:moveTo>
                    <a:pt x="10" y="739"/>
                  </a:moveTo>
                  <a:cubicBezTo>
                    <a:pt x="7" y="743"/>
                    <a:pt x="4" y="746"/>
                    <a:pt x="1" y="750"/>
                  </a:cubicBezTo>
                  <a:lnTo>
                    <a:pt x="8" y="750"/>
                  </a:lnTo>
                  <a:cubicBezTo>
                    <a:pt x="9" y="746"/>
                    <a:pt x="9" y="743"/>
                    <a:pt x="10" y="7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3"/>
            <p:cNvSpPr/>
            <p:nvPr/>
          </p:nvSpPr>
          <p:spPr>
            <a:xfrm>
              <a:off x="2559750" y="1849800"/>
              <a:ext cx="10075" cy="14750"/>
            </a:xfrm>
            <a:custGeom>
              <a:avLst/>
              <a:gdLst/>
              <a:ahLst/>
              <a:cxnLst/>
              <a:rect l="l" t="t" r="r" b="b"/>
              <a:pathLst>
                <a:path w="403" h="590" extrusionOk="0">
                  <a:moveTo>
                    <a:pt x="376" y="0"/>
                  </a:moveTo>
                  <a:cubicBezTo>
                    <a:pt x="329" y="47"/>
                    <a:pt x="275" y="87"/>
                    <a:pt x="242" y="141"/>
                  </a:cubicBezTo>
                  <a:cubicBezTo>
                    <a:pt x="157" y="284"/>
                    <a:pt x="91" y="427"/>
                    <a:pt x="14" y="577"/>
                  </a:cubicBezTo>
                  <a:lnTo>
                    <a:pt x="14" y="577"/>
                  </a:lnTo>
                  <a:cubicBezTo>
                    <a:pt x="41" y="567"/>
                    <a:pt x="76" y="559"/>
                    <a:pt x="88" y="542"/>
                  </a:cubicBezTo>
                  <a:cubicBezTo>
                    <a:pt x="195" y="368"/>
                    <a:pt x="349" y="215"/>
                    <a:pt x="402" y="7"/>
                  </a:cubicBezTo>
                  <a:lnTo>
                    <a:pt x="376" y="0"/>
                  </a:lnTo>
                  <a:close/>
                  <a:moveTo>
                    <a:pt x="14" y="577"/>
                  </a:moveTo>
                  <a:cubicBezTo>
                    <a:pt x="9" y="579"/>
                    <a:pt x="5" y="581"/>
                    <a:pt x="1" y="582"/>
                  </a:cubicBezTo>
                  <a:cubicBezTo>
                    <a:pt x="1" y="582"/>
                    <a:pt x="8" y="589"/>
                    <a:pt x="8" y="589"/>
                  </a:cubicBezTo>
                  <a:cubicBezTo>
                    <a:pt x="10" y="585"/>
                    <a:pt x="12" y="581"/>
                    <a:pt x="14" y="5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3"/>
            <p:cNvSpPr/>
            <p:nvPr/>
          </p:nvSpPr>
          <p:spPr>
            <a:xfrm>
              <a:off x="2622475" y="1999500"/>
              <a:ext cx="9175" cy="16750"/>
            </a:xfrm>
            <a:custGeom>
              <a:avLst/>
              <a:gdLst/>
              <a:ahLst/>
              <a:cxnLst/>
              <a:rect l="l" t="t" r="r" b="b"/>
              <a:pathLst>
                <a:path w="367" h="670" extrusionOk="0">
                  <a:moveTo>
                    <a:pt x="1" y="1"/>
                  </a:moveTo>
                  <a:lnTo>
                    <a:pt x="1" y="1"/>
                  </a:lnTo>
                  <a:cubicBezTo>
                    <a:pt x="118" y="215"/>
                    <a:pt x="229" y="436"/>
                    <a:pt x="346" y="652"/>
                  </a:cubicBezTo>
                  <a:lnTo>
                    <a:pt x="346" y="652"/>
                  </a:lnTo>
                  <a:cubicBezTo>
                    <a:pt x="354" y="615"/>
                    <a:pt x="367" y="572"/>
                    <a:pt x="355" y="549"/>
                  </a:cubicBezTo>
                  <a:cubicBezTo>
                    <a:pt x="262" y="348"/>
                    <a:pt x="161" y="154"/>
                    <a:pt x="1" y="1"/>
                  </a:cubicBezTo>
                  <a:close/>
                  <a:moveTo>
                    <a:pt x="346" y="652"/>
                  </a:moveTo>
                  <a:cubicBezTo>
                    <a:pt x="344" y="658"/>
                    <a:pt x="343" y="664"/>
                    <a:pt x="342" y="670"/>
                  </a:cubicBezTo>
                  <a:lnTo>
                    <a:pt x="355" y="670"/>
                  </a:lnTo>
                  <a:cubicBezTo>
                    <a:pt x="352" y="664"/>
                    <a:pt x="349" y="658"/>
                    <a:pt x="346" y="6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3"/>
            <p:cNvSpPr/>
            <p:nvPr/>
          </p:nvSpPr>
          <p:spPr>
            <a:xfrm>
              <a:off x="2542700" y="1899975"/>
              <a:ext cx="10900" cy="15750"/>
            </a:xfrm>
            <a:custGeom>
              <a:avLst/>
              <a:gdLst/>
              <a:ahLst/>
              <a:cxnLst/>
              <a:rect l="l" t="t" r="r" b="b"/>
              <a:pathLst>
                <a:path w="436" h="630" extrusionOk="0">
                  <a:moveTo>
                    <a:pt x="429" y="1"/>
                  </a:moveTo>
                  <a:cubicBezTo>
                    <a:pt x="426" y="7"/>
                    <a:pt x="423" y="13"/>
                    <a:pt x="419" y="19"/>
                  </a:cubicBezTo>
                  <a:lnTo>
                    <a:pt x="419" y="19"/>
                  </a:lnTo>
                  <a:cubicBezTo>
                    <a:pt x="425" y="15"/>
                    <a:pt x="430" y="11"/>
                    <a:pt x="435" y="7"/>
                  </a:cubicBezTo>
                  <a:cubicBezTo>
                    <a:pt x="435" y="7"/>
                    <a:pt x="429" y="1"/>
                    <a:pt x="429" y="1"/>
                  </a:cubicBezTo>
                  <a:close/>
                  <a:moveTo>
                    <a:pt x="419" y="19"/>
                  </a:moveTo>
                  <a:lnTo>
                    <a:pt x="419" y="19"/>
                  </a:lnTo>
                  <a:cubicBezTo>
                    <a:pt x="215" y="172"/>
                    <a:pt x="85" y="381"/>
                    <a:pt x="0" y="623"/>
                  </a:cubicBezTo>
                  <a:lnTo>
                    <a:pt x="14" y="630"/>
                  </a:lnTo>
                  <a:cubicBezTo>
                    <a:pt x="190" y="454"/>
                    <a:pt x="308" y="240"/>
                    <a:pt x="419"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3"/>
            <p:cNvSpPr/>
            <p:nvPr/>
          </p:nvSpPr>
          <p:spPr>
            <a:xfrm>
              <a:off x="2651925" y="1933775"/>
              <a:ext cx="7725" cy="14225"/>
            </a:xfrm>
            <a:custGeom>
              <a:avLst/>
              <a:gdLst/>
              <a:ahLst/>
              <a:cxnLst/>
              <a:rect l="l" t="t" r="r" b="b"/>
              <a:pathLst>
                <a:path w="309" h="569" extrusionOk="0">
                  <a:moveTo>
                    <a:pt x="0" y="0"/>
                  </a:moveTo>
                  <a:lnTo>
                    <a:pt x="0" y="0"/>
                  </a:lnTo>
                  <a:cubicBezTo>
                    <a:pt x="7" y="54"/>
                    <a:pt x="0" y="74"/>
                    <a:pt x="7" y="94"/>
                  </a:cubicBezTo>
                  <a:cubicBezTo>
                    <a:pt x="107" y="248"/>
                    <a:pt x="201" y="408"/>
                    <a:pt x="302" y="569"/>
                  </a:cubicBezTo>
                  <a:cubicBezTo>
                    <a:pt x="302" y="555"/>
                    <a:pt x="308" y="549"/>
                    <a:pt x="308" y="542"/>
                  </a:cubicBezTo>
                  <a:cubicBezTo>
                    <a:pt x="208" y="368"/>
                    <a:pt x="114" y="20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3"/>
            <p:cNvSpPr/>
            <p:nvPr/>
          </p:nvSpPr>
          <p:spPr>
            <a:xfrm>
              <a:off x="2564125" y="1772175"/>
              <a:ext cx="5875" cy="9400"/>
            </a:xfrm>
            <a:custGeom>
              <a:avLst/>
              <a:gdLst/>
              <a:ahLst/>
              <a:cxnLst/>
              <a:rect l="l" t="t" r="r" b="b"/>
              <a:pathLst>
                <a:path w="235" h="376" extrusionOk="0">
                  <a:moveTo>
                    <a:pt x="227" y="1"/>
                  </a:moveTo>
                  <a:lnTo>
                    <a:pt x="224" y="8"/>
                  </a:lnTo>
                  <a:lnTo>
                    <a:pt x="224" y="8"/>
                  </a:lnTo>
                  <a:cubicBezTo>
                    <a:pt x="227" y="5"/>
                    <a:pt x="231" y="3"/>
                    <a:pt x="234" y="1"/>
                  </a:cubicBezTo>
                  <a:close/>
                  <a:moveTo>
                    <a:pt x="224" y="8"/>
                  </a:moveTo>
                  <a:lnTo>
                    <a:pt x="224" y="8"/>
                  </a:lnTo>
                  <a:cubicBezTo>
                    <a:pt x="45" y="124"/>
                    <a:pt x="0" y="205"/>
                    <a:pt x="20" y="376"/>
                  </a:cubicBezTo>
                  <a:lnTo>
                    <a:pt x="224" y="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3"/>
            <p:cNvSpPr/>
            <p:nvPr/>
          </p:nvSpPr>
          <p:spPr>
            <a:xfrm>
              <a:off x="2592250" y="2013725"/>
              <a:ext cx="3675" cy="10900"/>
            </a:xfrm>
            <a:custGeom>
              <a:avLst/>
              <a:gdLst/>
              <a:ahLst/>
              <a:cxnLst/>
              <a:rect l="l" t="t" r="r" b="b"/>
              <a:pathLst>
                <a:path w="147" h="436" extrusionOk="0">
                  <a:moveTo>
                    <a:pt x="99" y="0"/>
                  </a:moveTo>
                  <a:cubicBezTo>
                    <a:pt x="60" y="145"/>
                    <a:pt x="1" y="284"/>
                    <a:pt x="57" y="429"/>
                  </a:cubicBezTo>
                  <a:lnTo>
                    <a:pt x="57" y="429"/>
                  </a:lnTo>
                  <a:cubicBezTo>
                    <a:pt x="140" y="303"/>
                    <a:pt x="146" y="158"/>
                    <a:pt x="146" y="14"/>
                  </a:cubicBezTo>
                  <a:cubicBezTo>
                    <a:pt x="133" y="14"/>
                    <a:pt x="113" y="7"/>
                    <a:pt x="99" y="0"/>
                  </a:cubicBezTo>
                  <a:close/>
                  <a:moveTo>
                    <a:pt x="57" y="429"/>
                  </a:moveTo>
                  <a:cubicBezTo>
                    <a:pt x="55" y="431"/>
                    <a:pt x="54" y="433"/>
                    <a:pt x="52" y="435"/>
                  </a:cubicBezTo>
                  <a:lnTo>
                    <a:pt x="59" y="435"/>
                  </a:lnTo>
                  <a:cubicBezTo>
                    <a:pt x="58" y="433"/>
                    <a:pt x="57" y="431"/>
                    <a:pt x="5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3"/>
            <p:cNvSpPr/>
            <p:nvPr/>
          </p:nvSpPr>
          <p:spPr>
            <a:xfrm>
              <a:off x="2545200" y="1679850"/>
              <a:ext cx="8575" cy="8900"/>
            </a:xfrm>
            <a:custGeom>
              <a:avLst/>
              <a:gdLst/>
              <a:ahLst/>
              <a:cxnLst/>
              <a:rect l="l" t="t" r="r" b="b"/>
              <a:pathLst>
                <a:path w="343" h="356" extrusionOk="0">
                  <a:moveTo>
                    <a:pt x="335" y="1"/>
                  </a:moveTo>
                  <a:cubicBezTo>
                    <a:pt x="334" y="5"/>
                    <a:pt x="332" y="9"/>
                    <a:pt x="330" y="13"/>
                  </a:cubicBezTo>
                  <a:lnTo>
                    <a:pt x="330" y="13"/>
                  </a:lnTo>
                  <a:cubicBezTo>
                    <a:pt x="334" y="11"/>
                    <a:pt x="338" y="9"/>
                    <a:pt x="342" y="7"/>
                  </a:cubicBezTo>
                  <a:cubicBezTo>
                    <a:pt x="342" y="7"/>
                    <a:pt x="335" y="1"/>
                    <a:pt x="335" y="1"/>
                  </a:cubicBezTo>
                  <a:close/>
                  <a:moveTo>
                    <a:pt x="330" y="13"/>
                  </a:moveTo>
                  <a:lnTo>
                    <a:pt x="330" y="13"/>
                  </a:lnTo>
                  <a:cubicBezTo>
                    <a:pt x="188" y="85"/>
                    <a:pt x="92" y="204"/>
                    <a:pt x="15" y="341"/>
                  </a:cubicBezTo>
                  <a:lnTo>
                    <a:pt x="15" y="341"/>
                  </a:lnTo>
                  <a:cubicBezTo>
                    <a:pt x="152" y="270"/>
                    <a:pt x="264" y="162"/>
                    <a:pt x="330" y="13"/>
                  </a:cubicBezTo>
                  <a:close/>
                  <a:moveTo>
                    <a:pt x="15" y="341"/>
                  </a:moveTo>
                  <a:lnTo>
                    <a:pt x="15" y="341"/>
                  </a:lnTo>
                  <a:cubicBezTo>
                    <a:pt x="11" y="344"/>
                    <a:pt x="6" y="346"/>
                    <a:pt x="1" y="349"/>
                  </a:cubicBezTo>
                  <a:lnTo>
                    <a:pt x="8" y="355"/>
                  </a:lnTo>
                  <a:cubicBezTo>
                    <a:pt x="10" y="351"/>
                    <a:pt x="13" y="346"/>
                    <a:pt x="15" y="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3"/>
            <p:cNvSpPr/>
            <p:nvPr/>
          </p:nvSpPr>
          <p:spPr>
            <a:xfrm>
              <a:off x="2682375" y="1765800"/>
              <a:ext cx="8875" cy="4175"/>
            </a:xfrm>
            <a:custGeom>
              <a:avLst/>
              <a:gdLst/>
              <a:ahLst/>
              <a:cxnLst/>
              <a:rect l="l" t="t" r="r" b="b"/>
              <a:pathLst>
                <a:path w="355" h="167" extrusionOk="0">
                  <a:moveTo>
                    <a:pt x="58" y="1"/>
                  </a:moveTo>
                  <a:cubicBezTo>
                    <a:pt x="40" y="1"/>
                    <a:pt x="23" y="8"/>
                    <a:pt x="7" y="26"/>
                  </a:cubicBezTo>
                  <a:lnTo>
                    <a:pt x="7" y="26"/>
                  </a:lnTo>
                  <a:cubicBezTo>
                    <a:pt x="5" y="25"/>
                    <a:pt x="3" y="23"/>
                    <a:pt x="0" y="22"/>
                  </a:cubicBezTo>
                  <a:lnTo>
                    <a:pt x="0" y="35"/>
                  </a:lnTo>
                  <a:cubicBezTo>
                    <a:pt x="2" y="32"/>
                    <a:pt x="5" y="29"/>
                    <a:pt x="7" y="26"/>
                  </a:cubicBezTo>
                  <a:lnTo>
                    <a:pt x="7" y="26"/>
                  </a:lnTo>
                  <a:cubicBezTo>
                    <a:pt x="72" y="65"/>
                    <a:pt x="136" y="110"/>
                    <a:pt x="201" y="142"/>
                  </a:cubicBezTo>
                  <a:cubicBezTo>
                    <a:pt x="231" y="154"/>
                    <a:pt x="261" y="167"/>
                    <a:pt x="290" y="167"/>
                  </a:cubicBezTo>
                  <a:cubicBezTo>
                    <a:pt x="313" y="167"/>
                    <a:pt x="334" y="159"/>
                    <a:pt x="355" y="136"/>
                  </a:cubicBezTo>
                  <a:cubicBezTo>
                    <a:pt x="274" y="102"/>
                    <a:pt x="194" y="62"/>
                    <a:pt x="121" y="22"/>
                  </a:cubicBezTo>
                  <a:cubicBezTo>
                    <a:pt x="98" y="9"/>
                    <a:pt x="77"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3"/>
            <p:cNvSpPr/>
            <p:nvPr/>
          </p:nvSpPr>
          <p:spPr>
            <a:xfrm>
              <a:off x="2526300" y="1879075"/>
              <a:ext cx="5500" cy="8875"/>
            </a:xfrm>
            <a:custGeom>
              <a:avLst/>
              <a:gdLst/>
              <a:ahLst/>
              <a:cxnLst/>
              <a:rect l="l" t="t" r="r" b="b"/>
              <a:pathLst>
                <a:path w="220" h="355" extrusionOk="0">
                  <a:moveTo>
                    <a:pt x="188" y="0"/>
                  </a:moveTo>
                  <a:cubicBezTo>
                    <a:pt x="190" y="4"/>
                    <a:pt x="192" y="8"/>
                    <a:pt x="194" y="12"/>
                  </a:cubicBezTo>
                  <a:lnTo>
                    <a:pt x="194" y="12"/>
                  </a:lnTo>
                  <a:cubicBezTo>
                    <a:pt x="197" y="8"/>
                    <a:pt x="199" y="4"/>
                    <a:pt x="202" y="0"/>
                  </a:cubicBezTo>
                  <a:close/>
                  <a:moveTo>
                    <a:pt x="194" y="12"/>
                  </a:moveTo>
                  <a:lnTo>
                    <a:pt x="194" y="12"/>
                  </a:lnTo>
                  <a:cubicBezTo>
                    <a:pt x="130" y="122"/>
                    <a:pt x="65" y="232"/>
                    <a:pt x="1" y="341"/>
                  </a:cubicBezTo>
                  <a:cubicBezTo>
                    <a:pt x="21" y="348"/>
                    <a:pt x="34" y="355"/>
                    <a:pt x="54" y="355"/>
                  </a:cubicBezTo>
                  <a:cubicBezTo>
                    <a:pt x="108" y="268"/>
                    <a:pt x="161" y="174"/>
                    <a:pt x="208" y="81"/>
                  </a:cubicBezTo>
                  <a:cubicBezTo>
                    <a:pt x="220" y="63"/>
                    <a:pt x="207" y="37"/>
                    <a:pt x="194"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3"/>
            <p:cNvSpPr/>
            <p:nvPr/>
          </p:nvSpPr>
          <p:spPr>
            <a:xfrm>
              <a:off x="2537525" y="1915525"/>
              <a:ext cx="5525" cy="8575"/>
            </a:xfrm>
            <a:custGeom>
              <a:avLst/>
              <a:gdLst/>
              <a:ahLst/>
              <a:cxnLst/>
              <a:rect l="l" t="t" r="r" b="b"/>
              <a:pathLst>
                <a:path w="221" h="343" extrusionOk="0">
                  <a:moveTo>
                    <a:pt x="207" y="1"/>
                  </a:moveTo>
                  <a:cubicBezTo>
                    <a:pt x="88" y="87"/>
                    <a:pt x="61" y="220"/>
                    <a:pt x="8" y="339"/>
                  </a:cubicBezTo>
                  <a:lnTo>
                    <a:pt x="8" y="339"/>
                  </a:lnTo>
                  <a:cubicBezTo>
                    <a:pt x="162" y="284"/>
                    <a:pt x="188" y="139"/>
                    <a:pt x="221" y="8"/>
                  </a:cubicBezTo>
                  <a:lnTo>
                    <a:pt x="207" y="1"/>
                  </a:lnTo>
                  <a:close/>
                  <a:moveTo>
                    <a:pt x="8" y="339"/>
                  </a:moveTo>
                  <a:cubicBezTo>
                    <a:pt x="5" y="340"/>
                    <a:pt x="3" y="341"/>
                    <a:pt x="0" y="342"/>
                  </a:cubicBezTo>
                  <a:lnTo>
                    <a:pt x="7" y="342"/>
                  </a:lnTo>
                  <a:cubicBezTo>
                    <a:pt x="7" y="341"/>
                    <a:pt x="8" y="340"/>
                    <a:pt x="8"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3"/>
            <p:cNvSpPr/>
            <p:nvPr/>
          </p:nvSpPr>
          <p:spPr>
            <a:xfrm>
              <a:off x="2483475" y="1787075"/>
              <a:ext cx="5400" cy="7375"/>
            </a:xfrm>
            <a:custGeom>
              <a:avLst/>
              <a:gdLst/>
              <a:ahLst/>
              <a:cxnLst/>
              <a:rect l="l" t="t" r="r" b="b"/>
              <a:pathLst>
                <a:path w="216" h="295" extrusionOk="0">
                  <a:moveTo>
                    <a:pt x="202" y="0"/>
                  </a:moveTo>
                  <a:cubicBezTo>
                    <a:pt x="201" y="5"/>
                    <a:pt x="200" y="10"/>
                    <a:pt x="199" y="15"/>
                  </a:cubicBezTo>
                  <a:lnTo>
                    <a:pt x="199" y="15"/>
                  </a:lnTo>
                  <a:cubicBezTo>
                    <a:pt x="204" y="13"/>
                    <a:pt x="210" y="10"/>
                    <a:pt x="215" y="7"/>
                  </a:cubicBezTo>
                  <a:lnTo>
                    <a:pt x="202" y="0"/>
                  </a:lnTo>
                  <a:close/>
                  <a:moveTo>
                    <a:pt x="199" y="15"/>
                  </a:moveTo>
                  <a:cubicBezTo>
                    <a:pt x="90" y="73"/>
                    <a:pt x="12" y="150"/>
                    <a:pt x="8" y="283"/>
                  </a:cubicBezTo>
                  <a:lnTo>
                    <a:pt x="8" y="283"/>
                  </a:lnTo>
                  <a:cubicBezTo>
                    <a:pt x="101" y="220"/>
                    <a:pt x="176" y="138"/>
                    <a:pt x="199" y="15"/>
                  </a:cubicBezTo>
                  <a:close/>
                  <a:moveTo>
                    <a:pt x="8" y="283"/>
                  </a:moveTo>
                  <a:cubicBezTo>
                    <a:pt x="6" y="285"/>
                    <a:pt x="3" y="287"/>
                    <a:pt x="1" y="288"/>
                  </a:cubicBezTo>
                  <a:lnTo>
                    <a:pt x="8" y="295"/>
                  </a:lnTo>
                  <a:cubicBezTo>
                    <a:pt x="8" y="291"/>
                    <a:pt x="8" y="287"/>
                    <a:pt x="8" y="2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3"/>
            <p:cNvSpPr/>
            <p:nvPr/>
          </p:nvSpPr>
          <p:spPr>
            <a:xfrm>
              <a:off x="2596725" y="1612950"/>
              <a:ext cx="7550" cy="4550"/>
            </a:xfrm>
            <a:custGeom>
              <a:avLst/>
              <a:gdLst/>
              <a:ahLst/>
              <a:cxnLst/>
              <a:rect l="l" t="t" r="r" b="b"/>
              <a:pathLst>
                <a:path w="302" h="182" extrusionOk="0">
                  <a:moveTo>
                    <a:pt x="7" y="1"/>
                  </a:moveTo>
                  <a:cubicBezTo>
                    <a:pt x="7" y="1"/>
                    <a:pt x="1" y="14"/>
                    <a:pt x="1" y="14"/>
                  </a:cubicBezTo>
                  <a:cubicBezTo>
                    <a:pt x="5" y="14"/>
                    <a:pt x="9" y="14"/>
                    <a:pt x="12" y="14"/>
                  </a:cubicBezTo>
                  <a:cubicBezTo>
                    <a:pt x="16" y="14"/>
                    <a:pt x="19" y="14"/>
                    <a:pt x="22" y="14"/>
                  </a:cubicBezTo>
                  <a:lnTo>
                    <a:pt x="22" y="14"/>
                  </a:lnTo>
                  <a:cubicBezTo>
                    <a:pt x="17" y="9"/>
                    <a:pt x="12" y="5"/>
                    <a:pt x="7" y="1"/>
                  </a:cubicBezTo>
                  <a:close/>
                  <a:moveTo>
                    <a:pt x="22" y="14"/>
                  </a:moveTo>
                  <a:cubicBezTo>
                    <a:pt x="84" y="70"/>
                    <a:pt x="146" y="125"/>
                    <a:pt x="208" y="174"/>
                  </a:cubicBezTo>
                  <a:cubicBezTo>
                    <a:pt x="215" y="179"/>
                    <a:pt x="224" y="180"/>
                    <a:pt x="234" y="180"/>
                  </a:cubicBezTo>
                  <a:cubicBezTo>
                    <a:pt x="251" y="180"/>
                    <a:pt x="272" y="176"/>
                    <a:pt x="292" y="175"/>
                  </a:cubicBezTo>
                  <a:lnTo>
                    <a:pt x="292" y="175"/>
                  </a:lnTo>
                  <a:cubicBezTo>
                    <a:pt x="202" y="111"/>
                    <a:pt x="138" y="19"/>
                    <a:pt x="22" y="14"/>
                  </a:cubicBezTo>
                  <a:close/>
                  <a:moveTo>
                    <a:pt x="302" y="174"/>
                  </a:moveTo>
                  <a:cubicBezTo>
                    <a:pt x="299" y="174"/>
                    <a:pt x="295" y="175"/>
                    <a:pt x="292" y="175"/>
                  </a:cubicBezTo>
                  <a:lnTo>
                    <a:pt x="292" y="175"/>
                  </a:lnTo>
                  <a:cubicBezTo>
                    <a:pt x="295" y="177"/>
                    <a:pt x="298" y="179"/>
                    <a:pt x="302" y="181"/>
                  </a:cubicBezTo>
                  <a:cubicBezTo>
                    <a:pt x="302" y="181"/>
                    <a:pt x="302" y="174"/>
                    <a:pt x="302" y="1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3"/>
            <p:cNvSpPr/>
            <p:nvPr/>
          </p:nvSpPr>
          <p:spPr>
            <a:xfrm>
              <a:off x="2589700" y="1607275"/>
              <a:ext cx="7225" cy="6025"/>
            </a:xfrm>
            <a:custGeom>
              <a:avLst/>
              <a:gdLst/>
              <a:ahLst/>
              <a:cxnLst/>
              <a:rect l="l" t="t" r="r" b="b"/>
              <a:pathLst>
                <a:path w="289" h="241" extrusionOk="0">
                  <a:moveTo>
                    <a:pt x="1" y="0"/>
                  </a:moveTo>
                  <a:lnTo>
                    <a:pt x="1" y="13"/>
                  </a:lnTo>
                  <a:cubicBezTo>
                    <a:pt x="7" y="14"/>
                    <a:pt x="14" y="16"/>
                    <a:pt x="20" y="17"/>
                  </a:cubicBezTo>
                  <a:lnTo>
                    <a:pt x="20" y="17"/>
                  </a:lnTo>
                  <a:cubicBezTo>
                    <a:pt x="14" y="11"/>
                    <a:pt x="7" y="6"/>
                    <a:pt x="1" y="0"/>
                  </a:cubicBezTo>
                  <a:close/>
                  <a:moveTo>
                    <a:pt x="20" y="17"/>
                  </a:moveTo>
                  <a:lnTo>
                    <a:pt x="20" y="17"/>
                  </a:lnTo>
                  <a:cubicBezTo>
                    <a:pt x="102" y="86"/>
                    <a:pt x="185" y="151"/>
                    <a:pt x="272" y="216"/>
                  </a:cubicBezTo>
                  <a:lnTo>
                    <a:pt x="272" y="216"/>
                  </a:lnTo>
                  <a:cubicBezTo>
                    <a:pt x="225" y="99"/>
                    <a:pt x="136" y="39"/>
                    <a:pt x="20" y="17"/>
                  </a:cubicBezTo>
                  <a:close/>
                  <a:moveTo>
                    <a:pt x="272" y="216"/>
                  </a:moveTo>
                  <a:cubicBezTo>
                    <a:pt x="276" y="224"/>
                    <a:pt x="279" y="232"/>
                    <a:pt x="282" y="241"/>
                  </a:cubicBezTo>
                  <a:cubicBezTo>
                    <a:pt x="282" y="241"/>
                    <a:pt x="288" y="228"/>
                    <a:pt x="288" y="228"/>
                  </a:cubicBezTo>
                  <a:cubicBezTo>
                    <a:pt x="283" y="224"/>
                    <a:pt x="278" y="220"/>
                    <a:pt x="272" y="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3"/>
            <p:cNvSpPr/>
            <p:nvPr/>
          </p:nvSpPr>
          <p:spPr>
            <a:xfrm>
              <a:off x="2650575" y="1946300"/>
              <a:ext cx="2875" cy="4225"/>
            </a:xfrm>
            <a:custGeom>
              <a:avLst/>
              <a:gdLst/>
              <a:ahLst/>
              <a:cxnLst/>
              <a:rect l="l" t="t" r="r" b="b"/>
              <a:pathLst>
                <a:path w="115" h="169" extrusionOk="0">
                  <a:moveTo>
                    <a:pt x="21" y="1"/>
                  </a:moveTo>
                  <a:cubicBezTo>
                    <a:pt x="14" y="1"/>
                    <a:pt x="8" y="8"/>
                    <a:pt x="1" y="8"/>
                  </a:cubicBezTo>
                  <a:cubicBezTo>
                    <a:pt x="34" y="61"/>
                    <a:pt x="68" y="115"/>
                    <a:pt x="95" y="168"/>
                  </a:cubicBezTo>
                  <a:cubicBezTo>
                    <a:pt x="101" y="168"/>
                    <a:pt x="108" y="161"/>
                    <a:pt x="115" y="161"/>
                  </a:cubicBezTo>
                  <a:cubicBezTo>
                    <a:pt x="81" y="108"/>
                    <a:pt x="54" y="54"/>
                    <a:pt x="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3"/>
            <p:cNvSpPr/>
            <p:nvPr/>
          </p:nvSpPr>
          <p:spPr>
            <a:xfrm>
              <a:off x="2600250" y="2047500"/>
              <a:ext cx="5025" cy="7050"/>
            </a:xfrm>
            <a:custGeom>
              <a:avLst/>
              <a:gdLst/>
              <a:ahLst/>
              <a:cxnLst/>
              <a:rect l="l" t="t" r="r" b="b"/>
              <a:pathLst>
                <a:path w="201" h="282" extrusionOk="0">
                  <a:moveTo>
                    <a:pt x="0" y="1"/>
                  </a:moveTo>
                  <a:lnTo>
                    <a:pt x="0" y="1"/>
                  </a:lnTo>
                  <a:cubicBezTo>
                    <a:pt x="45" y="163"/>
                    <a:pt x="85" y="243"/>
                    <a:pt x="190" y="266"/>
                  </a:cubicBezTo>
                  <a:lnTo>
                    <a:pt x="190" y="266"/>
                  </a:lnTo>
                  <a:cubicBezTo>
                    <a:pt x="140" y="192"/>
                    <a:pt x="88" y="120"/>
                    <a:pt x="0" y="1"/>
                  </a:cubicBezTo>
                  <a:close/>
                  <a:moveTo>
                    <a:pt x="190" y="266"/>
                  </a:moveTo>
                  <a:lnTo>
                    <a:pt x="190" y="266"/>
                  </a:lnTo>
                  <a:cubicBezTo>
                    <a:pt x="194" y="271"/>
                    <a:pt x="197" y="277"/>
                    <a:pt x="201" y="282"/>
                  </a:cubicBezTo>
                  <a:lnTo>
                    <a:pt x="201" y="268"/>
                  </a:lnTo>
                  <a:cubicBezTo>
                    <a:pt x="197" y="268"/>
                    <a:pt x="194" y="267"/>
                    <a:pt x="190"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3"/>
            <p:cNvSpPr/>
            <p:nvPr/>
          </p:nvSpPr>
          <p:spPr>
            <a:xfrm>
              <a:off x="2614450" y="2038975"/>
              <a:ext cx="1200" cy="1875"/>
            </a:xfrm>
            <a:custGeom>
              <a:avLst/>
              <a:gdLst/>
              <a:ahLst/>
              <a:cxnLst/>
              <a:rect l="l" t="t" r="r" b="b"/>
              <a:pathLst>
                <a:path w="48" h="75" extrusionOk="0">
                  <a:moveTo>
                    <a:pt x="1" y="1"/>
                  </a:moveTo>
                  <a:cubicBezTo>
                    <a:pt x="7" y="14"/>
                    <a:pt x="14" y="21"/>
                    <a:pt x="21" y="27"/>
                  </a:cubicBezTo>
                  <a:cubicBezTo>
                    <a:pt x="28" y="47"/>
                    <a:pt x="41" y="67"/>
                    <a:pt x="48" y="74"/>
                  </a:cubicBezTo>
                  <a:cubicBezTo>
                    <a:pt x="48" y="67"/>
                    <a:pt x="34" y="47"/>
                    <a:pt x="28" y="34"/>
                  </a:cubicBezTo>
                  <a:cubicBezTo>
                    <a:pt x="21" y="21"/>
                    <a:pt x="7" y="1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3"/>
            <p:cNvSpPr/>
            <p:nvPr/>
          </p:nvSpPr>
          <p:spPr>
            <a:xfrm>
              <a:off x="2626000" y="2025100"/>
              <a:ext cx="2375" cy="3700"/>
            </a:xfrm>
            <a:custGeom>
              <a:avLst/>
              <a:gdLst/>
              <a:ahLst/>
              <a:cxnLst/>
              <a:rect l="l" t="t" r="r" b="b"/>
              <a:pathLst>
                <a:path w="95" h="148" extrusionOk="0">
                  <a:moveTo>
                    <a:pt x="14" y="0"/>
                  </a:moveTo>
                  <a:lnTo>
                    <a:pt x="0" y="7"/>
                  </a:lnTo>
                  <a:cubicBezTo>
                    <a:pt x="27" y="54"/>
                    <a:pt x="54" y="101"/>
                    <a:pt x="81" y="147"/>
                  </a:cubicBezTo>
                  <a:lnTo>
                    <a:pt x="94" y="147"/>
                  </a:lnTo>
                  <a:cubicBezTo>
                    <a:pt x="67" y="101"/>
                    <a:pt x="41" y="54"/>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3"/>
            <p:cNvSpPr/>
            <p:nvPr/>
          </p:nvSpPr>
          <p:spPr>
            <a:xfrm>
              <a:off x="2488500" y="1780050"/>
              <a:ext cx="5725" cy="7225"/>
            </a:xfrm>
            <a:custGeom>
              <a:avLst/>
              <a:gdLst/>
              <a:ahLst/>
              <a:cxnLst/>
              <a:rect l="l" t="t" r="r" b="b"/>
              <a:pathLst>
                <a:path w="229" h="289" extrusionOk="0">
                  <a:moveTo>
                    <a:pt x="215" y="0"/>
                  </a:moveTo>
                  <a:cubicBezTo>
                    <a:pt x="214" y="4"/>
                    <a:pt x="214" y="8"/>
                    <a:pt x="213" y="12"/>
                  </a:cubicBezTo>
                  <a:lnTo>
                    <a:pt x="213" y="12"/>
                  </a:lnTo>
                  <a:cubicBezTo>
                    <a:pt x="218" y="8"/>
                    <a:pt x="223" y="4"/>
                    <a:pt x="228" y="0"/>
                  </a:cubicBezTo>
                  <a:close/>
                  <a:moveTo>
                    <a:pt x="213" y="12"/>
                  </a:moveTo>
                  <a:cubicBezTo>
                    <a:pt x="123" y="80"/>
                    <a:pt x="52" y="161"/>
                    <a:pt x="18" y="274"/>
                  </a:cubicBezTo>
                  <a:lnTo>
                    <a:pt x="18" y="274"/>
                  </a:lnTo>
                  <a:cubicBezTo>
                    <a:pt x="136" y="221"/>
                    <a:pt x="192" y="128"/>
                    <a:pt x="213" y="12"/>
                  </a:cubicBezTo>
                  <a:close/>
                  <a:moveTo>
                    <a:pt x="18" y="274"/>
                  </a:moveTo>
                  <a:lnTo>
                    <a:pt x="18" y="274"/>
                  </a:lnTo>
                  <a:cubicBezTo>
                    <a:pt x="12" y="277"/>
                    <a:pt x="7" y="279"/>
                    <a:pt x="1" y="281"/>
                  </a:cubicBezTo>
                  <a:cubicBezTo>
                    <a:pt x="1" y="281"/>
                    <a:pt x="14" y="288"/>
                    <a:pt x="14" y="288"/>
                  </a:cubicBezTo>
                  <a:cubicBezTo>
                    <a:pt x="15" y="283"/>
                    <a:pt x="17" y="279"/>
                    <a:pt x="18" y="2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3"/>
            <p:cNvSpPr/>
            <p:nvPr/>
          </p:nvSpPr>
          <p:spPr>
            <a:xfrm>
              <a:off x="2669150" y="1687550"/>
              <a:ext cx="7225" cy="5550"/>
            </a:xfrm>
            <a:custGeom>
              <a:avLst/>
              <a:gdLst/>
              <a:ahLst/>
              <a:cxnLst/>
              <a:rect l="l" t="t" r="r" b="b"/>
              <a:pathLst>
                <a:path w="289" h="222" extrusionOk="0">
                  <a:moveTo>
                    <a:pt x="7" y="1"/>
                  </a:moveTo>
                  <a:cubicBezTo>
                    <a:pt x="7" y="1"/>
                    <a:pt x="1" y="14"/>
                    <a:pt x="1" y="14"/>
                  </a:cubicBezTo>
                  <a:cubicBezTo>
                    <a:pt x="6" y="15"/>
                    <a:pt x="10" y="17"/>
                    <a:pt x="15" y="18"/>
                  </a:cubicBezTo>
                  <a:lnTo>
                    <a:pt x="15" y="18"/>
                  </a:lnTo>
                  <a:cubicBezTo>
                    <a:pt x="12" y="12"/>
                    <a:pt x="10" y="7"/>
                    <a:pt x="7" y="1"/>
                  </a:cubicBezTo>
                  <a:close/>
                  <a:moveTo>
                    <a:pt x="15" y="18"/>
                  </a:moveTo>
                  <a:cubicBezTo>
                    <a:pt x="69" y="131"/>
                    <a:pt x="163" y="187"/>
                    <a:pt x="281" y="213"/>
                  </a:cubicBezTo>
                  <a:lnTo>
                    <a:pt x="281" y="213"/>
                  </a:lnTo>
                  <a:cubicBezTo>
                    <a:pt x="206" y="127"/>
                    <a:pt x="125" y="53"/>
                    <a:pt x="15" y="18"/>
                  </a:cubicBezTo>
                  <a:close/>
                  <a:moveTo>
                    <a:pt x="281" y="213"/>
                  </a:moveTo>
                  <a:cubicBezTo>
                    <a:pt x="284" y="216"/>
                    <a:pt x="286" y="219"/>
                    <a:pt x="288" y="221"/>
                  </a:cubicBezTo>
                  <a:cubicBezTo>
                    <a:pt x="288" y="219"/>
                    <a:pt x="288" y="215"/>
                    <a:pt x="288" y="215"/>
                  </a:cubicBezTo>
                  <a:cubicBezTo>
                    <a:pt x="286" y="214"/>
                    <a:pt x="284" y="214"/>
                    <a:pt x="281" y="2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3"/>
            <p:cNvSpPr/>
            <p:nvPr/>
          </p:nvSpPr>
          <p:spPr>
            <a:xfrm>
              <a:off x="2477475" y="1794275"/>
              <a:ext cx="6200" cy="7050"/>
            </a:xfrm>
            <a:custGeom>
              <a:avLst/>
              <a:gdLst/>
              <a:ahLst/>
              <a:cxnLst/>
              <a:rect l="l" t="t" r="r" b="b"/>
              <a:pathLst>
                <a:path w="248" h="282" extrusionOk="0">
                  <a:moveTo>
                    <a:pt x="241" y="0"/>
                  </a:moveTo>
                  <a:cubicBezTo>
                    <a:pt x="239" y="3"/>
                    <a:pt x="238" y="7"/>
                    <a:pt x="236" y="10"/>
                  </a:cubicBezTo>
                  <a:lnTo>
                    <a:pt x="236" y="10"/>
                  </a:lnTo>
                  <a:cubicBezTo>
                    <a:pt x="240" y="9"/>
                    <a:pt x="244" y="8"/>
                    <a:pt x="248" y="7"/>
                  </a:cubicBezTo>
                  <a:cubicBezTo>
                    <a:pt x="248" y="7"/>
                    <a:pt x="241" y="0"/>
                    <a:pt x="241" y="0"/>
                  </a:cubicBezTo>
                  <a:close/>
                  <a:moveTo>
                    <a:pt x="236" y="10"/>
                  </a:moveTo>
                  <a:cubicBezTo>
                    <a:pt x="100" y="47"/>
                    <a:pt x="66" y="168"/>
                    <a:pt x="9" y="277"/>
                  </a:cubicBezTo>
                  <a:lnTo>
                    <a:pt x="9" y="277"/>
                  </a:lnTo>
                  <a:cubicBezTo>
                    <a:pt x="126" y="224"/>
                    <a:pt x="179" y="118"/>
                    <a:pt x="236" y="10"/>
                  </a:cubicBezTo>
                  <a:close/>
                  <a:moveTo>
                    <a:pt x="9" y="277"/>
                  </a:moveTo>
                  <a:cubicBezTo>
                    <a:pt x="6" y="279"/>
                    <a:pt x="3" y="280"/>
                    <a:pt x="0" y="281"/>
                  </a:cubicBezTo>
                  <a:lnTo>
                    <a:pt x="7" y="281"/>
                  </a:lnTo>
                  <a:cubicBezTo>
                    <a:pt x="7" y="280"/>
                    <a:pt x="8" y="279"/>
                    <a:pt x="9" y="2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3"/>
            <p:cNvSpPr/>
            <p:nvPr/>
          </p:nvSpPr>
          <p:spPr>
            <a:xfrm>
              <a:off x="2534000" y="1580825"/>
              <a:ext cx="4875" cy="5900"/>
            </a:xfrm>
            <a:custGeom>
              <a:avLst/>
              <a:gdLst/>
              <a:ahLst/>
              <a:cxnLst/>
              <a:rect l="l" t="t" r="r" b="b"/>
              <a:pathLst>
                <a:path w="195" h="236" extrusionOk="0">
                  <a:moveTo>
                    <a:pt x="188" y="1"/>
                  </a:moveTo>
                  <a:cubicBezTo>
                    <a:pt x="188" y="3"/>
                    <a:pt x="188" y="5"/>
                    <a:pt x="188" y="6"/>
                  </a:cubicBezTo>
                  <a:lnTo>
                    <a:pt x="188" y="6"/>
                  </a:lnTo>
                  <a:cubicBezTo>
                    <a:pt x="190" y="5"/>
                    <a:pt x="192" y="3"/>
                    <a:pt x="195" y="1"/>
                  </a:cubicBezTo>
                  <a:close/>
                  <a:moveTo>
                    <a:pt x="188" y="6"/>
                  </a:moveTo>
                  <a:cubicBezTo>
                    <a:pt x="149" y="38"/>
                    <a:pt x="106" y="70"/>
                    <a:pt x="81" y="108"/>
                  </a:cubicBezTo>
                  <a:cubicBezTo>
                    <a:pt x="50" y="139"/>
                    <a:pt x="30" y="187"/>
                    <a:pt x="12" y="226"/>
                  </a:cubicBezTo>
                  <a:lnTo>
                    <a:pt x="12" y="226"/>
                  </a:lnTo>
                  <a:cubicBezTo>
                    <a:pt x="48" y="195"/>
                    <a:pt x="85" y="166"/>
                    <a:pt x="128" y="141"/>
                  </a:cubicBezTo>
                  <a:cubicBezTo>
                    <a:pt x="180" y="109"/>
                    <a:pt x="187" y="64"/>
                    <a:pt x="188" y="6"/>
                  </a:cubicBezTo>
                  <a:close/>
                  <a:moveTo>
                    <a:pt x="12" y="226"/>
                  </a:moveTo>
                  <a:cubicBezTo>
                    <a:pt x="8" y="229"/>
                    <a:pt x="4" y="232"/>
                    <a:pt x="1" y="235"/>
                  </a:cubicBezTo>
                  <a:lnTo>
                    <a:pt x="7" y="235"/>
                  </a:lnTo>
                  <a:cubicBezTo>
                    <a:pt x="9" y="232"/>
                    <a:pt x="10" y="229"/>
                    <a:pt x="12" y="2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3"/>
            <p:cNvSpPr/>
            <p:nvPr/>
          </p:nvSpPr>
          <p:spPr>
            <a:xfrm>
              <a:off x="2631025" y="2016225"/>
              <a:ext cx="5025" cy="8050"/>
            </a:xfrm>
            <a:custGeom>
              <a:avLst/>
              <a:gdLst/>
              <a:ahLst/>
              <a:cxnLst/>
              <a:rect l="l" t="t" r="r" b="b"/>
              <a:pathLst>
                <a:path w="201" h="322" extrusionOk="0">
                  <a:moveTo>
                    <a:pt x="0" y="1"/>
                  </a:moveTo>
                  <a:cubicBezTo>
                    <a:pt x="6" y="9"/>
                    <a:pt x="11" y="18"/>
                    <a:pt x="17" y="27"/>
                  </a:cubicBezTo>
                  <a:lnTo>
                    <a:pt x="17" y="27"/>
                  </a:lnTo>
                  <a:cubicBezTo>
                    <a:pt x="15" y="18"/>
                    <a:pt x="14" y="10"/>
                    <a:pt x="13" y="1"/>
                  </a:cubicBezTo>
                  <a:close/>
                  <a:moveTo>
                    <a:pt x="17" y="27"/>
                  </a:moveTo>
                  <a:cubicBezTo>
                    <a:pt x="34" y="144"/>
                    <a:pt x="83" y="243"/>
                    <a:pt x="185" y="306"/>
                  </a:cubicBezTo>
                  <a:lnTo>
                    <a:pt x="185" y="306"/>
                  </a:lnTo>
                  <a:cubicBezTo>
                    <a:pt x="132" y="213"/>
                    <a:pt x="75" y="120"/>
                    <a:pt x="17" y="27"/>
                  </a:cubicBezTo>
                  <a:close/>
                  <a:moveTo>
                    <a:pt x="185" y="306"/>
                  </a:moveTo>
                  <a:cubicBezTo>
                    <a:pt x="188" y="311"/>
                    <a:pt x="191" y="316"/>
                    <a:pt x="194" y="322"/>
                  </a:cubicBezTo>
                  <a:cubicBezTo>
                    <a:pt x="194" y="322"/>
                    <a:pt x="201" y="315"/>
                    <a:pt x="201" y="315"/>
                  </a:cubicBezTo>
                  <a:cubicBezTo>
                    <a:pt x="195" y="312"/>
                    <a:pt x="190" y="309"/>
                    <a:pt x="185" y="3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3"/>
            <p:cNvSpPr/>
            <p:nvPr/>
          </p:nvSpPr>
          <p:spPr>
            <a:xfrm>
              <a:off x="2605250" y="2054200"/>
              <a:ext cx="3050" cy="4025"/>
            </a:xfrm>
            <a:custGeom>
              <a:avLst/>
              <a:gdLst/>
              <a:ahLst/>
              <a:cxnLst/>
              <a:rect l="l" t="t" r="r" b="b"/>
              <a:pathLst>
                <a:path w="122" h="161" extrusionOk="0">
                  <a:moveTo>
                    <a:pt x="1" y="0"/>
                  </a:moveTo>
                  <a:cubicBezTo>
                    <a:pt x="1" y="0"/>
                    <a:pt x="1" y="14"/>
                    <a:pt x="1" y="14"/>
                  </a:cubicBezTo>
                  <a:cubicBezTo>
                    <a:pt x="8" y="20"/>
                    <a:pt x="14" y="27"/>
                    <a:pt x="21" y="34"/>
                  </a:cubicBezTo>
                  <a:lnTo>
                    <a:pt x="21" y="34"/>
                  </a:lnTo>
                  <a:cubicBezTo>
                    <a:pt x="15" y="23"/>
                    <a:pt x="8" y="12"/>
                    <a:pt x="1" y="0"/>
                  </a:cubicBezTo>
                  <a:close/>
                  <a:moveTo>
                    <a:pt x="21" y="34"/>
                  </a:moveTo>
                  <a:lnTo>
                    <a:pt x="21" y="34"/>
                  </a:lnTo>
                  <a:cubicBezTo>
                    <a:pt x="46" y="76"/>
                    <a:pt x="68" y="119"/>
                    <a:pt x="94" y="161"/>
                  </a:cubicBezTo>
                  <a:cubicBezTo>
                    <a:pt x="101" y="154"/>
                    <a:pt x="115" y="148"/>
                    <a:pt x="121" y="141"/>
                  </a:cubicBezTo>
                  <a:cubicBezTo>
                    <a:pt x="88" y="102"/>
                    <a:pt x="54" y="68"/>
                    <a:pt x="21" y="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3"/>
            <p:cNvSpPr/>
            <p:nvPr/>
          </p:nvSpPr>
          <p:spPr>
            <a:xfrm>
              <a:off x="2591150" y="2029100"/>
              <a:ext cx="2375" cy="6225"/>
            </a:xfrm>
            <a:custGeom>
              <a:avLst/>
              <a:gdLst/>
              <a:ahLst/>
              <a:cxnLst/>
              <a:rect l="l" t="t" r="r" b="b"/>
              <a:pathLst>
                <a:path w="95" h="249" extrusionOk="0">
                  <a:moveTo>
                    <a:pt x="23" y="1"/>
                  </a:moveTo>
                  <a:cubicBezTo>
                    <a:pt x="25" y="3"/>
                    <a:pt x="27" y="4"/>
                    <a:pt x="29" y="6"/>
                  </a:cubicBezTo>
                  <a:lnTo>
                    <a:pt x="29" y="6"/>
                  </a:lnTo>
                  <a:cubicBezTo>
                    <a:pt x="29" y="4"/>
                    <a:pt x="29" y="3"/>
                    <a:pt x="30" y="1"/>
                  </a:cubicBezTo>
                  <a:close/>
                  <a:moveTo>
                    <a:pt x="29" y="6"/>
                  </a:moveTo>
                  <a:lnTo>
                    <a:pt x="29" y="6"/>
                  </a:lnTo>
                  <a:cubicBezTo>
                    <a:pt x="22" y="87"/>
                    <a:pt x="0" y="167"/>
                    <a:pt x="59" y="231"/>
                  </a:cubicBezTo>
                  <a:lnTo>
                    <a:pt x="59" y="231"/>
                  </a:lnTo>
                  <a:cubicBezTo>
                    <a:pt x="46" y="156"/>
                    <a:pt x="94" y="68"/>
                    <a:pt x="29" y="6"/>
                  </a:cubicBezTo>
                  <a:close/>
                  <a:moveTo>
                    <a:pt x="59" y="231"/>
                  </a:moveTo>
                  <a:cubicBezTo>
                    <a:pt x="60" y="237"/>
                    <a:pt x="61" y="242"/>
                    <a:pt x="63" y="248"/>
                  </a:cubicBezTo>
                  <a:cubicBezTo>
                    <a:pt x="63" y="248"/>
                    <a:pt x="70" y="242"/>
                    <a:pt x="70" y="242"/>
                  </a:cubicBezTo>
                  <a:cubicBezTo>
                    <a:pt x="66" y="238"/>
                    <a:pt x="62" y="234"/>
                    <a:pt x="59" y="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3"/>
            <p:cNvSpPr/>
            <p:nvPr/>
          </p:nvSpPr>
          <p:spPr>
            <a:xfrm>
              <a:off x="2569300" y="2038800"/>
              <a:ext cx="3875" cy="5725"/>
            </a:xfrm>
            <a:custGeom>
              <a:avLst/>
              <a:gdLst/>
              <a:ahLst/>
              <a:cxnLst/>
              <a:rect l="l" t="t" r="r" b="b"/>
              <a:pathLst>
                <a:path w="155" h="229" extrusionOk="0">
                  <a:moveTo>
                    <a:pt x="141" y="1"/>
                  </a:moveTo>
                  <a:cubicBezTo>
                    <a:pt x="135" y="9"/>
                    <a:pt x="130" y="17"/>
                    <a:pt x="125" y="26"/>
                  </a:cubicBezTo>
                  <a:lnTo>
                    <a:pt x="125" y="26"/>
                  </a:lnTo>
                  <a:cubicBezTo>
                    <a:pt x="135" y="18"/>
                    <a:pt x="145" y="10"/>
                    <a:pt x="154" y="1"/>
                  </a:cubicBezTo>
                  <a:close/>
                  <a:moveTo>
                    <a:pt x="125" y="26"/>
                  </a:moveTo>
                  <a:cubicBezTo>
                    <a:pt x="103" y="42"/>
                    <a:pt x="81" y="59"/>
                    <a:pt x="67" y="81"/>
                  </a:cubicBezTo>
                  <a:cubicBezTo>
                    <a:pt x="48" y="115"/>
                    <a:pt x="31" y="154"/>
                    <a:pt x="16" y="190"/>
                  </a:cubicBezTo>
                  <a:lnTo>
                    <a:pt x="16" y="190"/>
                  </a:lnTo>
                  <a:cubicBezTo>
                    <a:pt x="53" y="134"/>
                    <a:pt x="89" y="81"/>
                    <a:pt x="125" y="26"/>
                  </a:cubicBezTo>
                  <a:close/>
                  <a:moveTo>
                    <a:pt x="16" y="190"/>
                  </a:moveTo>
                  <a:lnTo>
                    <a:pt x="16" y="190"/>
                  </a:lnTo>
                  <a:cubicBezTo>
                    <a:pt x="11" y="198"/>
                    <a:pt x="6" y="206"/>
                    <a:pt x="0" y="215"/>
                  </a:cubicBezTo>
                  <a:lnTo>
                    <a:pt x="0" y="228"/>
                  </a:lnTo>
                  <a:cubicBezTo>
                    <a:pt x="6" y="216"/>
                    <a:pt x="11" y="203"/>
                    <a:pt x="16" y="1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3"/>
            <p:cNvSpPr/>
            <p:nvPr/>
          </p:nvSpPr>
          <p:spPr>
            <a:xfrm>
              <a:off x="2572975" y="2030950"/>
              <a:ext cx="3375" cy="5375"/>
            </a:xfrm>
            <a:custGeom>
              <a:avLst/>
              <a:gdLst/>
              <a:ahLst/>
              <a:cxnLst/>
              <a:rect l="l" t="t" r="r" b="b"/>
              <a:pathLst>
                <a:path w="135" h="215" extrusionOk="0">
                  <a:moveTo>
                    <a:pt x="121" y="0"/>
                  </a:moveTo>
                  <a:cubicBezTo>
                    <a:pt x="120" y="4"/>
                    <a:pt x="120" y="7"/>
                    <a:pt x="119" y="11"/>
                  </a:cubicBezTo>
                  <a:lnTo>
                    <a:pt x="119" y="11"/>
                  </a:lnTo>
                  <a:cubicBezTo>
                    <a:pt x="124" y="9"/>
                    <a:pt x="129" y="8"/>
                    <a:pt x="134" y="7"/>
                  </a:cubicBezTo>
                  <a:cubicBezTo>
                    <a:pt x="134" y="7"/>
                    <a:pt x="121" y="0"/>
                    <a:pt x="121" y="0"/>
                  </a:cubicBezTo>
                  <a:close/>
                  <a:moveTo>
                    <a:pt x="119" y="11"/>
                  </a:moveTo>
                  <a:cubicBezTo>
                    <a:pt x="15" y="40"/>
                    <a:pt x="2" y="115"/>
                    <a:pt x="13" y="209"/>
                  </a:cubicBezTo>
                  <a:lnTo>
                    <a:pt x="13" y="209"/>
                  </a:lnTo>
                  <a:cubicBezTo>
                    <a:pt x="92" y="168"/>
                    <a:pt x="107" y="90"/>
                    <a:pt x="119" y="11"/>
                  </a:cubicBezTo>
                  <a:close/>
                  <a:moveTo>
                    <a:pt x="13" y="209"/>
                  </a:moveTo>
                  <a:cubicBezTo>
                    <a:pt x="9" y="211"/>
                    <a:pt x="5" y="213"/>
                    <a:pt x="0" y="214"/>
                  </a:cubicBezTo>
                  <a:lnTo>
                    <a:pt x="14" y="214"/>
                  </a:lnTo>
                  <a:cubicBezTo>
                    <a:pt x="14" y="212"/>
                    <a:pt x="13" y="210"/>
                    <a:pt x="13" y="2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3"/>
            <p:cNvSpPr/>
            <p:nvPr/>
          </p:nvSpPr>
          <p:spPr>
            <a:xfrm>
              <a:off x="2555075" y="1963025"/>
              <a:ext cx="3700" cy="5400"/>
            </a:xfrm>
            <a:custGeom>
              <a:avLst/>
              <a:gdLst/>
              <a:ahLst/>
              <a:cxnLst/>
              <a:rect l="l" t="t" r="r" b="b"/>
              <a:pathLst>
                <a:path w="148" h="216" extrusionOk="0">
                  <a:moveTo>
                    <a:pt x="128" y="1"/>
                  </a:moveTo>
                  <a:cubicBezTo>
                    <a:pt x="90" y="71"/>
                    <a:pt x="51" y="135"/>
                    <a:pt x="19" y="204"/>
                  </a:cubicBezTo>
                  <a:lnTo>
                    <a:pt x="19" y="204"/>
                  </a:lnTo>
                  <a:cubicBezTo>
                    <a:pt x="117" y="178"/>
                    <a:pt x="135" y="96"/>
                    <a:pt x="148" y="8"/>
                  </a:cubicBezTo>
                  <a:lnTo>
                    <a:pt x="128" y="1"/>
                  </a:lnTo>
                  <a:close/>
                  <a:moveTo>
                    <a:pt x="19" y="204"/>
                  </a:moveTo>
                  <a:cubicBezTo>
                    <a:pt x="13" y="206"/>
                    <a:pt x="7" y="207"/>
                    <a:pt x="1" y="208"/>
                  </a:cubicBezTo>
                  <a:lnTo>
                    <a:pt x="14" y="215"/>
                  </a:lnTo>
                  <a:cubicBezTo>
                    <a:pt x="16" y="211"/>
                    <a:pt x="17" y="208"/>
                    <a:pt x="19" y="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3"/>
            <p:cNvSpPr/>
            <p:nvPr/>
          </p:nvSpPr>
          <p:spPr>
            <a:xfrm>
              <a:off x="2676500" y="1858825"/>
              <a:ext cx="1375" cy="1875"/>
            </a:xfrm>
            <a:custGeom>
              <a:avLst/>
              <a:gdLst/>
              <a:ahLst/>
              <a:cxnLst/>
              <a:rect l="l" t="t" r="r" b="b"/>
              <a:pathLst>
                <a:path w="55" h="75" extrusionOk="0">
                  <a:moveTo>
                    <a:pt x="14" y="1"/>
                  </a:moveTo>
                  <a:cubicBezTo>
                    <a:pt x="8" y="1"/>
                    <a:pt x="8" y="7"/>
                    <a:pt x="1" y="7"/>
                  </a:cubicBezTo>
                  <a:cubicBezTo>
                    <a:pt x="14" y="34"/>
                    <a:pt x="28" y="54"/>
                    <a:pt x="48" y="74"/>
                  </a:cubicBezTo>
                  <a:cubicBezTo>
                    <a:pt x="48" y="74"/>
                    <a:pt x="54" y="74"/>
                    <a:pt x="54" y="68"/>
                  </a:cubicBez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3"/>
            <p:cNvSpPr/>
            <p:nvPr/>
          </p:nvSpPr>
          <p:spPr>
            <a:xfrm>
              <a:off x="2680350" y="1851800"/>
              <a:ext cx="1025" cy="1425"/>
            </a:xfrm>
            <a:custGeom>
              <a:avLst/>
              <a:gdLst/>
              <a:ahLst/>
              <a:cxnLst/>
              <a:rect l="l" t="t" r="r" b="b"/>
              <a:pathLst>
                <a:path w="41" h="57" extrusionOk="0">
                  <a:moveTo>
                    <a:pt x="8" y="1"/>
                  </a:moveTo>
                  <a:cubicBezTo>
                    <a:pt x="8" y="7"/>
                    <a:pt x="1" y="21"/>
                    <a:pt x="8" y="27"/>
                  </a:cubicBezTo>
                  <a:cubicBezTo>
                    <a:pt x="8" y="41"/>
                    <a:pt x="14" y="48"/>
                    <a:pt x="21" y="54"/>
                  </a:cubicBezTo>
                  <a:cubicBezTo>
                    <a:pt x="23" y="56"/>
                    <a:pt x="25" y="57"/>
                    <a:pt x="27" y="57"/>
                  </a:cubicBezTo>
                  <a:cubicBezTo>
                    <a:pt x="32" y="57"/>
                    <a:pt x="36" y="52"/>
                    <a:pt x="41" y="48"/>
                  </a:cubicBezTo>
                  <a:cubicBezTo>
                    <a:pt x="28" y="34"/>
                    <a:pt x="21"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3"/>
            <p:cNvSpPr/>
            <p:nvPr/>
          </p:nvSpPr>
          <p:spPr>
            <a:xfrm>
              <a:off x="2534325" y="1926575"/>
              <a:ext cx="3725" cy="5375"/>
            </a:xfrm>
            <a:custGeom>
              <a:avLst/>
              <a:gdLst/>
              <a:ahLst/>
              <a:cxnLst/>
              <a:rect l="l" t="t" r="r" b="b"/>
              <a:pathLst>
                <a:path w="149" h="215" extrusionOk="0">
                  <a:moveTo>
                    <a:pt x="135" y="0"/>
                  </a:moveTo>
                  <a:cubicBezTo>
                    <a:pt x="131" y="6"/>
                    <a:pt x="128" y="12"/>
                    <a:pt x="125" y="17"/>
                  </a:cubicBezTo>
                  <a:lnTo>
                    <a:pt x="125" y="17"/>
                  </a:lnTo>
                  <a:cubicBezTo>
                    <a:pt x="132" y="13"/>
                    <a:pt x="140" y="10"/>
                    <a:pt x="148" y="7"/>
                  </a:cubicBezTo>
                  <a:lnTo>
                    <a:pt x="135" y="0"/>
                  </a:lnTo>
                  <a:close/>
                  <a:moveTo>
                    <a:pt x="125" y="17"/>
                  </a:moveTo>
                  <a:cubicBezTo>
                    <a:pt x="47" y="58"/>
                    <a:pt x="44" y="153"/>
                    <a:pt x="1" y="215"/>
                  </a:cubicBezTo>
                  <a:lnTo>
                    <a:pt x="8" y="208"/>
                  </a:lnTo>
                  <a:cubicBezTo>
                    <a:pt x="44" y="146"/>
                    <a:pt x="87" y="79"/>
                    <a:pt x="125" y="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3"/>
            <p:cNvSpPr/>
            <p:nvPr/>
          </p:nvSpPr>
          <p:spPr>
            <a:xfrm>
              <a:off x="2649425" y="1841100"/>
              <a:ext cx="2700" cy="4875"/>
            </a:xfrm>
            <a:custGeom>
              <a:avLst/>
              <a:gdLst/>
              <a:ahLst/>
              <a:cxnLst/>
              <a:rect l="l" t="t" r="r" b="b"/>
              <a:pathLst>
                <a:path w="108" h="195" extrusionOk="0">
                  <a:moveTo>
                    <a:pt x="20" y="0"/>
                  </a:moveTo>
                  <a:lnTo>
                    <a:pt x="20" y="0"/>
                  </a:lnTo>
                  <a:cubicBezTo>
                    <a:pt x="1" y="116"/>
                    <a:pt x="56" y="145"/>
                    <a:pt x="101" y="183"/>
                  </a:cubicBezTo>
                  <a:lnTo>
                    <a:pt x="101" y="183"/>
                  </a:lnTo>
                  <a:cubicBezTo>
                    <a:pt x="77" y="133"/>
                    <a:pt x="51" y="81"/>
                    <a:pt x="20" y="0"/>
                  </a:cubicBezTo>
                  <a:close/>
                  <a:moveTo>
                    <a:pt x="101" y="183"/>
                  </a:moveTo>
                  <a:lnTo>
                    <a:pt x="101" y="183"/>
                  </a:lnTo>
                  <a:cubicBezTo>
                    <a:pt x="103" y="187"/>
                    <a:pt x="105" y="191"/>
                    <a:pt x="107" y="195"/>
                  </a:cubicBezTo>
                  <a:cubicBezTo>
                    <a:pt x="107" y="195"/>
                    <a:pt x="107" y="188"/>
                    <a:pt x="107" y="188"/>
                  </a:cubicBezTo>
                  <a:cubicBezTo>
                    <a:pt x="105" y="186"/>
                    <a:pt x="103" y="185"/>
                    <a:pt x="101" y="1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3"/>
            <p:cNvSpPr/>
            <p:nvPr/>
          </p:nvSpPr>
          <p:spPr>
            <a:xfrm>
              <a:off x="2514275" y="1908850"/>
              <a:ext cx="4025" cy="5525"/>
            </a:xfrm>
            <a:custGeom>
              <a:avLst/>
              <a:gdLst/>
              <a:ahLst/>
              <a:cxnLst/>
              <a:rect l="l" t="t" r="r" b="b"/>
              <a:pathLst>
                <a:path w="161" h="221" extrusionOk="0">
                  <a:moveTo>
                    <a:pt x="147" y="0"/>
                  </a:moveTo>
                  <a:cubicBezTo>
                    <a:pt x="136" y="18"/>
                    <a:pt x="124" y="36"/>
                    <a:pt x="113" y="53"/>
                  </a:cubicBezTo>
                  <a:lnTo>
                    <a:pt x="113" y="53"/>
                  </a:lnTo>
                  <a:cubicBezTo>
                    <a:pt x="129" y="37"/>
                    <a:pt x="145" y="22"/>
                    <a:pt x="161" y="7"/>
                  </a:cubicBezTo>
                  <a:cubicBezTo>
                    <a:pt x="161" y="7"/>
                    <a:pt x="147" y="0"/>
                    <a:pt x="147" y="0"/>
                  </a:cubicBezTo>
                  <a:close/>
                  <a:moveTo>
                    <a:pt x="113" y="53"/>
                  </a:moveTo>
                  <a:cubicBezTo>
                    <a:pt x="93" y="72"/>
                    <a:pt x="75" y="92"/>
                    <a:pt x="60" y="114"/>
                  </a:cubicBezTo>
                  <a:cubicBezTo>
                    <a:pt x="41" y="133"/>
                    <a:pt x="29" y="160"/>
                    <a:pt x="16" y="188"/>
                  </a:cubicBezTo>
                  <a:lnTo>
                    <a:pt x="16" y="188"/>
                  </a:lnTo>
                  <a:cubicBezTo>
                    <a:pt x="50" y="144"/>
                    <a:pt x="82" y="100"/>
                    <a:pt x="113" y="53"/>
                  </a:cubicBezTo>
                  <a:close/>
                  <a:moveTo>
                    <a:pt x="16" y="188"/>
                  </a:moveTo>
                  <a:cubicBezTo>
                    <a:pt x="11" y="194"/>
                    <a:pt x="5" y="201"/>
                    <a:pt x="0" y="208"/>
                  </a:cubicBezTo>
                  <a:lnTo>
                    <a:pt x="0" y="221"/>
                  </a:lnTo>
                  <a:cubicBezTo>
                    <a:pt x="6" y="210"/>
                    <a:pt x="11" y="199"/>
                    <a:pt x="16"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3"/>
            <p:cNvSpPr/>
            <p:nvPr/>
          </p:nvSpPr>
          <p:spPr>
            <a:xfrm>
              <a:off x="2516725" y="1885925"/>
              <a:ext cx="3875" cy="5550"/>
            </a:xfrm>
            <a:custGeom>
              <a:avLst/>
              <a:gdLst/>
              <a:ahLst/>
              <a:cxnLst/>
              <a:rect l="l" t="t" r="r" b="b"/>
              <a:pathLst>
                <a:path w="155" h="222" extrusionOk="0">
                  <a:moveTo>
                    <a:pt x="130" y="1"/>
                  </a:moveTo>
                  <a:cubicBezTo>
                    <a:pt x="130" y="2"/>
                    <a:pt x="130" y="3"/>
                    <a:pt x="131" y="4"/>
                  </a:cubicBezTo>
                  <a:lnTo>
                    <a:pt x="131" y="4"/>
                  </a:lnTo>
                  <a:cubicBezTo>
                    <a:pt x="132" y="3"/>
                    <a:pt x="134" y="2"/>
                    <a:pt x="136" y="1"/>
                  </a:cubicBezTo>
                  <a:close/>
                  <a:moveTo>
                    <a:pt x="131" y="4"/>
                  </a:moveTo>
                  <a:cubicBezTo>
                    <a:pt x="55" y="55"/>
                    <a:pt x="0" y="113"/>
                    <a:pt x="33" y="212"/>
                  </a:cubicBezTo>
                  <a:lnTo>
                    <a:pt x="33" y="212"/>
                  </a:lnTo>
                  <a:cubicBezTo>
                    <a:pt x="97" y="160"/>
                    <a:pt x="154" y="101"/>
                    <a:pt x="131" y="4"/>
                  </a:cubicBezTo>
                  <a:close/>
                  <a:moveTo>
                    <a:pt x="33" y="212"/>
                  </a:moveTo>
                  <a:cubicBezTo>
                    <a:pt x="31" y="213"/>
                    <a:pt x="30" y="214"/>
                    <a:pt x="29" y="215"/>
                  </a:cubicBezTo>
                  <a:lnTo>
                    <a:pt x="36" y="221"/>
                  </a:lnTo>
                  <a:cubicBezTo>
                    <a:pt x="35" y="218"/>
                    <a:pt x="34" y="215"/>
                    <a:pt x="33" y="2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3"/>
            <p:cNvSpPr/>
            <p:nvPr/>
          </p:nvSpPr>
          <p:spPr>
            <a:xfrm>
              <a:off x="2561275" y="1667150"/>
              <a:ext cx="6025" cy="4875"/>
            </a:xfrm>
            <a:custGeom>
              <a:avLst/>
              <a:gdLst/>
              <a:ahLst/>
              <a:cxnLst/>
              <a:rect l="l" t="t" r="r" b="b"/>
              <a:pathLst>
                <a:path w="241" h="195" extrusionOk="0">
                  <a:moveTo>
                    <a:pt x="241" y="0"/>
                  </a:moveTo>
                  <a:lnTo>
                    <a:pt x="241" y="0"/>
                  </a:lnTo>
                  <a:cubicBezTo>
                    <a:pt x="155" y="53"/>
                    <a:pt x="31" y="60"/>
                    <a:pt x="8" y="188"/>
                  </a:cubicBezTo>
                  <a:lnTo>
                    <a:pt x="8" y="188"/>
                  </a:lnTo>
                  <a:cubicBezTo>
                    <a:pt x="86" y="123"/>
                    <a:pt x="163" y="65"/>
                    <a:pt x="241" y="0"/>
                  </a:cubicBezTo>
                  <a:close/>
                  <a:moveTo>
                    <a:pt x="8" y="188"/>
                  </a:moveTo>
                  <a:cubicBezTo>
                    <a:pt x="5" y="190"/>
                    <a:pt x="3" y="192"/>
                    <a:pt x="0" y="194"/>
                  </a:cubicBezTo>
                  <a:lnTo>
                    <a:pt x="7" y="194"/>
                  </a:lnTo>
                  <a:cubicBezTo>
                    <a:pt x="7" y="192"/>
                    <a:pt x="7" y="190"/>
                    <a:pt x="8" y="1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3"/>
            <p:cNvSpPr/>
            <p:nvPr/>
          </p:nvSpPr>
          <p:spPr>
            <a:xfrm>
              <a:off x="2557750" y="1620650"/>
              <a:ext cx="2700" cy="1700"/>
            </a:xfrm>
            <a:custGeom>
              <a:avLst/>
              <a:gdLst/>
              <a:ahLst/>
              <a:cxnLst/>
              <a:rect l="l" t="t" r="r" b="b"/>
              <a:pathLst>
                <a:path w="108" h="68" extrusionOk="0">
                  <a:moveTo>
                    <a:pt x="94" y="0"/>
                  </a:moveTo>
                  <a:cubicBezTo>
                    <a:pt x="68" y="20"/>
                    <a:pt x="34" y="34"/>
                    <a:pt x="1" y="54"/>
                  </a:cubicBezTo>
                  <a:cubicBezTo>
                    <a:pt x="1" y="60"/>
                    <a:pt x="7" y="67"/>
                    <a:pt x="7" y="67"/>
                  </a:cubicBezTo>
                  <a:cubicBezTo>
                    <a:pt x="41" y="54"/>
                    <a:pt x="74" y="34"/>
                    <a:pt x="108" y="14"/>
                  </a:cubicBezTo>
                  <a:cubicBezTo>
                    <a:pt x="101" y="7"/>
                    <a:pt x="101" y="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3"/>
            <p:cNvSpPr/>
            <p:nvPr/>
          </p:nvSpPr>
          <p:spPr>
            <a:xfrm>
              <a:off x="2522950" y="1591200"/>
              <a:ext cx="5075" cy="5050"/>
            </a:xfrm>
            <a:custGeom>
              <a:avLst/>
              <a:gdLst/>
              <a:ahLst/>
              <a:cxnLst/>
              <a:rect l="l" t="t" r="r" b="b"/>
              <a:pathLst>
                <a:path w="203" h="202" extrusionOk="0">
                  <a:moveTo>
                    <a:pt x="195" y="1"/>
                  </a:moveTo>
                  <a:lnTo>
                    <a:pt x="195" y="1"/>
                  </a:lnTo>
                  <a:cubicBezTo>
                    <a:pt x="195" y="4"/>
                    <a:pt x="196" y="8"/>
                    <a:pt x="196" y="12"/>
                  </a:cubicBezTo>
                  <a:lnTo>
                    <a:pt x="196" y="12"/>
                  </a:lnTo>
                  <a:cubicBezTo>
                    <a:pt x="198" y="10"/>
                    <a:pt x="200" y="9"/>
                    <a:pt x="202" y="7"/>
                  </a:cubicBezTo>
                  <a:cubicBezTo>
                    <a:pt x="202" y="7"/>
                    <a:pt x="195" y="1"/>
                    <a:pt x="195" y="1"/>
                  </a:cubicBezTo>
                  <a:close/>
                  <a:moveTo>
                    <a:pt x="196" y="12"/>
                  </a:moveTo>
                  <a:cubicBezTo>
                    <a:pt x="126" y="61"/>
                    <a:pt x="40" y="95"/>
                    <a:pt x="10" y="191"/>
                  </a:cubicBezTo>
                  <a:lnTo>
                    <a:pt x="10" y="191"/>
                  </a:lnTo>
                  <a:cubicBezTo>
                    <a:pt x="100" y="161"/>
                    <a:pt x="202" y="144"/>
                    <a:pt x="196" y="12"/>
                  </a:cubicBezTo>
                  <a:close/>
                  <a:moveTo>
                    <a:pt x="10" y="191"/>
                  </a:moveTo>
                  <a:cubicBezTo>
                    <a:pt x="7" y="193"/>
                    <a:pt x="4" y="194"/>
                    <a:pt x="1" y="195"/>
                  </a:cubicBezTo>
                  <a:cubicBezTo>
                    <a:pt x="1" y="195"/>
                    <a:pt x="8" y="201"/>
                    <a:pt x="8" y="201"/>
                  </a:cubicBezTo>
                  <a:cubicBezTo>
                    <a:pt x="9" y="198"/>
                    <a:pt x="9" y="195"/>
                    <a:pt x="10" y="1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3"/>
            <p:cNvSpPr/>
            <p:nvPr/>
          </p:nvSpPr>
          <p:spPr>
            <a:xfrm>
              <a:off x="2527825" y="1586700"/>
              <a:ext cx="6375" cy="4700"/>
            </a:xfrm>
            <a:custGeom>
              <a:avLst/>
              <a:gdLst/>
              <a:ahLst/>
              <a:cxnLst/>
              <a:rect l="l" t="t" r="r" b="b"/>
              <a:pathLst>
                <a:path w="255" h="188" extrusionOk="0">
                  <a:moveTo>
                    <a:pt x="248" y="0"/>
                  </a:moveTo>
                  <a:cubicBezTo>
                    <a:pt x="247" y="1"/>
                    <a:pt x="247" y="2"/>
                    <a:pt x="246" y="3"/>
                  </a:cubicBezTo>
                  <a:lnTo>
                    <a:pt x="246" y="3"/>
                  </a:lnTo>
                  <a:cubicBezTo>
                    <a:pt x="249" y="2"/>
                    <a:pt x="252" y="1"/>
                    <a:pt x="254" y="0"/>
                  </a:cubicBezTo>
                  <a:close/>
                  <a:moveTo>
                    <a:pt x="246" y="3"/>
                  </a:moveTo>
                  <a:cubicBezTo>
                    <a:pt x="146" y="35"/>
                    <a:pt x="58" y="80"/>
                    <a:pt x="11" y="178"/>
                  </a:cubicBezTo>
                  <a:lnTo>
                    <a:pt x="11" y="178"/>
                  </a:lnTo>
                  <a:cubicBezTo>
                    <a:pt x="112" y="150"/>
                    <a:pt x="194" y="98"/>
                    <a:pt x="246" y="3"/>
                  </a:cubicBezTo>
                  <a:close/>
                  <a:moveTo>
                    <a:pt x="11" y="178"/>
                  </a:moveTo>
                  <a:cubicBezTo>
                    <a:pt x="7" y="179"/>
                    <a:pt x="4" y="180"/>
                    <a:pt x="0" y="181"/>
                  </a:cubicBezTo>
                  <a:cubicBezTo>
                    <a:pt x="0" y="181"/>
                    <a:pt x="7" y="187"/>
                    <a:pt x="7" y="187"/>
                  </a:cubicBezTo>
                  <a:cubicBezTo>
                    <a:pt x="8" y="184"/>
                    <a:pt x="10" y="181"/>
                    <a:pt x="11" y="1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3"/>
            <p:cNvSpPr/>
            <p:nvPr/>
          </p:nvSpPr>
          <p:spPr>
            <a:xfrm>
              <a:off x="2538675" y="1578150"/>
              <a:ext cx="4225" cy="2700"/>
            </a:xfrm>
            <a:custGeom>
              <a:avLst/>
              <a:gdLst/>
              <a:ahLst/>
              <a:cxnLst/>
              <a:rect l="l" t="t" r="r" b="b"/>
              <a:pathLst>
                <a:path w="169" h="108" extrusionOk="0">
                  <a:moveTo>
                    <a:pt x="155" y="1"/>
                  </a:moveTo>
                  <a:lnTo>
                    <a:pt x="18" y="100"/>
                  </a:lnTo>
                  <a:lnTo>
                    <a:pt x="18" y="100"/>
                  </a:lnTo>
                  <a:cubicBezTo>
                    <a:pt x="72" y="76"/>
                    <a:pt x="120" y="52"/>
                    <a:pt x="168" y="28"/>
                  </a:cubicBezTo>
                  <a:lnTo>
                    <a:pt x="155" y="1"/>
                  </a:lnTo>
                  <a:close/>
                  <a:moveTo>
                    <a:pt x="18" y="100"/>
                  </a:moveTo>
                  <a:lnTo>
                    <a:pt x="18" y="100"/>
                  </a:lnTo>
                  <a:cubicBezTo>
                    <a:pt x="13" y="103"/>
                    <a:pt x="7" y="105"/>
                    <a:pt x="1" y="108"/>
                  </a:cubicBezTo>
                  <a:lnTo>
                    <a:pt x="8" y="108"/>
                  </a:lnTo>
                  <a:lnTo>
                    <a:pt x="18" y="10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3"/>
            <p:cNvSpPr/>
            <p:nvPr/>
          </p:nvSpPr>
          <p:spPr>
            <a:xfrm>
              <a:off x="2646075" y="1917700"/>
              <a:ext cx="2200" cy="2200"/>
            </a:xfrm>
            <a:custGeom>
              <a:avLst/>
              <a:gdLst/>
              <a:ahLst/>
              <a:cxnLst/>
              <a:rect l="l" t="t" r="r" b="b"/>
              <a:pathLst>
                <a:path w="88" h="88" extrusionOk="0">
                  <a:moveTo>
                    <a:pt x="27" y="1"/>
                  </a:moveTo>
                  <a:lnTo>
                    <a:pt x="0" y="28"/>
                  </a:lnTo>
                  <a:cubicBezTo>
                    <a:pt x="24" y="45"/>
                    <a:pt x="53" y="58"/>
                    <a:pt x="77" y="74"/>
                  </a:cubicBezTo>
                  <a:lnTo>
                    <a:pt x="77" y="74"/>
                  </a:lnTo>
                  <a:cubicBezTo>
                    <a:pt x="61" y="50"/>
                    <a:pt x="44" y="23"/>
                    <a:pt x="27" y="1"/>
                  </a:cubicBezTo>
                  <a:close/>
                  <a:moveTo>
                    <a:pt x="77" y="74"/>
                  </a:moveTo>
                  <a:lnTo>
                    <a:pt x="77" y="74"/>
                  </a:lnTo>
                  <a:cubicBezTo>
                    <a:pt x="81" y="79"/>
                    <a:pt x="84" y="83"/>
                    <a:pt x="87" y="88"/>
                  </a:cubicBezTo>
                  <a:cubicBezTo>
                    <a:pt x="87" y="88"/>
                    <a:pt x="87" y="81"/>
                    <a:pt x="87" y="81"/>
                  </a:cubicBezTo>
                  <a:cubicBezTo>
                    <a:pt x="84" y="79"/>
                    <a:pt x="81" y="76"/>
                    <a:pt x="77"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3"/>
            <p:cNvSpPr/>
            <p:nvPr/>
          </p:nvSpPr>
          <p:spPr>
            <a:xfrm>
              <a:off x="2574825" y="1930250"/>
              <a:ext cx="3700" cy="4050"/>
            </a:xfrm>
            <a:custGeom>
              <a:avLst/>
              <a:gdLst/>
              <a:ahLst/>
              <a:cxnLst/>
              <a:rect l="l" t="t" r="r" b="b"/>
              <a:pathLst>
                <a:path w="148" h="162" extrusionOk="0">
                  <a:moveTo>
                    <a:pt x="134" y="1"/>
                  </a:moveTo>
                  <a:cubicBezTo>
                    <a:pt x="133" y="6"/>
                    <a:pt x="133" y="11"/>
                    <a:pt x="132" y="15"/>
                  </a:cubicBezTo>
                  <a:lnTo>
                    <a:pt x="132" y="15"/>
                  </a:lnTo>
                  <a:cubicBezTo>
                    <a:pt x="137" y="13"/>
                    <a:pt x="142" y="10"/>
                    <a:pt x="147" y="7"/>
                  </a:cubicBezTo>
                  <a:cubicBezTo>
                    <a:pt x="147" y="7"/>
                    <a:pt x="134" y="1"/>
                    <a:pt x="134" y="1"/>
                  </a:cubicBezTo>
                  <a:close/>
                  <a:moveTo>
                    <a:pt x="132" y="15"/>
                  </a:moveTo>
                  <a:cubicBezTo>
                    <a:pt x="77" y="44"/>
                    <a:pt x="12" y="73"/>
                    <a:pt x="7" y="152"/>
                  </a:cubicBezTo>
                  <a:lnTo>
                    <a:pt x="7" y="152"/>
                  </a:lnTo>
                  <a:cubicBezTo>
                    <a:pt x="73" y="127"/>
                    <a:pt x="121" y="90"/>
                    <a:pt x="132" y="15"/>
                  </a:cubicBezTo>
                  <a:close/>
                  <a:moveTo>
                    <a:pt x="7" y="152"/>
                  </a:moveTo>
                  <a:lnTo>
                    <a:pt x="7" y="152"/>
                  </a:lnTo>
                  <a:cubicBezTo>
                    <a:pt x="5" y="153"/>
                    <a:pt x="2" y="154"/>
                    <a:pt x="0" y="154"/>
                  </a:cubicBezTo>
                  <a:lnTo>
                    <a:pt x="7" y="161"/>
                  </a:lnTo>
                  <a:cubicBezTo>
                    <a:pt x="7" y="158"/>
                    <a:pt x="7" y="155"/>
                    <a:pt x="7" y="15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3"/>
            <p:cNvSpPr/>
            <p:nvPr/>
          </p:nvSpPr>
          <p:spPr>
            <a:xfrm>
              <a:off x="2671500" y="1853650"/>
              <a:ext cx="1025" cy="1025"/>
            </a:xfrm>
            <a:custGeom>
              <a:avLst/>
              <a:gdLst/>
              <a:ahLst/>
              <a:cxnLst/>
              <a:rect l="l" t="t" r="r" b="b"/>
              <a:pathLst>
                <a:path w="41" h="41" extrusionOk="0">
                  <a:moveTo>
                    <a:pt x="20" y="0"/>
                  </a:moveTo>
                  <a:cubicBezTo>
                    <a:pt x="14" y="0"/>
                    <a:pt x="0" y="7"/>
                    <a:pt x="0" y="14"/>
                  </a:cubicBezTo>
                  <a:cubicBezTo>
                    <a:pt x="7" y="27"/>
                    <a:pt x="14" y="34"/>
                    <a:pt x="20" y="40"/>
                  </a:cubicBezTo>
                  <a:cubicBezTo>
                    <a:pt x="27" y="34"/>
                    <a:pt x="40" y="27"/>
                    <a:pt x="40" y="20"/>
                  </a:cubicBezTo>
                  <a:cubicBezTo>
                    <a:pt x="40" y="14"/>
                    <a:pt x="27"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3"/>
            <p:cNvSpPr/>
            <p:nvPr/>
          </p:nvSpPr>
          <p:spPr>
            <a:xfrm>
              <a:off x="2675000" y="1845775"/>
              <a:ext cx="875" cy="1375"/>
            </a:xfrm>
            <a:custGeom>
              <a:avLst/>
              <a:gdLst/>
              <a:ahLst/>
              <a:cxnLst/>
              <a:rect l="l" t="t" r="r" b="b"/>
              <a:pathLst>
                <a:path w="35" h="55" extrusionOk="0">
                  <a:moveTo>
                    <a:pt x="1" y="1"/>
                  </a:moveTo>
                  <a:lnTo>
                    <a:pt x="1" y="1"/>
                  </a:lnTo>
                  <a:cubicBezTo>
                    <a:pt x="14" y="21"/>
                    <a:pt x="21" y="34"/>
                    <a:pt x="34" y="54"/>
                  </a:cubicBezTo>
                  <a:cubicBezTo>
                    <a:pt x="28" y="41"/>
                    <a:pt x="34" y="34"/>
                    <a:pt x="28" y="21"/>
                  </a:cubicBezTo>
                  <a:cubicBezTo>
                    <a:pt x="21" y="14"/>
                    <a:pt x="14"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3"/>
            <p:cNvSpPr/>
            <p:nvPr/>
          </p:nvSpPr>
          <p:spPr>
            <a:xfrm>
              <a:off x="2666150" y="1847450"/>
              <a:ext cx="350" cy="1025"/>
            </a:xfrm>
            <a:custGeom>
              <a:avLst/>
              <a:gdLst/>
              <a:ahLst/>
              <a:cxnLst/>
              <a:rect l="l" t="t" r="r" b="b"/>
              <a:pathLst>
                <a:path w="14" h="41" extrusionOk="0">
                  <a:moveTo>
                    <a:pt x="14" y="1"/>
                  </a:moveTo>
                  <a:cubicBezTo>
                    <a:pt x="7" y="1"/>
                    <a:pt x="0" y="7"/>
                    <a:pt x="0" y="7"/>
                  </a:cubicBezTo>
                  <a:cubicBezTo>
                    <a:pt x="7" y="21"/>
                    <a:pt x="7" y="28"/>
                    <a:pt x="14" y="41"/>
                  </a:cubicBezTo>
                  <a:cubicBezTo>
                    <a:pt x="14" y="28"/>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3"/>
            <p:cNvSpPr/>
            <p:nvPr/>
          </p:nvSpPr>
          <p:spPr>
            <a:xfrm>
              <a:off x="2666300" y="1802975"/>
              <a:ext cx="2375" cy="750"/>
            </a:xfrm>
            <a:custGeom>
              <a:avLst/>
              <a:gdLst/>
              <a:ahLst/>
              <a:cxnLst/>
              <a:rect l="l" t="t" r="r" b="b"/>
              <a:pathLst>
                <a:path w="95" h="30" extrusionOk="0">
                  <a:moveTo>
                    <a:pt x="1" y="0"/>
                  </a:moveTo>
                  <a:cubicBezTo>
                    <a:pt x="1" y="3"/>
                    <a:pt x="1" y="7"/>
                    <a:pt x="1" y="7"/>
                  </a:cubicBezTo>
                  <a:cubicBezTo>
                    <a:pt x="5" y="7"/>
                    <a:pt x="10" y="6"/>
                    <a:pt x="15" y="6"/>
                  </a:cubicBezTo>
                  <a:lnTo>
                    <a:pt x="15" y="6"/>
                  </a:lnTo>
                  <a:cubicBezTo>
                    <a:pt x="31" y="13"/>
                    <a:pt x="46" y="22"/>
                    <a:pt x="61" y="27"/>
                  </a:cubicBezTo>
                  <a:cubicBezTo>
                    <a:pt x="63" y="29"/>
                    <a:pt x="66" y="30"/>
                    <a:pt x="70" y="30"/>
                  </a:cubicBezTo>
                  <a:cubicBezTo>
                    <a:pt x="77" y="30"/>
                    <a:pt x="86" y="27"/>
                    <a:pt x="95" y="27"/>
                  </a:cubicBezTo>
                  <a:cubicBezTo>
                    <a:pt x="88" y="20"/>
                    <a:pt x="74" y="7"/>
                    <a:pt x="68" y="7"/>
                  </a:cubicBezTo>
                  <a:cubicBezTo>
                    <a:pt x="61" y="5"/>
                    <a:pt x="54" y="4"/>
                    <a:pt x="46" y="4"/>
                  </a:cubicBezTo>
                  <a:cubicBezTo>
                    <a:pt x="36" y="4"/>
                    <a:pt x="25" y="5"/>
                    <a:pt x="15" y="6"/>
                  </a:cubicBezTo>
                  <a:lnTo>
                    <a:pt x="15" y="6"/>
                  </a:lnTo>
                  <a:cubicBezTo>
                    <a:pt x="11" y="4"/>
                    <a:pt x="6" y="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3"/>
            <p:cNvSpPr/>
            <p:nvPr/>
          </p:nvSpPr>
          <p:spPr>
            <a:xfrm>
              <a:off x="2662450" y="1798125"/>
              <a:ext cx="3875" cy="4875"/>
            </a:xfrm>
            <a:custGeom>
              <a:avLst/>
              <a:gdLst/>
              <a:ahLst/>
              <a:cxnLst/>
              <a:rect l="l" t="t" r="r" b="b"/>
              <a:pathLst>
                <a:path w="155" h="195" extrusionOk="0">
                  <a:moveTo>
                    <a:pt x="8" y="0"/>
                  </a:moveTo>
                  <a:cubicBezTo>
                    <a:pt x="8" y="0"/>
                    <a:pt x="1" y="13"/>
                    <a:pt x="1" y="13"/>
                  </a:cubicBezTo>
                  <a:cubicBezTo>
                    <a:pt x="7" y="14"/>
                    <a:pt x="13" y="15"/>
                    <a:pt x="19" y="16"/>
                  </a:cubicBezTo>
                  <a:lnTo>
                    <a:pt x="19" y="16"/>
                  </a:lnTo>
                  <a:cubicBezTo>
                    <a:pt x="15" y="11"/>
                    <a:pt x="11" y="6"/>
                    <a:pt x="8" y="0"/>
                  </a:cubicBezTo>
                  <a:close/>
                  <a:moveTo>
                    <a:pt x="19" y="16"/>
                  </a:moveTo>
                  <a:cubicBezTo>
                    <a:pt x="63" y="77"/>
                    <a:pt x="112" y="133"/>
                    <a:pt x="155" y="194"/>
                  </a:cubicBezTo>
                  <a:cubicBezTo>
                    <a:pt x="130" y="118"/>
                    <a:pt x="116" y="37"/>
                    <a:pt x="19" y="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3"/>
            <p:cNvSpPr/>
            <p:nvPr/>
          </p:nvSpPr>
          <p:spPr>
            <a:xfrm>
              <a:off x="2624650" y="1795600"/>
              <a:ext cx="4225" cy="4050"/>
            </a:xfrm>
            <a:custGeom>
              <a:avLst/>
              <a:gdLst/>
              <a:ahLst/>
              <a:cxnLst/>
              <a:rect l="l" t="t" r="r" b="b"/>
              <a:pathLst>
                <a:path w="169" h="162" extrusionOk="0">
                  <a:moveTo>
                    <a:pt x="1" y="1"/>
                  </a:moveTo>
                  <a:lnTo>
                    <a:pt x="1" y="1"/>
                  </a:lnTo>
                  <a:cubicBezTo>
                    <a:pt x="41" y="68"/>
                    <a:pt x="61" y="155"/>
                    <a:pt x="161" y="161"/>
                  </a:cubicBezTo>
                  <a:lnTo>
                    <a:pt x="168" y="161"/>
                  </a:lnTo>
                  <a:cubicBezTo>
                    <a:pt x="115" y="108"/>
                    <a:pt x="61" y="5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3"/>
            <p:cNvSpPr/>
            <p:nvPr/>
          </p:nvSpPr>
          <p:spPr>
            <a:xfrm>
              <a:off x="2679525" y="1686050"/>
              <a:ext cx="4025" cy="3375"/>
            </a:xfrm>
            <a:custGeom>
              <a:avLst/>
              <a:gdLst/>
              <a:ahLst/>
              <a:cxnLst/>
              <a:rect l="l" t="t" r="r" b="b"/>
              <a:pathLst>
                <a:path w="161" h="135" extrusionOk="0">
                  <a:moveTo>
                    <a:pt x="7" y="0"/>
                  </a:moveTo>
                  <a:cubicBezTo>
                    <a:pt x="7" y="0"/>
                    <a:pt x="0" y="7"/>
                    <a:pt x="0" y="7"/>
                  </a:cubicBezTo>
                  <a:cubicBezTo>
                    <a:pt x="6" y="7"/>
                    <a:pt x="11" y="7"/>
                    <a:pt x="16" y="8"/>
                  </a:cubicBezTo>
                  <a:lnTo>
                    <a:pt x="16" y="8"/>
                  </a:lnTo>
                  <a:cubicBezTo>
                    <a:pt x="13" y="5"/>
                    <a:pt x="10" y="3"/>
                    <a:pt x="7" y="0"/>
                  </a:cubicBezTo>
                  <a:close/>
                  <a:moveTo>
                    <a:pt x="16" y="8"/>
                  </a:moveTo>
                  <a:cubicBezTo>
                    <a:pt x="52" y="38"/>
                    <a:pt x="92" y="69"/>
                    <a:pt x="132" y="99"/>
                  </a:cubicBezTo>
                  <a:lnTo>
                    <a:pt x="132" y="99"/>
                  </a:lnTo>
                  <a:cubicBezTo>
                    <a:pt x="104" y="54"/>
                    <a:pt x="75" y="14"/>
                    <a:pt x="16" y="8"/>
                  </a:cubicBezTo>
                  <a:close/>
                  <a:moveTo>
                    <a:pt x="132" y="99"/>
                  </a:moveTo>
                  <a:cubicBezTo>
                    <a:pt x="139" y="111"/>
                    <a:pt x="147" y="122"/>
                    <a:pt x="154" y="134"/>
                  </a:cubicBezTo>
                  <a:lnTo>
                    <a:pt x="161" y="121"/>
                  </a:lnTo>
                  <a:cubicBezTo>
                    <a:pt x="151" y="113"/>
                    <a:pt x="142" y="106"/>
                    <a:pt x="132" y="9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3"/>
            <p:cNvSpPr/>
            <p:nvPr/>
          </p:nvSpPr>
          <p:spPr>
            <a:xfrm>
              <a:off x="2613625" y="1718825"/>
              <a:ext cx="3875" cy="4200"/>
            </a:xfrm>
            <a:custGeom>
              <a:avLst/>
              <a:gdLst/>
              <a:ahLst/>
              <a:cxnLst/>
              <a:rect l="l" t="t" r="r" b="b"/>
              <a:pathLst>
                <a:path w="155" h="168" extrusionOk="0">
                  <a:moveTo>
                    <a:pt x="0" y="1"/>
                  </a:moveTo>
                  <a:cubicBezTo>
                    <a:pt x="0" y="1"/>
                    <a:pt x="0" y="14"/>
                    <a:pt x="0" y="14"/>
                  </a:cubicBezTo>
                  <a:cubicBezTo>
                    <a:pt x="2" y="16"/>
                    <a:pt x="3" y="17"/>
                    <a:pt x="5" y="19"/>
                  </a:cubicBezTo>
                  <a:lnTo>
                    <a:pt x="5" y="19"/>
                  </a:lnTo>
                  <a:cubicBezTo>
                    <a:pt x="3" y="13"/>
                    <a:pt x="2" y="7"/>
                    <a:pt x="0" y="1"/>
                  </a:cubicBezTo>
                  <a:close/>
                  <a:moveTo>
                    <a:pt x="5" y="19"/>
                  </a:moveTo>
                  <a:cubicBezTo>
                    <a:pt x="26" y="93"/>
                    <a:pt x="70" y="145"/>
                    <a:pt x="146" y="160"/>
                  </a:cubicBezTo>
                  <a:lnTo>
                    <a:pt x="146" y="160"/>
                  </a:lnTo>
                  <a:cubicBezTo>
                    <a:pt x="97" y="111"/>
                    <a:pt x="48" y="62"/>
                    <a:pt x="5" y="19"/>
                  </a:cubicBezTo>
                  <a:close/>
                  <a:moveTo>
                    <a:pt x="146" y="160"/>
                  </a:moveTo>
                  <a:cubicBezTo>
                    <a:pt x="149" y="163"/>
                    <a:pt x="151" y="165"/>
                    <a:pt x="154" y="168"/>
                  </a:cubicBezTo>
                  <a:cubicBezTo>
                    <a:pt x="154" y="168"/>
                    <a:pt x="154" y="161"/>
                    <a:pt x="154" y="161"/>
                  </a:cubicBezTo>
                  <a:cubicBezTo>
                    <a:pt x="151" y="161"/>
                    <a:pt x="149" y="160"/>
                    <a:pt x="146" y="1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3"/>
            <p:cNvSpPr/>
            <p:nvPr/>
          </p:nvSpPr>
          <p:spPr>
            <a:xfrm>
              <a:off x="2599400" y="1726350"/>
              <a:ext cx="4050" cy="3050"/>
            </a:xfrm>
            <a:custGeom>
              <a:avLst/>
              <a:gdLst/>
              <a:ahLst/>
              <a:cxnLst/>
              <a:rect l="l" t="t" r="r" b="b"/>
              <a:pathLst>
                <a:path w="162" h="122" extrusionOk="0">
                  <a:moveTo>
                    <a:pt x="1" y="1"/>
                  </a:moveTo>
                  <a:lnTo>
                    <a:pt x="1" y="7"/>
                  </a:lnTo>
                  <a:cubicBezTo>
                    <a:pt x="4" y="7"/>
                    <a:pt x="7" y="7"/>
                    <a:pt x="10" y="7"/>
                  </a:cubicBezTo>
                  <a:lnTo>
                    <a:pt x="10" y="7"/>
                  </a:lnTo>
                  <a:cubicBezTo>
                    <a:pt x="55" y="35"/>
                    <a:pt x="99" y="68"/>
                    <a:pt x="143" y="101"/>
                  </a:cubicBezTo>
                  <a:lnTo>
                    <a:pt x="143" y="101"/>
                  </a:lnTo>
                  <a:cubicBezTo>
                    <a:pt x="115" y="51"/>
                    <a:pt x="82" y="7"/>
                    <a:pt x="14" y="7"/>
                  </a:cubicBezTo>
                  <a:cubicBezTo>
                    <a:pt x="13" y="7"/>
                    <a:pt x="11" y="7"/>
                    <a:pt x="10" y="7"/>
                  </a:cubicBezTo>
                  <a:lnTo>
                    <a:pt x="10" y="7"/>
                  </a:lnTo>
                  <a:cubicBezTo>
                    <a:pt x="7" y="5"/>
                    <a:pt x="4" y="3"/>
                    <a:pt x="1" y="1"/>
                  </a:cubicBezTo>
                  <a:close/>
                  <a:moveTo>
                    <a:pt x="143" y="101"/>
                  </a:moveTo>
                  <a:cubicBezTo>
                    <a:pt x="147" y="108"/>
                    <a:pt x="151" y="114"/>
                    <a:pt x="154" y="121"/>
                  </a:cubicBezTo>
                  <a:lnTo>
                    <a:pt x="161" y="114"/>
                  </a:lnTo>
                  <a:cubicBezTo>
                    <a:pt x="155" y="110"/>
                    <a:pt x="149" y="105"/>
                    <a:pt x="143"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3"/>
            <p:cNvSpPr/>
            <p:nvPr/>
          </p:nvSpPr>
          <p:spPr>
            <a:xfrm>
              <a:off x="2672500" y="1680200"/>
              <a:ext cx="4025" cy="3350"/>
            </a:xfrm>
            <a:custGeom>
              <a:avLst/>
              <a:gdLst/>
              <a:ahLst/>
              <a:cxnLst/>
              <a:rect l="l" t="t" r="r" b="b"/>
              <a:pathLst>
                <a:path w="161" h="134" extrusionOk="0">
                  <a:moveTo>
                    <a:pt x="0" y="0"/>
                  </a:moveTo>
                  <a:lnTo>
                    <a:pt x="0" y="7"/>
                  </a:lnTo>
                  <a:cubicBezTo>
                    <a:pt x="2" y="7"/>
                    <a:pt x="4" y="7"/>
                    <a:pt x="5" y="7"/>
                  </a:cubicBezTo>
                  <a:lnTo>
                    <a:pt x="5" y="7"/>
                  </a:lnTo>
                  <a:cubicBezTo>
                    <a:pt x="4" y="5"/>
                    <a:pt x="2" y="2"/>
                    <a:pt x="0" y="0"/>
                  </a:cubicBezTo>
                  <a:close/>
                  <a:moveTo>
                    <a:pt x="5" y="7"/>
                  </a:moveTo>
                  <a:cubicBezTo>
                    <a:pt x="42" y="57"/>
                    <a:pt x="75" y="115"/>
                    <a:pt x="150" y="126"/>
                  </a:cubicBezTo>
                  <a:lnTo>
                    <a:pt x="150" y="126"/>
                  </a:lnTo>
                  <a:cubicBezTo>
                    <a:pt x="118" y="69"/>
                    <a:pt x="85" y="9"/>
                    <a:pt x="5" y="7"/>
                  </a:cubicBezTo>
                  <a:close/>
                  <a:moveTo>
                    <a:pt x="150" y="126"/>
                  </a:moveTo>
                  <a:cubicBezTo>
                    <a:pt x="151" y="129"/>
                    <a:pt x="153" y="131"/>
                    <a:pt x="154" y="134"/>
                  </a:cubicBezTo>
                  <a:lnTo>
                    <a:pt x="161" y="127"/>
                  </a:lnTo>
                  <a:cubicBezTo>
                    <a:pt x="157" y="127"/>
                    <a:pt x="153" y="127"/>
                    <a:pt x="150"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3"/>
            <p:cNvSpPr/>
            <p:nvPr/>
          </p:nvSpPr>
          <p:spPr>
            <a:xfrm>
              <a:off x="2602250" y="1720325"/>
              <a:ext cx="3875" cy="3725"/>
            </a:xfrm>
            <a:custGeom>
              <a:avLst/>
              <a:gdLst/>
              <a:ahLst/>
              <a:cxnLst/>
              <a:rect l="l" t="t" r="r" b="b"/>
              <a:pathLst>
                <a:path w="155" h="149" extrusionOk="0">
                  <a:moveTo>
                    <a:pt x="7" y="1"/>
                  </a:moveTo>
                  <a:cubicBezTo>
                    <a:pt x="7" y="1"/>
                    <a:pt x="0" y="14"/>
                    <a:pt x="0" y="14"/>
                  </a:cubicBezTo>
                  <a:cubicBezTo>
                    <a:pt x="9" y="15"/>
                    <a:pt x="17" y="16"/>
                    <a:pt x="25" y="18"/>
                  </a:cubicBezTo>
                  <a:lnTo>
                    <a:pt x="25" y="18"/>
                  </a:lnTo>
                  <a:cubicBezTo>
                    <a:pt x="19" y="13"/>
                    <a:pt x="13" y="7"/>
                    <a:pt x="7" y="1"/>
                  </a:cubicBezTo>
                  <a:close/>
                  <a:moveTo>
                    <a:pt x="25" y="18"/>
                  </a:moveTo>
                  <a:cubicBezTo>
                    <a:pt x="60" y="53"/>
                    <a:pt x="95" y="88"/>
                    <a:pt x="134" y="123"/>
                  </a:cubicBezTo>
                  <a:lnTo>
                    <a:pt x="134" y="123"/>
                  </a:lnTo>
                  <a:cubicBezTo>
                    <a:pt x="108" y="77"/>
                    <a:pt x="78" y="33"/>
                    <a:pt x="25" y="18"/>
                  </a:cubicBezTo>
                  <a:close/>
                  <a:moveTo>
                    <a:pt x="134" y="123"/>
                  </a:moveTo>
                  <a:cubicBezTo>
                    <a:pt x="138" y="131"/>
                    <a:pt x="143" y="140"/>
                    <a:pt x="148" y="148"/>
                  </a:cubicBezTo>
                  <a:lnTo>
                    <a:pt x="154" y="141"/>
                  </a:lnTo>
                  <a:cubicBezTo>
                    <a:pt x="147" y="135"/>
                    <a:pt x="140" y="129"/>
                    <a:pt x="134"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3"/>
            <p:cNvSpPr/>
            <p:nvPr/>
          </p:nvSpPr>
          <p:spPr>
            <a:xfrm>
              <a:off x="2665475" y="1674500"/>
              <a:ext cx="3875" cy="3200"/>
            </a:xfrm>
            <a:custGeom>
              <a:avLst/>
              <a:gdLst/>
              <a:ahLst/>
              <a:cxnLst/>
              <a:rect l="l" t="t" r="r" b="b"/>
              <a:pathLst>
                <a:path w="155" h="128" extrusionOk="0">
                  <a:moveTo>
                    <a:pt x="0" y="1"/>
                  </a:moveTo>
                  <a:cubicBezTo>
                    <a:pt x="0" y="1"/>
                    <a:pt x="0" y="14"/>
                    <a:pt x="0" y="14"/>
                  </a:cubicBezTo>
                  <a:cubicBezTo>
                    <a:pt x="54" y="54"/>
                    <a:pt x="101" y="88"/>
                    <a:pt x="154" y="128"/>
                  </a:cubicBezTo>
                  <a:cubicBezTo>
                    <a:pt x="154" y="128"/>
                    <a:pt x="154" y="121"/>
                    <a:pt x="154" y="121"/>
                  </a:cubicBezTo>
                  <a:cubicBezTo>
                    <a:pt x="107" y="81"/>
                    <a:pt x="54"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3"/>
            <p:cNvSpPr/>
            <p:nvPr/>
          </p:nvSpPr>
          <p:spPr>
            <a:xfrm>
              <a:off x="2485000" y="1775875"/>
              <a:ext cx="3025" cy="4025"/>
            </a:xfrm>
            <a:custGeom>
              <a:avLst/>
              <a:gdLst/>
              <a:ahLst/>
              <a:cxnLst/>
              <a:rect l="l" t="t" r="r" b="b"/>
              <a:pathLst>
                <a:path w="121" h="161" extrusionOk="0">
                  <a:moveTo>
                    <a:pt x="107" y="0"/>
                  </a:moveTo>
                  <a:cubicBezTo>
                    <a:pt x="74" y="54"/>
                    <a:pt x="34" y="107"/>
                    <a:pt x="0" y="154"/>
                  </a:cubicBezTo>
                  <a:lnTo>
                    <a:pt x="7" y="161"/>
                  </a:lnTo>
                  <a:cubicBezTo>
                    <a:pt x="47" y="107"/>
                    <a:pt x="80" y="54"/>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3"/>
            <p:cNvSpPr/>
            <p:nvPr/>
          </p:nvSpPr>
          <p:spPr>
            <a:xfrm>
              <a:off x="2543525" y="1725675"/>
              <a:ext cx="525" cy="1550"/>
            </a:xfrm>
            <a:custGeom>
              <a:avLst/>
              <a:gdLst/>
              <a:ahLst/>
              <a:cxnLst/>
              <a:rect l="l" t="t" r="r" b="b"/>
              <a:pathLst>
                <a:path w="21" h="62" extrusionOk="0">
                  <a:moveTo>
                    <a:pt x="14" y="1"/>
                  </a:moveTo>
                  <a:lnTo>
                    <a:pt x="14" y="8"/>
                  </a:lnTo>
                  <a:cubicBezTo>
                    <a:pt x="8" y="21"/>
                    <a:pt x="8" y="41"/>
                    <a:pt x="1" y="61"/>
                  </a:cubicBezTo>
                  <a:cubicBezTo>
                    <a:pt x="8" y="48"/>
                    <a:pt x="14" y="41"/>
                    <a:pt x="21" y="34"/>
                  </a:cubicBezTo>
                  <a:cubicBezTo>
                    <a:pt x="21" y="21"/>
                    <a:pt x="14" y="1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3"/>
            <p:cNvSpPr/>
            <p:nvPr/>
          </p:nvSpPr>
          <p:spPr>
            <a:xfrm>
              <a:off x="2543875" y="1723675"/>
              <a:ext cx="3025" cy="2200"/>
            </a:xfrm>
            <a:custGeom>
              <a:avLst/>
              <a:gdLst/>
              <a:ahLst/>
              <a:cxnLst/>
              <a:rect l="l" t="t" r="r" b="b"/>
              <a:pathLst>
                <a:path w="121" h="88" extrusionOk="0">
                  <a:moveTo>
                    <a:pt x="114" y="1"/>
                  </a:moveTo>
                  <a:cubicBezTo>
                    <a:pt x="74" y="27"/>
                    <a:pt x="40" y="54"/>
                    <a:pt x="0" y="81"/>
                  </a:cubicBezTo>
                  <a:cubicBezTo>
                    <a:pt x="0" y="81"/>
                    <a:pt x="0" y="88"/>
                    <a:pt x="0" y="88"/>
                  </a:cubicBezTo>
                  <a:cubicBezTo>
                    <a:pt x="40" y="61"/>
                    <a:pt x="81" y="41"/>
                    <a:pt x="121" y="14"/>
                  </a:cubicBezTo>
                  <a:cubicBezTo>
                    <a:pt x="121" y="14"/>
                    <a:pt x="114" y="7"/>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3"/>
            <p:cNvSpPr/>
            <p:nvPr/>
          </p:nvSpPr>
          <p:spPr>
            <a:xfrm>
              <a:off x="2550900" y="1716825"/>
              <a:ext cx="2250" cy="2700"/>
            </a:xfrm>
            <a:custGeom>
              <a:avLst/>
              <a:gdLst/>
              <a:ahLst/>
              <a:cxnLst/>
              <a:rect l="l" t="t" r="r" b="b"/>
              <a:pathLst>
                <a:path w="90" h="108" extrusionOk="0">
                  <a:moveTo>
                    <a:pt x="67" y="0"/>
                  </a:moveTo>
                  <a:lnTo>
                    <a:pt x="61" y="7"/>
                  </a:lnTo>
                  <a:cubicBezTo>
                    <a:pt x="61" y="8"/>
                    <a:pt x="61" y="9"/>
                    <a:pt x="61" y="11"/>
                  </a:cubicBezTo>
                  <a:lnTo>
                    <a:pt x="61" y="11"/>
                  </a:lnTo>
                  <a:cubicBezTo>
                    <a:pt x="63" y="7"/>
                    <a:pt x="65" y="4"/>
                    <a:pt x="67" y="0"/>
                  </a:cubicBezTo>
                  <a:close/>
                  <a:moveTo>
                    <a:pt x="61" y="11"/>
                  </a:moveTo>
                  <a:cubicBezTo>
                    <a:pt x="43" y="41"/>
                    <a:pt x="24" y="71"/>
                    <a:pt x="0" y="107"/>
                  </a:cubicBezTo>
                  <a:cubicBezTo>
                    <a:pt x="5" y="108"/>
                    <a:pt x="10" y="108"/>
                    <a:pt x="14" y="108"/>
                  </a:cubicBezTo>
                  <a:cubicBezTo>
                    <a:pt x="89" y="108"/>
                    <a:pt x="68" y="54"/>
                    <a:pt x="61"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3"/>
            <p:cNvSpPr/>
            <p:nvPr/>
          </p:nvSpPr>
          <p:spPr>
            <a:xfrm>
              <a:off x="2552400" y="1714825"/>
              <a:ext cx="3375" cy="2100"/>
            </a:xfrm>
            <a:custGeom>
              <a:avLst/>
              <a:gdLst/>
              <a:ahLst/>
              <a:cxnLst/>
              <a:rect l="l" t="t" r="r" b="b"/>
              <a:pathLst>
                <a:path w="135" h="84" extrusionOk="0">
                  <a:moveTo>
                    <a:pt x="121" y="0"/>
                  </a:moveTo>
                  <a:cubicBezTo>
                    <a:pt x="84" y="25"/>
                    <a:pt x="47" y="49"/>
                    <a:pt x="15" y="74"/>
                  </a:cubicBezTo>
                  <a:lnTo>
                    <a:pt x="15" y="74"/>
                  </a:lnTo>
                  <a:cubicBezTo>
                    <a:pt x="56" y="56"/>
                    <a:pt x="93" y="38"/>
                    <a:pt x="134" y="20"/>
                  </a:cubicBezTo>
                  <a:cubicBezTo>
                    <a:pt x="128" y="13"/>
                    <a:pt x="128" y="7"/>
                    <a:pt x="121" y="0"/>
                  </a:cubicBezTo>
                  <a:close/>
                  <a:moveTo>
                    <a:pt x="15" y="74"/>
                  </a:moveTo>
                  <a:cubicBezTo>
                    <a:pt x="11" y="76"/>
                    <a:pt x="6" y="78"/>
                    <a:pt x="1" y="80"/>
                  </a:cubicBezTo>
                  <a:cubicBezTo>
                    <a:pt x="1" y="83"/>
                    <a:pt x="1" y="83"/>
                    <a:pt x="2" y="83"/>
                  </a:cubicBezTo>
                  <a:cubicBezTo>
                    <a:pt x="4" y="83"/>
                    <a:pt x="7" y="80"/>
                    <a:pt x="7" y="80"/>
                  </a:cubicBezTo>
                  <a:cubicBezTo>
                    <a:pt x="10" y="78"/>
                    <a:pt x="13" y="76"/>
                    <a:pt x="15" y="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3"/>
            <p:cNvSpPr/>
            <p:nvPr/>
          </p:nvSpPr>
          <p:spPr>
            <a:xfrm>
              <a:off x="2559425" y="1708125"/>
              <a:ext cx="2100" cy="2450"/>
            </a:xfrm>
            <a:custGeom>
              <a:avLst/>
              <a:gdLst/>
              <a:ahLst/>
              <a:cxnLst/>
              <a:rect l="l" t="t" r="r" b="b"/>
              <a:pathLst>
                <a:path w="84" h="98" extrusionOk="0">
                  <a:moveTo>
                    <a:pt x="74" y="0"/>
                  </a:moveTo>
                  <a:cubicBezTo>
                    <a:pt x="74" y="3"/>
                    <a:pt x="73" y="7"/>
                    <a:pt x="73" y="10"/>
                  </a:cubicBezTo>
                  <a:lnTo>
                    <a:pt x="73" y="10"/>
                  </a:lnTo>
                  <a:cubicBezTo>
                    <a:pt x="76" y="7"/>
                    <a:pt x="78" y="4"/>
                    <a:pt x="81" y="0"/>
                  </a:cubicBezTo>
                  <a:close/>
                  <a:moveTo>
                    <a:pt x="73" y="10"/>
                  </a:moveTo>
                  <a:cubicBezTo>
                    <a:pt x="49" y="39"/>
                    <a:pt x="25" y="64"/>
                    <a:pt x="1" y="94"/>
                  </a:cubicBezTo>
                  <a:cubicBezTo>
                    <a:pt x="11" y="96"/>
                    <a:pt x="21" y="98"/>
                    <a:pt x="29" y="98"/>
                  </a:cubicBezTo>
                  <a:cubicBezTo>
                    <a:pt x="83" y="98"/>
                    <a:pt x="71" y="46"/>
                    <a:pt x="73"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3"/>
            <p:cNvSpPr/>
            <p:nvPr/>
          </p:nvSpPr>
          <p:spPr>
            <a:xfrm>
              <a:off x="2561275" y="1704100"/>
              <a:ext cx="3825" cy="4050"/>
            </a:xfrm>
            <a:custGeom>
              <a:avLst/>
              <a:gdLst/>
              <a:ahLst/>
              <a:cxnLst/>
              <a:rect l="l" t="t" r="r" b="b"/>
              <a:pathLst>
                <a:path w="153" h="162" extrusionOk="0">
                  <a:moveTo>
                    <a:pt x="127" y="1"/>
                  </a:moveTo>
                  <a:cubicBezTo>
                    <a:pt x="88" y="53"/>
                    <a:pt x="49" y="105"/>
                    <a:pt x="10" y="157"/>
                  </a:cubicBezTo>
                  <a:lnTo>
                    <a:pt x="10" y="157"/>
                  </a:lnTo>
                  <a:cubicBezTo>
                    <a:pt x="81" y="126"/>
                    <a:pt x="153" y="103"/>
                    <a:pt x="127" y="1"/>
                  </a:cubicBezTo>
                  <a:close/>
                  <a:moveTo>
                    <a:pt x="10" y="157"/>
                  </a:moveTo>
                  <a:cubicBezTo>
                    <a:pt x="7" y="158"/>
                    <a:pt x="3" y="160"/>
                    <a:pt x="0" y="161"/>
                  </a:cubicBezTo>
                  <a:lnTo>
                    <a:pt x="7" y="161"/>
                  </a:lnTo>
                  <a:cubicBezTo>
                    <a:pt x="8" y="160"/>
                    <a:pt x="9" y="158"/>
                    <a:pt x="10"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3"/>
            <p:cNvSpPr/>
            <p:nvPr/>
          </p:nvSpPr>
          <p:spPr>
            <a:xfrm>
              <a:off x="2564450" y="1700275"/>
              <a:ext cx="5700" cy="3850"/>
            </a:xfrm>
            <a:custGeom>
              <a:avLst/>
              <a:gdLst/>
              <a:ahLst/>
              <a:cxnLst/>
              <a:rect l="l" t="t" r="r" b="b"/>
              <a:pathLst>
                <a:path w="228" h="154" extrusionOk="0">
                  <a:moveTo>
                    <a:pt x="214" y="0"/>
                  </a:moveTo>
                  <a:cubicBezTo>
                    <a:pt x="212" y="4"/>
                    <a:pt x="210" y="9"/>
                    <a:pt x="208" y="13"/>
                  </a:cubicBezTo>
                  <a:lnTo>
                    <a:pt x="208" y="13"/>
                  </a:lnTo>
                  <a:cubicBezTo>
                    <a:pt x="215" y="9"/>
                    <a:pt x="221" y="4"/>
                    <a:pt x="228" y="0"/>
                  </a:cubicBezTo>
                  <a:close/>
                  <a:moveTo>
                    <a:pt x="208" y="13"/>
                  </a:moveTo>
                  <a:cubicBezTo>
                    <a:pt x="135" y="61"/>
                    <a:pt x="68" y="105"/>
                    <a:pt x="0" y="154"/>
                  </a:cubicBezTo>
                  <a:cubicBezTo>
                    <a:pt x="83" y="122"/>
                    <a:pt x="166" y="96"/>
                    <a:pt x="208"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3"/>
            <p:cNvSpPr/>
            <p:nvPr/>
          </p:nvSpPr>
          <p:spPr>
            <a:xfrm>
              <a:off x="2553575" y="1675850"/>
              <a:ext cx="3750" cy="4200"/>
            </a:xfrm>
            <a:custGeom>
              <a:avLst/>
              <a:gdLst/>
              <a:ahLst/>
              <a:cxnLst/>
              <a:rect l="l" t="t" r="r" b="b"/>
              <a:pathLst>
                <a:path w="150" h="168" extrusionOk="0">
                  <a:moveTo>
                    <a:pt x="121" y="0"/>
                  </a:moveTo>
                  <a:cubicBezTo>
                    <a:pt x="121" y="2"/>
                    <a:pt x="122" y="4"/>
                    <a:pt x="123" y="6"/>
                  </a:cubicBezTo>
                  <a:lnTo>
                    <a:pt x="123" y="6"/>
                  </a:lnTo>
                  <a:cubicBezTo>
                    <a:pt x="124" y="4"/>
                    <a:pt x="126" y="2"/>
                    <a:pt x="127" y="0"/>
                  </a:cubicBezTo>
                  <a:close/>
                  <a:moveTo>
                    <a:pt x="123" y="6"/>
                  </a:moveTo>
                  <a:lnTo>
                    <a:pt x="123" y="6"/>
                  </a:lnTo>
                  <a:cubicBezTo>
                    <a:pt x="82" y="53"/>
                    <a:pt x="7" y="76"/>
                    <a:pt x="7" y="157"/>
                  </a:cubicBezTo>
                  <a:lnTo>
                    <a:pt x="7" y="157"/>
                  </a:lnTo>
                  <a:cubicBezTo>
                    <a:pt x="66" y="126"/>
                    <a:pt x="150" y="104"/>
                    <a:pt x="123" y="6"/>
                  </a:cubicBezTo>
                  <a:close/>
                  <a:moveTo>
                    <a:pt x="7" y="157"/>
                  </a:moveTo>
                  <a:cubicBezTo>
                    <a:pt x="5" y="158"/>
                    <a:pt x="2" y="160"/>
                    <a:pt x="0" y="161"/>
                  </a:cubicBezTo>
                  <a:cubicBezTo>
                    <a:pt x="0" y="161"/>
                    <a:pt x="7" y="167"/>
                    <a:pt x="7" y="167"/>
                  </a:cubicBezTo>
                  <a:cubicBezTo>
                    <a:pt x="7" y="164"/>
                    <a:pt x="7" y="161"/>
                    <a:pt x="7" y="1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3"/>
            <p:cNvSpPr/>
            <p:nvPr/>
          </p:nvSpPr>
          <p:spPr>
            <a:xfrm>
              <a:off x="2556575" y="1672000"/>
              <a:ext cx="4875" cy="3875"/>
            </a:xfrm>
            <a:custGeom>
              <a:avLst/>
              <a:gdLst/>
              <a:ahLst/>
              <a:cxnLst/>
              <a:rect l="l" t="t" r="r" b="b"/>
              <a:pathLst>
                <a:path w="195" h="155" extrusionOk="0">
                  <a:moveTo>
                    <a:pt x="188" y="0"/>
                  </a:moveTo>
                  <a:cubicBezTo>
                    <a:pt x="188" y="3"/>
                    <a:pt x="187" y="5"/>
                    <a:pt x="187" y="8"/>
                  </a:cubicBezTo>
                  <a:lnTo>
                    <a:pt x="187" y="8"/>
                  </a:lnTo>
                  <a:cubicBezTo>
                    <a:pt x="189" y="5"/>
                    <a:pt x="192" y="3"/>
                    <a:pt x="195" y="0"/>
                  </a:cubicBezTo>
                  <a:close/>
                  <a:moveTo>
                    <a:pt x="187" y="8"/>
                  </a:moveTo>
                  <a:cubicBezTo>
                    <a:pt x="130" y="57"/>
                    <a:pt x="68" y="101"/>
                    <a:pt x="12" y="151"/>
                  </a:cubicBezTo>
                  <a:lnTo>
                    <a:pt x="12" y="151"/>
                  </a:lnTo>
                  <a:cubicBezTo>
                    <a:pt x="87" y="126"/>
                    <a:pt x="165" y="98"/>
                    <a:pt x="187" y="8"/>
                  </a:cubicBezTo>
                  <a:close/>
                  <a:moveTo>
                    <a:pt x="12" y="151"/>
                  </a:moveTo>
                  <a:lnTo>
                    <a:pt x="12" y="151"/>
                  </a:lnTo>
                  <a:cubicBezTo>
                    <a:pt x="8" y="152"/>
                    <a:pt x="4" y="153"/>
                    <a:pt x="1" y="154"/>
                  </a:cubicBezTo>
                  <a:lnTo>
                    <a:pt x="7" y="154"/>
                  </a:lnTo>
                  <a:cubicBezTo>
                    <a:pt x="9" y="153"/>
                    <a:pt x="10" y="152"/>
                    <a:pt x="12" y="1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3"/>
            <p:cNvSpPr/>
            <p:nvPr/>
          </p:nvSpPr>
          <p:spPr>
            <a:xfrm>
              <a:off x="2611100" y="1624000"/>
              <a:ext cx="2050" cy="1250"/>
            </a:xfrm>
            <a:custGeom>
              <a:avLst/>
              <a:gdLst/>
              <a:ahLst/>
              <a:cxnLst/>
              <a:rect l="l" t="t" r="r" b="b"/>
              <a:pathLst>
                <a:path w="82" h="50" extrusionOk="0">
                  <a:moveTo>
                    <a:pt x="1" y="0"/>
                  </a:moveTo>
                  <a:lnTo>
                    <a:pt x="1" y="13"/>
                  </a:lnTo>
                  <a:cubicBezTo>
                    <a:pt x="6" y="13"/>
                    <a:pt x="11" y="13"/>
                    <a:pt x="16" y="14"/>
                  </a:cubicBezTo>
                  <a:lnTo>
                    <a:pt x="16" y="14"/>
                  </a:lnTo>
                  <a:cubicBezTo>
                    <a:pt x="12" y="9"/>
                    <a:pt x="7" y="4"/>
                    <a:pt x="1" y="0"/>
                  </a:cubicBezTo>
                  <a:close/>
                  <a:moveTo>
                    <a:pt x="16" y="14"/>
                  </a:moveTo>
                  <a:cubicBezTo>
                    <a:pt x="26" y="25"/>
                    <a:pt x="34" y="38"/>
                    <a:pt x="48" y="47"/>
                  </a:cubicBezTo>
                  <a:cubicBezTo>
                    <a:pt x="50" y="49"/>
                    <a:pt x="53" y="50"/>
                    <a:pt x="56" y="50"/>
                  </a:cubicBezTo>
                  <a:cubicBezTo>
                    <a:pt x="63" y="50"/>
                    <a:pt x="72" y="47"/>
                    <a:pt x="81" y="47"/>
                  </a:cubicBezTo>
                  <a:cubicBezTo>
                    <a:pt x="75" y="34"/>
                    <a:pt x="68" y="27"/>
                    <a:pt x="61" y="20"/>
                  </a:cubicBezTo>
                  <a:cubicBezTo>
                    <a:pt x="46" y="15"/>
                    <a:pt x="31" y="14"/>
                    <a:pt x="16"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3"/>
            <p:cNvSpPr/>
            <p:nvPr/>
          </p:nvSpPr>
          <p:spPr>
            <a:xfrm>
              <a:off x="2615300" y="1613125"/>
              <a:ext cx="3875" cy="4200"/>
            </a:xfrm>
            <a:custGeom>
              <a:avLst/>
              <a:gdLst/>
              <a:ahLst/>
              <a:cxnLst/>
              <a:rect l="l" t="t" r="r" b="b"/>
              <a:pathLst>
                <a:path w="155" h="168" extrusionOk="0">
                  <a:moveTo>
                    <a:pt x="0" y="0"/>
                  </a:moveTo>
                  <a:cubicBezTo>
                    <a:pt x="0" y="0"/>
                    <a:pt x="0" y="7"/>
                    <a:pt x="0" y="7"/>
                  </a:cubicBezTo>
                  <a:cubicBezTo>
                    <a:pt x="1" y="7"/>
                    <a:pt x="1" y="8"/>
                    <a:pt x="2" y="8"/>
                  </a:cubicBezTo>
                  <a:lnTo>
                    <a:pt x="2" y="8"/>
                  </a:lnTo>
                  <a:cubicBezTo>
                    <a:pt x="1" y="6"/>
                    <a:pt x="1" y="3"/>
                    <a:pt x="0" y="0"/>
                  </a:cubicBezTo>
                  <a:close/>
                  <a:moveTo>
                    <a:pt x="2" y="8"/>
                  </a:moveTo>
                  <a:cubicBezTo>
                    <a:pt x="15" y="87"/>
                    <a:pt x="53" y="148"/>
                    <a:pt x="140" y="159"/>
                  </a:cubicBezTo>
                  <a:lnTo>
                    <a:pt x="140" y="159"/>
                  </a:lnTo>
                  <a:cubicBezTo>
                    <a:pt x="96" y="109"/>
                    <a:pt x="46" y="59"/>
                    <a:pt x="2" y="8"/>
                  </a:cubicBezTo>
                  <a:close/>
                  <a:moveTo>
                    <a:pt x="140" y="159"/>
                  </a:moveTo>
                  <a:cubicBezTo>
                    <a:pt x="143" y="162"/>
                    <a:pt x="145" y="165"/>
                    <a:pt x="147" y="167"/>
                  </a:cubicBezTo>
                  <a:lnTo>
                    <a:pt x="154" y="161"/>
                  </a:lnTo>
                  <a:cubicBezTo>
                    <a:pt x="149" y="160"/>
                    <a:pt x="145" y="160"/>
                    <a:pt x="140" y="1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3"/>
            <p:cNvSpPr/>
            <p:nvPr/>
          </p:nvSpPr>
          <p:spPr>
            <a:xfrm>
              <a:off x="2604250" y="1617300"/>
              <a:ext cx="3700" cy="4375"/>
            </a:xfrm>
            <a:custGeom>
              <a:avLst/>
              <a:gdLst/>
              <a:ahLst/>
              <a:cxnLst/>
              <a:rect l="l" t="t" r="r" b="b"/>
              <a:pathLst>
                <a:path w="148" h="175" extrusionOk="0">
                  <a:moveTo>
                    <a:pt x="1" y="0"/>
                  </a:moveTo>
                  <a:cubicBezTo>
                    <a:pt x="1" y="0"/>
                    <a:pt x="1" y="7"/>
                    <a:pt x="1" y="7"/>
                  </a:cubicBezTo>
                  <a:cubicBezTo>
                    <a:pt x="1" y="8"/>
                    <a:pt x="2" y="8"/>
                    <a:pt x="2" y="9"/>
                  </a:cubicBezTo>
                  <a:lnTo>
                    <a:pt x="2" y="9"/>
                  </a:lnTo>
                  <a:cubicBezTo>
                    <a:pt x="1" y="6"/>
                    <a:pt x="1" y="3"/>
                    <a:pt x="1" y="0"/>
                  </a:cubicBezTo>
                  <a:close/>
                  <a:moveTo>
                    <a:pt x="2" y="9"/>
                  </a:moveTo>
                  <a:cubicBezTo>
                    <a:pt x="16" y="89"/>
                    <a:pt x="49" y="151"/>
                    <a:pt x="140" y="167"/>
                  </a:cubicBezTo>
                  <a:lnTo>
                    <a:pt x="140" y="167"/>
                  </a:lnTo>
                  <a:cubicBezTo>
                    <a:pt x="90" y="116"/>
                    <a:pt x="46" y="59"/>
                    <a:pt x="2" y="9"/>
                  </a:cubicBezTo>
                  <a:close/>
                  <a:moveTo>
                    <a:pt x="140" y="167"/>
                  </a:moveTo>
                  <a:cubicBezTo>
                    <a:pt x="143" y="169"/>
                    <a:pt x="145" y="172"/>
                    <a:pt x="148" y="174"/>
                  </a:cubicBezTo>
                  <a:cubicBezTo>
                    <a:pt x="148" y="172"/>
                    <a:pt x="148" y="168"/>
                    <a:pt x="148" y="168"/>
                  </a:cubicBezTo>
                  <a:cubicBezTo>
                    <a:pt x="145" y="167"/>
                    <a:pt x="143" y="167"/>
                    <a:pt x="140" y="1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3"/>
            <p:cNvSpPr/>
            <p:nvPr/>
          </p:nvSpPr>
          <p:spPr>
            <a:xfrm>
              <a:off x="2552575" y="1626000"/>
              <a:ext cx="1700" cy="1350"/>
            </a:xfrm>
            <a:custGeom>
              <a:avLst/>
              <a:gdLst/>
              <a:ahLst/>
              <a:cxnLst/>
              <a:rect l="l" t="t" r="r" b="b"/>
              <a:pathLst>
                <a:path w="68" h="54" extrusionOk="0">
                  <a:moveTo>
                    <a:pt x="47" y="0"/>
                  </a:moveTo>
                  <a:cubicBezTo>
                    <a:pt x="27" y="14"/>
                    <a:pt x="14" y="27"/>
                    <a:pt x="0" y="41"/>
                  </a:cubicBezTo>
                  <a:cubicBezTo>
                    <a:pt x="7" y="47"/>
                    <a:pt x="14" y="54"/>
                    <a:pt x="20" y="54"/>
                  </a:cubicBezTo>
                  <a:cubicBezTo>
                    <a:pt x="34" y="41"/>
                    <a:pt x="54" y="27"/>
                    <a:pt x="67" y="14"/>
                  </a:cubicBezTo>
                  <a:cubicBezTo>
                    <a:pt x="60" y="7"/>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3"/>
            <p:cNvSpPr/>
            <p:nvPr/>
          </p:nvSpPr>
          <p:spPr>
            <a:xfrm>
              <a:off x="2523800" y="1629350"/>
              <a:ext cx="1350" cy="525"/>
            </a:xfrm>
            <a:custGeom>
              <a:avLst/>
              <a:gdLst/>
              <a:ahLst/>
              <a:cxnLst/>
              <a:rect l="l" t="t" r="r" b="b"/>
              <a:pathLst>
                <a:path w="54" h="21" extrusionOk="0">
                  <a:moveTo>
                    <a:pt x="20" y="0"/>
                  </a:moveTo>
                  <a:cubicBezTo>
                    <a:pt x="14" y="7"/>
                    <a:pt x="7" y="14"/>
                    <a:pt x="0" y="20"/>
                  </a:cubicBezTo>
                  <a:cubicBezTo>
                    <a:pt x="20" y="14"/>
                    <a:pt x="34" y="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3"/>
            <p:cNvSpPr/>
            <p:nvPr/>
          </p:nvSpPr>
          <p:spPr>
            <a:xfrm>
              <a:off x="2575650" y="2062900"/>
              <a:ext cx="3550" cy="2525"/>
            </a:xfrm>
            <a:custGeom>
              <a:avLst/>
              <a:gdLst/>
              <a:ahLst/>
              <a:cxnLst/>
              <a:rect l="l" t="t" r="r" b="b"/>
              <a:pathLst>
                <a:path w="142" h="101" extrusionOk="0">
                  <a:moveTo>
                    <a:pt x="134" y="0"/>
                  </a:moveTo>
                  <a:cubicBezTo>
                    <a:pt x="87" y="27"/>
                    <a:pt x="41" y="60"/>
                    <a:pt x="1" y="94"/>
                  </a:cubicBezTo>
                  <a:lnTo>
                    <a:pt x="7" y="101"/>
                  </a:lnTo>
                  <a:cubicBezTo>
                    <a:pt x="47" y="67"/>
                    <a:pt x="94" y="34"/>
                    <a:pt x="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3"/>
            <p:cNvSpPr/>
            <p:nvPr/>
          </p:nvSpPr>
          <p:spPr>
            <a:xfrm>
              <a:off x="2575975" y="2025750"/>
              <a:ext cx="3550" cy="2700"/>
            </a:xfrm>
            <a:custGeom>
              <a:avLst/>
              <a:gdLst/>
              <a:ahLst/>
              <a:cxnLst/>
              <a:rect l="l" t="t" r="r" b="b"/>
              <a:pathLst>
                <a:path w="142" h="108" extrusionOk="0">
                  <a:moveTo>
                    <a:pt x="128" y="1"/>
                  </a:moveTo>
                  <a:cubicBezTo>
                    <a:pt x="125" y="4"/>
                    <a:pt x="122" y="6"/>
                    <a:pt x="118" y="9"/>
                  </a:cubicBezTo>
                  <a:lnTo>
                    <a:pt x="118" y="9"/>
                  </a:lnTo>
                  <a:cubicBezTo>
                    <a:pt x="126" y="6"/>
                    <a:pt x="134" y="4"/>
                    <a:pt x="141" y="1"/>
                  </a:cubicBezTo>
                  <a:close/>
                  <a:moveTo>
                    <a:pt x="118" y="9"/>
                  </a:moveTo>
                  <a:cubicBezTo>
                    <a:pt x="73" y="25"/>
                    <a:pt x="26" y="42"/>
                    <a:pt x="16" y="97"/>
                  </a:cubicBezTo>
                  <a:lnTo>
                    <a:pt x="16" y="97"/>
                  </a:lnTo>
                  <a:cubicBezTo>
                    <a:pt x="53" y="69"/>
                    <a:pt x="86" y="37"/>
                    <a:pt x="118" y="9"/>
                  </a:cubicBezTo>
                  <a:close/>
                  <a:moveTo>
                    <a:pt x="16" y="97"/>
                  </a:moveTo>
                  <a:cubicBezTo>
                    <a:pt x="11" y="101"/>
                    <a:pt x="6" y="104"/>
                    <a:pt x="1" y="108"/>
                  </a:cubicBezTo>
                  <a:lnTo>
                    <a:pt x="14" y="108"/>
                  </a:lnTo>
                  <a:cubicBezTo>
                    <a:pt x="15" y="104"/>
                    <a:pt x="15" y="100"/>
                    <a:pt x="16"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3"/>
            <p:cNvSpPr/>
            <p:nvPr/>
          </p:nvSpPr>
          <p:spPr>
            <a:xfrm>
              <a:off x="2570800" y="2023075"/>
              <a:ext cx="2700" cy="2550"/>
            </a:xfrm>
            <a:custGeom>
              <a:avLst/>
              <a:gdLst/>
              <a:ahLst/>
              <a:cxnLst/>
              <a:rect l="l" t="t" r="r" b="b"/>
              <a:pathLst>
                <a:path w="108" h="102" extrusionOk="0">
                  <a:moveTo>
                    <a:pt x="94" y="1"/>
                  </a:moveTo>
                  <a:cubicBezTo>
                    <a:pt x="67" y="34"/>
                    <a:pt x="34" y="68"/>
                    <a:pt x="0" y="101"/>
                  </a:cubicBezTo>
                  <a:lnTo>
                    <a:pt x="14" y="101"/>
                  </a:lnTo>
                  <a:cubicBezTo>
                    <a:pt x="41" y="68"/>
                    <a:pt x="74" y="34"/>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3"/>
            <p:cNvSpPr/>
            <p:nvPr/>
          </p:nvSpPr>
          <p:spPr>
            <a:xfrm>
              <a:off x="2620300" y="1977925"/>
              <a:ext cx="525" cy="700"/>
            </a:xfrm>
            <a:custGeom>
              <a:avLst/>
              <a:gdLst/>
              <a:ahLst/>
              <a:cxnLst/>
              <a:rect l="l" t="t" r="r" b="b"/>
              <a:pathLst>
                <a:path w="21" h="28" extrusionOk="0">
                  <a:moveTo>
                    <a:pt x="14" y="0"/>
                  </a:moveTo>
                  <a:lnTo>
                    <a:pt x="1" y="7"/>
                  </a:lnTo>
                  <a:lnTo>
                    <a:pt x="21" y="2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3"/>
            <p:cNvSpPr/>
            <p:nvPr/>
          </p:nvSpPr>
          <p:spPr>
            <a:xfrm>
              <a:off x="2647075" y="1929575"/>
              <a:ext cx="350" cy="525"/>
            </a:xfrm>
            <a:custGeom>
              <a:avLst/>
              <a:gdLst/>
              <a:ahLst/>
              <a:cxnLst/>
              <a:rect l="l" t="t" r="r" b="b"/>
              <a:pathLst>
                <a:path w="14" h="21" extrusionOk="0">
                  <a:moveTo>
                    <a:pt x="14" y="1"/>
                  </a:moveTo>
                  <a:lnTo>
                    <a:pt x="0" y="8"/>
                  </a:lnTo>
                  <a:lnTo>
                    <a:pt x="14" y="21"/>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3"/>
            <p:cNvSpPr/>
            <p:nvPr/>
          </p:nvSpPr>
          <p:spPr>
            <a:xfrm>
              <a:off x="2565450" y="1963550"/>
              <a:ext cx="3200" cy="2700"/>
            </a:xfrm>
            <a:custGeom>
              <a:avLst/>
              <a:gdLst/>
              <a:ahLst/>
              <a:cxnLst/>
              <a:rect l="l" t="t" r="r" b="b"/>
              <a:pathLst>
                <a:path w="128" h="108" extrusionOk="0">
                  <a:moveTo>
                    <a:pt x="114" y="0"/>
                  </a:moveTo>
                  <a:lnTo>
                    <a:pt x="0" y="100"/>
                  </a:lnTo>
                  <a:cubicBezTo>
                    <a:pt x="0" y="100"/>
                    <a:pt x="7" y="107"/>
                    <a:pt x="7" y="107"/>
                  </a:cubicBezTo>
                  <a:cubicBezTo>
                    <a:pt x="47" y="74"/>
                    <a:pt x="87" y="33"/>
                    <a:pt x="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3"/>
            <p:cNvSpPr/>
            <p:nvPr/>
          </p:nvSpPr>
          <p:spPr>
            <a:xfrm>
              <a:off x="2568125" y="1957675"/>
              <a:ext cx="2200" cy="3050"/>
            </a:xfrm>
            <a:custGeom>
              <a:avLst/>
              <a:gdLst/>
              <a:ahLst/>
              <a:cxnLst/>
              <a:rect l="l" t="t" r="r" b="b"/>
              <a:pathLst>
                <a:path w="88" h="122" extrusionOk="0">
                  <a:moveTo>
                    <a:pt x="74" y="1"/>
                  </a:moveTo>
                  <a:lnTo>
                    <a:pt x="74" y="1"/>
                  </a:lnTo>
                  <a:cubicBezTo>
                    <a:pt x="76" y="8"/>
                    <a:pt x="77" y="14"/>
                    <a:pt x="78" y="20"/>
                  </a:cubicBezTo>
                  <a:lnTo>
                    <a:pt x="78" y="20"/>
                  </a:lnTo>
                  <a:cubicBezTo>
                    <a:pt x="81" y="16"/>
                    <a:pt x="84" y="12"/>
                    <a:pt x="87" y="8"/>
                  </a:cubicBezTo>
                  <a:lnTo>
                    <a:pt x="74" y="1"/>
                  </a:lnTo>
                  <a:close/>
                  <a:moveTo>
                    <a:pt x="78" y="20"/>
                  </a:moveTo>
                  <a:lnTo>
                    <a:pt x="78" y="20"/>
                  </a:lnTo>
                  <a:cubicBezTo>
                    <a:pt x="57" y="47"/>
                    <a:pt x="37" y="77"/>
                    <a:pt x="16" y="107"/>
                  </a:cubicBezTo>
                  <a:lnTo>
                    <a:pt x="16" y="107"/>
                  </a:lnTo>
                  <a:cubicBezTo>
                    <a:pt x="46" y="84"/>
                    <a:pt x="81" y="64"/>
                    <a:pt x="78" y="20"/>
                  </a:cubicBezTo>
                  <a:close/>
                  <a:moveTo>
                    <a:pt x="16" y="107"/>
                  </a:moveTo>
                  <a:cubicBezTo>
                    <a:pt x="11" y="112"/>
                    <a:pt x="5" y="116"/>
                    <a:pt x="0" y="121"/>
                  </a:cubicBezTo>
                  <a:lnTo>
                    <a:pt x="7" y="121"/>
                  </a:lnTo>
                  <a:cubicBezTo>
                    <a:pt x="10" y="117"/>
                    <a:pt x="13" y="112"/>
                    <a:pt x="16"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3"/>
            <p:cNvSpPr/>
            <p:nvPr/>
          </p:nvSpPr>
          <p:spPr>
            <a:xfrm>
              <a:off x="2569975" y="1955000"/>
              <a:ext cx="3850" cy="2875"/>
            </a:xfrm>
            <a:custGeom>
              <a:avLst/>
              <a:gdLst/>
              <a:ahLst/>
              <a:cxnLst/>
              <a:rect l="l" t="t" r="r" b="b"/>
              <a:pathLst>
                <a:path w="154" h="115" extrusionOk="0">
                  <a:moveTo>
                    <a:pt x="4" y="112"/>
                  </a:moveTo>
                  <a:cubicBezTo>
                    <a:pt x="2" y="112"/>
                    <a:pt x="0" y="112"/>
                    <a:pt x="0" y="115"/>
                  </a:cubicBezTo>
                  <a:cubicBezTo>
                    <a:pt x="1" y="114"/>
                    <a:pt x="3" y="113"/>
                    <a:pt x="4" y="112"/>
                  </a:cubicBezTo>
                  <a:lnTo>
                    <a:pt x="4" y="112"/>
                  </a:lnTo>
                  <a:cubicBezTo>
                    <a:pt x="4" y="112"/>
                    <a:pt x="4" y="112"/>
                    <a:pt x="4" y="112"/>
                  </a:cubicBezTo>
                  <a:close/>
                  <a:moveTo>
                    <a:pt x="154" y="1"/>
                  </a:moveTo>
                  <a:cubicBezTo>
                    <a:pt x="102" y="33"/>
                    <a:pt x="56" y="72"/>
                    <a:pt x="4" y="112"/>
                  </a:cubicBezTo>
                  <a:lnTo>
                    <a:pt x="4" y="112"/>
                  </a:lnTo>
                  <a:cubicBezTo>
                    <a:pt x="8" y="112"/>
                    <a:pt x="13" y="115"/>
                    <a:pt x="13" y="115"/>
                  </a:cubicBezTo>
                  <a:cubicBezTo>
                    <a:pt x="60" y="74"/>
                    <a:pt x="107" y="41"/>
                    <a:pt x="154" y="7"/>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3"/>
            <p:cNvSpPr/>
            <p:nvPr/>
          </p:nvSpPr>
          <p:spPr>
            <a:xfrm>
              <a:off x="2575325" y="1946150"/>
              <a:ext cx="1850" cy="3025"/>
            </a:xfrm>
            <a:custGeom>
              <a:avLst/>
              <a:gdLst/>
              <a:ahLst/>
              <a:cxnLst/>
              <a:rect l="l" t="t" r="r" b="b"/>
              <a:pathLst>
                <a:path w="74" h="121" extrusionOk="0">
                  <a:moveTo>
                    <a:pt x="67" y="0"/>
                  </a:moveTo>
                  <a:cubicBezTo>
                    <a:pt x="47" y="40"/>
                    <a:pt x="27" y="74"/>
                    <a:pt x="0" y="107"/>
                  </a:cubicBezTo>
                  <a:lnTo>
                    <a:pt x="0" y="121"/>
                  </a:lnTo>
                  <a:lnTo>
                    <a:pt x="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3"/>
            <p:cNvSpPr/>
            <p:nvPr/>
          </p:nvSpPr>
          <p:spPr>
            <a:xfrm>
              <a:off x="2577000" y="1942975"/>
              <a:ext cx="2350" cy="3200"/>
            </a:xfrm>
            <a:custGeom>
              <a:avLst/>
              <a:gdLst/>
              <a:ahLst/>
              <a:cxnLst/>
              <a:rect l="l" t="t" r="r" b="b"/>
              <a:pathLst>
                <a:path w="94" h="128" extrusionOk="0">
                  <a:moveTo>
                    <a:pt x="94" y="0"/>
                  </a:moveTo>
                  <a:cubicBezTo>
                    <a:pt x="94" y="0"/>
                    <a:pt x="87" y="7"/>
                    <a:pt x="87" y="7"/>
                  </a:cubicBezTo>
                  <a:cubicBezTo>
                    <a:pt x="84" y="11"/>
                    <a:pt x="81" y="16"/>
                    <a:pt x="78" y="20"/>
                  </a:cubicBezTo>
                  <a:lnTo>
                    <a:pt x="78" y="20"/>
                  </a:lnTo>
                  <a:cubicBezTo>
                    <a:pt x="83" y="13"/>
                    <a:pt x="88" y="7"/>
                    <a:pt x="94" y="0"/>
                  </a:cubicBezTo>
                  <a:close/>
                  <a:moveTo>
                    <a:pt x="78" y="20"/>
                  </a:moveTo>
                  <a:lnTo>
                    <a:pt x="78" y="20"/>
                  </a:lnTo>
                  <a:cubicBezTo>
                    <a:pt x="73" y="27"/>
                    <a:pt x="68" y="34"/>
                    <a:pt x="63" y="41"/>
                  </a:cubicBezTo>
                  <a:lnTo>
                    <a:pt x="63" y="41"/>
                  </a:lnTo>
                  <a:cubicBezTo>
                    <a:pt x="68" y="34"/>
                    <a:pt x="73" y="27"/>
                    <a:pt x="78" y="20"/>
                  </a:cubicBezTo>
                  <a:close/>
                  <a:moveTo>
                    <a:pt x="63" y="41"/>
                  </a:moveTo>
                  <a:lnTo>
                    <a:pt x="63" y="41"/>
                  </a:lnTo>
                  <a:cubicBezTo>
                    <a:pt x="42" y="69"/>
                    <a:pt x="19" y="98"/>
                    <a:pt x="0" y="127"/>
                  </a:cubicBezTo>
                  <a:lnTo>
                    <a:pt x="7" y="127"/>
                  </a:lnTo>
                  <a:cubicBezTo>
                    <a:pt x="25" y="100"/>
                    <a:pt x="43" y="70"/>
                    <a:pt x="63"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3"/>
            <p:cNvSpPr/>
            <p:nvPr/>
          </p:nvSpPr>
          <p:spPr>
            <a:xfrm>
              <a:off x="2579175" y="1942975"/>
              <a:ext cx="850" cy="175"/>
            </a:xfrm>
            <a:custGeom>
              <a:avLst/>
              <a:gdLst/>
              <a:ahLst/>
              <a:cxnLst/>
              <a:rect l="l" t="t" r="r" b="b"/>
              <a:pathLst>
                <a:path w="34" h="7" extrusionOk="0">
                  <a:moveTo>
                    <a:pt x="7" y="0"/>
                  </a:moveTo>
                  <a:cubicBezTo>
                    <a:pt x="7" y="0"/>
                    <a:pt x="0" y="7"/>
                    <a:pt x="0" y="7"/>
                  </a:cubicBezTo>
                  <a:cubicBezTo>
                    <a:pt x="13" y="7"/>
                    <a:pt x="27" y="0"/>
                    <a:pt x="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3"/>
            <p:cNvSpPr/>
            <p:nvPr/>
          </p:nvSpPr>
          <p:spPr>
            <a:xfrm>
              <a:off x="2572475" y="1934100"/>
              <a:ext cx="3400" cy="3525"/>
            </a:xfrm>
            <a:custGeom>
              <a:avLst/>
              <a:gdLst/>
              <a:ahLst/>
              <a:cxnLst/>
              <a:rect l="l" t="t" r="r" b="b"/>
              <a:pathLst>
                <a:path w="136" h="141" extrusionOk="0">
                  <a:moveTo>
                    <a:pt x="94" y="0"/>
                  </a:moveTo>
                  <a:lnTo>
                    <a:pt x="94" y="0"/>
                  </a:lnTo>
                  <a:cubicBezTo>
                    <a:pt x="96" y="3"/>
                    <a:pt x="98" y="6"/>
                    <a:pt x="99" y="9"/>
                  </a:cubicBezTo>
                  <a:lnTo>
                    <a:pt x="99" y="9"/>
                  </a:lnTo>
                  <a:cubicBezTo>
                    <a:pt x="100" y="8"/>
                    <a:pt x="100" y="8"/>
                    <a:pt x="101" y="7"/>
                  </a:cubicBezTo>
                  <a:cubicBezTo>
                    <a:pt x="101" y="7"/>
                    <a:pt x="94" y="0"/>
                    <a:pt x="94" y="0"/>
                  </a:cubicBezTo>
                  <a:close/>
                  <a:moveTo>
                    <a:pt x="99" y="9"/>
                  </a:moveTo>
                  <a:lnTo>
                    <a:pt x="99" y="9"/>
                  </a:lnTo>
                  <a:cubicBezTo>
                    <a:pt x="66" y="49"/>
                    <a:pt x="33" y="88"/>
                    <a:pt x="0" y="128"/>
                  </a:cubicBezTo>
                  <a:cubicBezTo>
                    <a:pt x="14" y="128"/>
                    <a:pt x="27" y="134"/>
                    <a:pt x="34" y="141"/>
                  </a:cubicBezTo>
                  <a:cubicBezTo>
                    <a:pt x="72" y="102"/>
                    <a:pt x="136" y="76"/>
                    <a:pt x="99"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3"/>
            <p:cNvSpPr/>
            <p:nvPr/>
          </p:nvSpPr>
          <p:spPr>
            <a:xfrm>
              <a:off x="2578150" y="1926750"/>
              <a:ext cx="2875" cy="3700"/>
            </a:xfrm>
            <a:custGeom>
              <a:avLst/>
              <a:gdLst/>
              <a:ahLst/>
              <a:cxnLst/>
              <a:rect l="l" t="t" r="r" b="b"/>
              <a:pathLst>
                <a:path w="115" h="148" extrusionOk="0">
                  <a:moveTo>
                    <a:pt x="115" y="0"/>
                  </a:moveTo>
                  <a:lnTo>
                    <a:pt x="108" y="7"/>
                  </a:lnTo>
                  <a:cubicBezTo>
                    <a:pt x="106" y="9"/>
                    <a:pt x="104" y="12"/>
                    <a:pt x="103" y="14"/>
                  </a:cubicBezTo>
                  <a:lnTo>
                    <a:pt x="103" y="14"/>
                  </a:lnTo>
                  <a:cubicBezTo>
                    <a:pt x="106" y="10"/>
                    <a:pt x="111" y="5"/>
                    <a:pt x="115" y="0"/>
                  </a:cubicBezTo>
                  <a:close/>
                  <a:moveTo>
                    <a:pt x="103" y="14"/>
                  </a:moveTo>
                  <a:lnTo>
                    <a:pt x="103" y="14"/>
                  </a:lnTo>
                  <a:cubicBezTo>
                    <a:pt x="68" y="56"/>
                    <a:pt x="37" y="99"/>
                    <a:pt x="1" y="141"/>
                  </a:cubicBezTo>
                  <a:cubicBezTo>
                    <a:pt x="1" y="141"/>
                    <a:pt x="14" y="147"/>
                    <a:pt x="14" y="147"/>
                  </a:cubicBezTo>
                  <a:cubicBezTo>
                    <a:pt x="46" y="103"/>
                    <a:pt x="72" y="59"/>
                    <a:pt x="103"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3"/>
            <p:cNvSpPr/>
            <p:nvPr/>
          </p:nvSpPr>
          <p:spPr>
            <a:xfrm>
              <a:off x="2552850" y="1896800"/>
              <a:ext cx="2750" cy="3375"/>
            </a:xfrm>
            <a:custGeom>
              <a:avLst/>
              <a:gdLst/>
              <a:ahLst/>
              <a:cxnLst/>
              <a:rect l="l" t="t" r="r" b="b"/>
              <a:pathLst>
                <a:path w="110" h="135" extrusionOk="0">
                  <a:moveTo>
                    <a:pt x="96" y="0"/>
                  </a:moveTo>
                  <a:cubicBezTo>
                    <a:pt x="93" y="5"/>
                    <a:pt x="90" y="10"/>
                    <a:pt x="87" y="15"/>
                  </a:cubicBezTo>
                  <a:lnTo>
                    <a:pt x="87" y="15"/>
                  </a:lnTo>
                  <a:cubicBezTo>
                    <a:pt x="95" y="10"/>
                    <a:pt x="103" y="6"/>
                    <a:pt x="110" y="0"/>
                  </a:cubicBezTo>
                  <a:close/>
                  <a:moveTo>
                    <a:pt x="87" y="15"/>
                  </a:moveTo>
                  <a:lnTo>
                    <a:pt x="87" y="15"/>
                  </a:lnTo>
                  <a:cubicBezTo>
                    <a:pt x="45" y="38"/>
                    <a:pt x="0" y="58"/>
                    <a:pt x="25" y="123"/>
                  </a:cubicBezTo>
                  <a:lnTo>
                    <a:pt x="25" y="123"/>
                  </a:lnTo>
                  <a:cubicBezTo>
                    <a:pt x="42" y="89"/>
                    <a:pt x="64" y="50"/>
                    <a:pt x="87" y="15"/>
                  </a:cubicBezTo>
                  <a:close/>
                  <a:moveTo>
                    <a:pt x="25" y="123"/>
                  </a:moveTo>
                  <a:cubicBezTo>
                    <a:pt x="24" y="125"/>
                    <a:pt x="23" y="126"/>
                    <a:pt x="23" y="128"/>
                  </a:cubicBezTo>
                  <a:cubicBezTo>
                    <a:pt x="23" y="128"/>
                    <a:pt x="29" y="134"/>
                    <a:pt x="29" y="134"/>
                  </a:cubicBezTo>
                  <a:cubicBezTo>
                    <a:pt x="28" y="131"/>
                    <a:pt x="26" y="127"/>
                    <a:pt x="25"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3"/>
            <p:cNvSpPr/>
            <p:nvPr/>
          </p:nvSpPr>
          <p:spPr>
            <a:xfrm>
              <a:off x="2555075" y="1893625"/>
              <a:ext cx="2375" cy="3200"/>
            </a:xfrm>
            <a:custGeom>
              <a:avLst/>
              <a:gdLst/>
              <a:ahLst/>
              <a:cxnLst/>
              <a:rect l="l" t="t" r="r" b="b"/>
              <a:pathLst>
                <a:path w="95" h="128" extrusionOk="0">
                  <a:moveTo>
                    <a:pt x="81" y="0"/>
                  </a:moveTo>
                  <a:cubicBezTo>
                    <a:pt x="82" y="4"/>
                    <a:pt x="82" y="8"/>
                    <a:pt x="83" y="11"/>
                  </a:cubicBezTo>
                  <a:lnTo>
                    <a:pt x="83" y="11"/>
                  </a:lnTo>
                  <a:cubicBezTo>
                    <a:pt x="87" y="8"/>
                    <a:pt x="91" y="4"/>
                    <a:pt x="94" y="0"/>
                  </a:cubicBezTo>
                  <a:close/>
                  <a:moveTo>
                    <a:pt x="83" y="11"/>
                  </a:moveTo>
                  <a:lnTo>
                    <a:pt x="83" y="11"/>
                  </a:lnTo>
                  <a:cubicBezTo>
                    <a:pt x="45" y="43"/>
                    <a:pt x="0" y="65"/>
                    <a:pt x="18" y="120"/>
                  </a:cubicBezTo>
                  <a:lnTo>
                    <a:pt x="18" y="120"/>
                  </a:lnTo>
                  <a:cubicBezTo>
                    <a:pt x="57" y="91"/>
                    <a:pt x="89" y="65"/>
                    <a:pt x="83" y="11"/>
                  </a:cubicBezTo>
                  <a:close/>
                  <a:moveTo>
                    <a:pt x="18" y="120"/>
                  </a:moveTo>
                  <a:cubicBezTo>
                    <a:pt x="14" y="122"/>
                    <a:pt x="11" y="125"/>
                    <a:pt x="7" y="127"/>
                  </a:cubicBezTo>
                  <a:lnTo>
                    <a:pt x="21" y="127"/>
                  </a:lnTo>
                  <a:cubicBezTo>
                    <a:pt x="20" y="125"/>
                    <a:pt x="19" y="122"/>
                    <a:pt x="18"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3"/>
            <p:cNvSpPr/>
            <p:nvPr/>
          </p:nvSpPr>
          <p:spPr>
            <a:xfrm>
              <a:off x="2557075" y="1890450"/>
              <a:ext cx="2125" cy="3200"/>
            </a:xfrm>
            <a:custGeom>
              <a:avLst/>
              <a:gdLst/>
              <a:ahLst/>
              <a:cxnLst/>
              <a:rect l="l" t="t" r="r" b="b"/>
              <a:pathLst>
                <a:path w="85" h="128" extrusionOk="0">
                  <a:moveTo>
                    <a:pt x="81" y="0"/>
                  </a:moveTo>
                  <a:lnTo>
                    <a:pt x="74" y="7"/>
                  </a:lnTo>
                  <a:cubicBezTo>
                    <a:pt x="75" y="8"/>
                    <a:pt x="75" y="9"/>
                    <a:pt x="75" y="11"/>
                  </a:cubicBezTo>
                  <a:lnTo>
                    <a:pt x="75" y="11"/>
                  </a:lnTo>
                  <a:cubicBezTo>
                    <a:pt x="77" y="7"/>
                    <a:pt x="79" y="4"/>
                    <a:pt x="81" y="0"/>
                  </a:cubicBezTo>
                  <a:close/>
                  <a:moveTo>
                    <a:pt x="75" y="11"/>
                  </a:moveTo>
                  <a:cubicBezTo>
                    <a:pt x="54" y="49"/>
                    <a:pt x="37" y="82"/>
                    <a:pt x="20" y="116"/>
                  </a:cubicBezTo>
                  <a:lnTo>
                    <a:pt x="20" y="116"/>
                  </a:lnTo>
                  <a:cubicBezTo>
                    <a:pt x="57" y="91"/>
                    <a:pt x="85" y="60"/>
                    <a:pt x="75" y="11"/>
                  </a:cubicBezTo>
                  <a:close/>
                  <a:moveTo>
                    <a:pt x="20" y="116"/>
                  </a:moveTo>
                  <a:lnTo>
                    <a:pt x="20" y="116"/>
                  </a:lnTo>
                  <a:cubicBezTo>
                    <a:pt x="14" y="120"/>
                    <a:pt x="7" y="124"/>
                    <a:pt x="1" y="127"/>
                  </a:cubicBezTo>
                  <a:lnTo>
                    <a:pt x="14" y="127"/>
                  </a:lnTo>
                  <a:cubicBezTo>
                    <a:pt x="16" y="123"/>
                    <a:pt x="18" y="120"/>
                    <a:pt x="20" y="1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3"/>
            <p:cNvSpPr/>
            <p:nvPr/>
          </p:nvSpPr>
          <p:spPr>
            <a:xfrm>
              <a:off x="2558925" y="1889450"/>
              <a:ext cx="850" cy="1175"/>
            </a:xfrm>
            <a:custGeom>
              <a:avLst/>
              <a:gdLst/>
              <a:ahLst/>
              <a:cxnLst/>
              <a:rect l="l" t="t" r="r" b="b"/>
              <a:pathLst>
                <a:path w="34" h="47" extrusionOk="0">
                  <a:moveTo>
                    <a:pt x="34" y="0"/>
                  </a:moveTo>
                  <a:cubicBezTo>
                    <a:pt x="25" y="9"/>
                    <a:pt x="19" y="22"/>
                    <a:pt x="11" y="33"/>
                  </a:cubicBezTo>
                  <a:lnTo>
                    <a:pt x="11" y="33"/>
                  </a:lnTo>
                  <a:cubicBezTo>
                    <a:pt x="19" y="22"/>
                    <a:pt x="28" y="11"/>
                    <a:pt x="34" y="0"/>
                  </a:cubicBezTo>
                  <a:close/>
                  <a:moveTo>
                    <a:pt x="11" y="33"/>
                  </a:moveTo>
                  <a:lnTo>
                    <a:pt x="11" y="33"/>
                  </a:lnTo>
                  <a:cubicBezTo>
                    <a:pt x="11" y="33"/>
                    <a:pt x="11" y="33"/>
                    <a:pt x="11" y="33"/>
                  </a:cubicBezTo>
                  <a:lnTo>
                    <a:pt x="11" y="33"/>
                  </a:lnTo>
                  <a:cubicBezTo>
                    <a:pt x="11" y="33"/>
                    <a:pt x="11" y="33"/>
                    <a:pt x="11" y="33"/>
                  </a:cubicBezTo>
                  <a:close/>
                  <a:moveTo>
                    <a:pt x="11" y="33"/>
                  </a:moveTo>
                  <a:lnTo>
                    <a:pt x="11" y="33"/>
                  </a:lnTo>
                  <a:cubicBezTo>
                    <a:pt x="8" y="38"/>
                    <a:pt x="5" y="43"/>
                    <a:pt x="0" y="47"/>
                  </a:cubicBezTo>
                  <a:cubicBezTo>
                    <a:pt x="0" y="47"/>
                    <a:pt x="7" y="40"/>
                    <a:pt x="7" y="40"/>
                  </a:cubicBezTo>
                  <a:cubicBezTo>
                    <a:pt x="8" y="38"/>
                    <a:pt x="10" y="36"/>
                    <a:pt x="11" y="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3"/>
            <p:cNvSpPr/>
            <p:nvPr/>
          </p:nvSpPr>
          <p:spPr>
            <a:xfrm>
              <a:off x="2512250" y="1896975"/>
              <a:ext cx="3050" cy="2850"/>
            </a:xfrm>
            <a:custGeom>
              <a:avLst/>
              <a:gdLst/>
              <a:ahLst/>
              <a:cxnLst/>
              <a:rect l="l" t="t" r="r" b="b"/>
              <a:pathLst>
                <a:path w="122" h="114" extrusionOk="0">
                  <a:moveTo>
                    <a:pt x="115" y="0"/>
                  </a:moveTo>
                  <a:cubicBezTo>
                    <a:pt x="113" y="2"/>
                    <a:pt x="111" y="3"/>
                    <a:pt x="109" y="5"/>
                  </a:cubicBezTo>
                  <a:lnTo>
                    <a:pt x="109" y="5"/>
                  </a:lnTo>
                  <a:cubicBezTo>
                    <a:pt x="113" y="3"/>
                    <a:pt x="117" y="2"/>
                    <a:pt x="121" y="0"/>
                  </a:cubicBezTo>
                  <a:close/>
                  <a:moveTo>
                    <a:pt x="109" y="5"/>
                  </a:moveTo>
                  <a:cubicBezTo>
                    <a:pt x="66" y="22"/>
                    <a:pt x="30" y="41"/>
                    <a:pt x="18" y="93"/>
                  </a:cubicBezTo>
                  <a:lnTo>
                    <a:pt x="18" y="93"/>
                  </a:lnTo>
                  <a:cubicBezTo>
                    <a:pt x="49" y="64"/>
                    <a:pt x="77" y="32"/>
                    <a:pt x="109" y="5"/>
                  </a:cubicBezTo>
                  <a:close/>
                  <a:moveTo>
                    <a:pt x="18" y="93"/>
                  </a:moveTo>
                  <a:cubicBezTo>
                    <a:pt x="12" y="98"/>
                    <a:pt x="6" y="102"/>
                    <a:pt x="1" y="107"/>
                  </a:cubicBezTo>
                  <a:cubicBezTo>
                    <a:pt x="1" y="107"/>
                    <a:pt x="14" y="114"/>
                    <a:pt x="14" y="114"/>
                  </a:cubicBezTo>
                  <a:cubicBezTo>
                    <a:pt x="15" y="106"/>
                    <a:pt x="16" y="99"/>
                    <a:pt x="18" y="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3"/>
            <p:cNvSpPr/>
            <p:nvPr/>
          </p:nvSpPr>
          <p:spPr>
            <a:xfrm>
              <a:off x="2570300" y="1862675"/>
              <a:ext cx="525" cy="1375"/>
            </a:xfrm>
            <a:custGeom>
              <a:avLst/>
              <a:gdLst/>
              <a:ahLst/>
              <a:cxnLst/>
              <a:rect l="l" t="t" r="r" b="b"/>
              <a:pathLst>
                <a:path w="21" h="55" extrusionOk="0">
                  <a:moveTo>
                    <a:pt x="7" y="1"/>
                  </a:moveTo>
                  <a:cubicBezTo>
                    <a:pt x="7" y="21"/>
                    <a:pt x="0" y="34"/>
                    <a:pt x="0" y="54"/>
                  </a:cubicBezTo>
                  <a:cubicBezTo>
                    <a:pt x="7" y="34"/>
                    <a:pt x="14" y="21"/>
                    <a:pt x="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3"/>
            <p:cNvSpPr/>
            <p:nvPr/>
          </p:nvSpPr>
          <p:spPr>
            <a:xfrm>
              <a:off x="2570475" y="1859500"/>
              <a:ext cx="2350" cy="3200"/>
            </a:xfrm>
            <a:custGeom>
              <a:avLst/>
              <a:gdLst/>
              <a:ahLst/>
              <a:cxnLst/>
              <a:rect l="l" t="t" r="r" b="b"/>
              <a:pathLst>
                <a:path w="94" h="128" extrusionOk="0">
                  <a:moveTo>
                    <a:pt x="87" y="0"/>
                  </a:moveTo>
                  <a:cubicBezTo>
                    <a:pt x="54" y="41"/>
                    <a:pt x="27" y="87"/>
                    <a:pt x="0" y="128"/>
                  </a:cubicBezTo>
                  <a:lnTo>
                    <a:pt x="13" y="128"/>
                  </a:lnTo>
                  <a:cubicBezTo>
                    <a:pt x="40" y="87"/>
                    <a:pt x="67" y="47"/>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3"/>
            <p:cNvSpPr/>
            <p:nvPr/>
          </p:nvSpPr>
          <p:spPr>
            <a:xfrm>
              <a:off x="2514600" y="1891275"/>
              <a:ext cx="3025" cy="3050"/>
            </a:xfrm>
            <a:custGeom>
              <a:avLst/>
              <a:gdLst/>
              <a:ahLst/>
              <a:cxnLst/>
              <a:rect l="l" t="t" r="r" b="b"/>
              <a:pathLst>
                <a:path w="121" h="122" extrusionOk="0">
                  <a:moveTo>
                    <a:pt x="114" y="1"/>
                  </a:moveTo>
                  <a:cubicBezTo>
                    <a:pt x="114" y="3"/>
                    <a:pt x="114" y="6"/>
                    <a:pt x="114" y="9"/>
                  </a:cubicBezTo>
                  <a:lnTo>
                    <a:pt x="114" y="9"/>
                  </a:lnTo>
                  <a:cubicBezTo>
                    <a:pt x="116" y="8"/>
                    <a:pt x="119" y="8"/>
                    <a:pt x="121" y="7"/>
                  </a:cubicBezTo>
                  <a:cubicBezTo>
                    <a:pt x="121" y="7"/>
                    <a:pt x="114" y="1"/>
                    <a:pt x="114" y="1"/>
                  </a:cubicBezTo>
                  <a:close/>
                  <a:moveTo>
                    <a:pt x="114" y="9"/>
                  </a:moveTo>
                  <a:cubicBezTo>
                    <a:pt x="53" y="23"/>
                    <a:pt x="27" y="62"/>
                    <a:pt x="14" y="119"/>
                  </a:cubicBezTo>
                  <a:lnTo>
                    <a:pt x="14" y="119"/>
                  </a:lnTo>
                  <a:cubicBezTo>
                    <a:pt x="77" y="110"/>
                    <a:pt x="112" y="78"/>
                    <a:pt x="114" y="9"/>
                  </a:cubicBezTo>
                  <a:close/>
                  <a:moveTo>
                    <a:pt x="14" y="119"/>
                  </a:moveTo>
                  <a:cubicBezTo>
                    <a:pt x="10" y="120"/>
                    <a:pt x="5" y="121"/>
                    <a:pt x="0" y="121"/>
                  </a:cubicBezTo>
                  <a:lnTo>
                    <a:pt x="14" y="121"/>
                  </a:lnTo>
                  <a:cubicBezTo>
                    <a:pt x="14" y="121"/>
                    <a:pt x="14" y="120"/>
                    <a:pt x="14" y="1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3"/>
            <p:cNvSpPr/>
            <p:nvPr/>
          </p:nvSpPr>
          <p:spPr>
            <a:xfrm>
              <a:off x="2572650" y="1856650"/>
              <a:ext cx="3350" cy="2875"/>
            </a:xfrm>
            <a:custGeom>
              <a:avLst/>
              <a:gdLst/>
              <a:ahLst/>
              <a:cxnLst/>
              <a:rect l="l" t="t" r="r" b="b"/>
              <a:pathLst>
                <a:path w="134" h="115" extrusionOk="0">
                  <a:moveTo>
                    <a:pt x="127" y="1"/>
                  </a:moveTo>
                  <a:cubicBezTo>
                    <a:pt x="124" y="4"/>
                    <a:pt x="121" y="7"/>
                    <a:pt x="118" y="9"/>
                  </a:cubicBezTo>
                  <a:lnTo>
                    <a:pt x="118" y="9"/>
                  </a:lnTo>
                  <a:cubicBezTo>
                    <a:pt x="124" y="7"/>
                    <a:pt x="129" y="4"/>
                    <a:pt x="134" y="1"/>
                  </a:cubicBezTo>
                  <a:close/>
                  <a:moveTo>
                    <a:pt x="118" y="9"/>
                  </a:moveTo>
                  <a:cubicBezTo>
                    <a:pt x="69" y="34"/>
                    <a:pt x="11" y="41"/>
                    <a:pt x="7" y="108"/>
                  </a:cubicBezTo>
                  <a:lnTo>
                    <a:pt x="7" y="108"/>
                  </a:lnTo>
                  <a:cubicBezTo>
                    <a:pt x="43" y="73"/>
                    <a:pt x="83" y="44"/>
                    <a:pt x="118" y="9"/>
                  </a:cubicBezTo>
                  <a:close/>
                  <a:moveTo>
                    <a:pt x="7" y="108"/>
                  </a:moveTo>
                  <a:cubicBezTo>
                    <a:pt x="5" y="110"/>
                    <a:pt x="2" y="112"/>
                    <a:pt x="0" y="114"/>
                  </a:cubicBezTo>
                  <a:lnTo>
                    <a:pt x="7"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3"/>
            <p:cNvSpPr/>
            <p:nvPr/>
          </p:nvSpPr>
          <p:spPr>
            <a:xfrm>
              <a:off x="2531150" y="1875900"/>
              <a:ext cx="2875" cy="3200"/>
            </a:xfrm>
            <a:custGeom>
              <a:avLst/>
              <a:gdLst/>
              <a:ahLst/>
              <a:cxnLst/>
              <a:rect l="l" t="t" r="r" b="b"/>
              <a:pathLst>
                <a:path w="115" h="128" extrusionOk="0">
                  <a:moveTo>
                    <a:pt x="81" y="0"/>
                  </a:moveTo>
                  <a:cubicBezTo>
                    <a:pt x="83" y="4"/>
                    <a:pt x="84" y="7"/>
                    <a:pt x="85" y="11"/>
                  </a:cubicBezTo>
                  <a:lnTo>
                    <a:pt x="85" y="11"/>
                  </a:lnTo>
                  <a:cubicBezTo>
                    <a:pt x="86" y="9"/>
                    <a:pt x="87" y="8"/>
                    <a:pt x="88" y="7"/>
                  </a:cubicBezTo>
                  <a:lnTo>
                    <a:pt x="81" y="0"/>
                  </a:lnTo>
                  <a:close/>
                  <a:moveTo>
                    <a:pt x="85" y="11"/>
                  </a:moveTo>
                  <a:lnTo>
                    <a:pt x="85" y="11"/>
                  </a:lnTo>
                  <a:cubicBezTo>
                    <a:pt x="60" y="48"/>
                    <a:pt x="35" y="86"/>
                    <a:pt x="10" y="124"/>
                  </a:cubicBezTo>
                  <a:lnTo>
                    <a:pt x="10" y="124"/>
                  </a:lnTo>
                  <a:cubicBezTo>
                    <a:pt x="59" y="106"/>
                    <a:pt x="114" y="90"/>
                    <a:pt x="85" y="11"/>
                  </a:cubicBezTo>
                  <a:close/>
                  <a:moveTo>
                    <a:pt x="10" y="124"/>
                  </a:moveTo>
                  <a:cubicBezTo>
                    <a:pt x="7" y="125"/>
                    <a:pt x="4" y="126"/>
                    <a:pt x="1" y="127"/>
                  </a:cubicBezTo>
                  <a:lnTo>
                    <a:pt x="8" y="127"/>
                  </a:lnTo>
                  <a:cubicBezTo>
                    <a:pt x="8" y="126"/>
                    <a:pt x="9" y="125"/>
                    <a:pt x="10" y="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3"/>
            <p:cNvSpPr/>
            <p:nvPr/>
          </p:nvSpPr>
          <p:spPr>
            <a:xfrm>
              <a:off x="2519825" y="1882750"/>
              <a:ext cx="2775" cy="3200"/>
            </a:xfrm>
            <a:custGeom>
              <a:avLst/>
              <a:gdLst/>
              <a:ahLst/>
              <a:cxnLst/>
              <a:rect l="l" t="t" r="r" b="b"/>
              <a:pathLst>
                <a:path w="111" h="128" extrusionOk="0">
                  <a:moveTo>
                    <a:pt x="86" y="0"/>
                  </a:moveTo>
                  <a:cubicBezTo>
                    <a:pt x="86" y="1"/>
                    <a:pt x="87" y="2"/>
                    <a:pt x="87" y="3"/>
                  </a:cubicBezTo>
                  <a:lnTo>
                    <a:pt x="87" y="3"/>
                  </a:lnTo>
                  <a:cubicBezTo>
                    <a:pt x="89" y="2"/>
                    <a:pt x="91" y="1"/>
                    <a:pt x="93" y="0"/>
                  </a:cubicBezTo>
                  <a:close/>
                  <a:moveTo>
                    <a:pt x="87" y="3"/>
                  </a:moveTo>
                  <a:lnTo>
                    <a:pt x="87" y="3"/>
                  </a:lnTo>
                  <a:cubicBezTo>
                    <a:pt x="37" y="29"/>
                    <a:pt x="0" y="62"/>
                    <a:pt x="12" y="125"/>
                  </a:cubicBezTo>
                  <a:lnTo>
                    <a:pt x="12" y="125"/>
                  </a:lnTo>
                  <a:cubicBezTo>
                    <a:pt x="68" y="105"/>
                    <a:pt x="110" y="72"/>
                    <a:pt x="87" y="3"/>
                  </a:cubicBezTo>
                  <a:close/>
                  <a:moveTo>
                    <a:pt x="12" y="125"/>
                  </a:moveTo>
                  <a:lnTo>
                    <a:pt x="12" y="125"/>
                  </a:lnTo>
                  <a:cubicBezTo>
                    <a:pt x="10" y="126"/>
                    <a:pt x="8" y="127"/>
                    <a:pt x="6" y="128"/>
                  </a:cubicBezTo>
                  <a:lnTo>
                    <a:pt x="12" y="128"/>
                  </a:lnTo>
                  <a:cubicBezTo>
                    <a:pt x="12" y="127"/>
                    <a:pt x="12" y="126"/>
                    <a:pt x="1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3"/>
            <p:cNvSpPr/>
            <p:nvPr/>
          </p:nvSpPr>
          <p:spPr>
            <a:xfrm>
              <a:off x="2690400" y="1783225"/>
              <a:ext cx="850" cy="350"/>
            </a:xfrm>
            <a:custGeom>
              <a:avLst/>
              <a:gdLst/>
              <a:ahLst/>
              <a:cxnLst/>
              <a:rect l="l" t="t" r="r" b="b"/>
              <a:pathLst>
                <a:path w="34" h="14" extrusionOk="0">
                  <a:moveTo>
                    <a:pt x="0" y="1"/>
                  </a:moveTo>
                  <a:lnTo>
                    <a:pt x="0" y="7"/>
                  </a:lnTo>
                  <a:cubicBezTo>
                    <a:pt x="14" y="7"/>
                    <a:pt x="34" y="14"/>
                    <a:pt x="34" y="14"/>
                  </a:cubicBezTo>
                  <a:cubicBezTo>
                    <a:pt x="34" y="14"/>
                    <a:pt x="14"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3"/>
            <p:cNvSpPr/>
            <p:nvPr/>
          </p:nvSpPr>
          <p:spPr>
            <a:xfrm>
              <a:off x="2577150" y="1847800"/>
              <a:ext cx="2375" cy="2850"/>
            </a:xfrm>
            <a:custGeom>
              <a:avLst/>
              <a:gdLst/>
              <a:ahLst/>
              <a:cxnLst/>
              <a:rect l="l" t="t" r="r" b="b"/>
              <a:pathLst>
                <a:path w="95" h="114" extrusionOk="0">
                  <a:moveTo>
                    <a:pt x="81" y="0"/>
                  </a:moveTo>
                  <a:cubicBezTo>
                    <a:pt x="82" y="5"/>
                    <a:pt x="83" y="9"/>
                    <a:pt x="84" y="13"/>
                  </a:cubicBezTo>
                  <a:lnTo>
                    <a:pt x="84" y="13"/>
                  </a:lnTo>
                  <a:cubicBezTo>
                    <a:pt x="87" y="9"/>
                    <a:pt x="91" y="4"/>
                    <a:pt x="94" y="0"/>
                  </a:cubicBezTo>
                  <a:close/>
                  <a:moveTo>
                    <a:pt x="84" y="13"/>
                  </a:moveTo>
                  <a:lnTo>
                    <a:pt x="84" y="13"/>
                  </a:lnTo>
                  <a:cubicBezTo>
                    <a:pt x="60" y="41"/>
                    <a:pt x="40" y="67"/>
                    <a:pt x="21" y="95"/>
                  </a:cubicBezTo>
                  <a:lnTo>
                    <a:pt x="21" y="95"/>
                  </a:lnTo>
                  <a:cubicBezTo>
                    <a:pt x="52" y="77"/>
                    <a:pt x="91" y="63"/>
                    <a:pt x="84" y="13"/>
                  </a:cubicBezTo>
                  <a:close/>
                  <a:moveTo>
                    <a:pt x="21" y="95"/>
                  </a:moveTo>
                  <a:cubicBezTo>
                    <a:pt x="13" y="98"/>
                    <a:pt x="7" y="103"/>
                    <a:pt x="1" y="107"/>
                  </a:cubicBezTo>
                  <a:lnTo>
                    <a:pt x="7" y="114"/>
                  </a:lnTo>
                  <a:cubicBezTo>
                    <a:pt x="12" y="107"/>
                    <a:pt x="16" y="101"/>
                    <a:pt x="21"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3"/>
            <p:cNvSpPr/>
            <p:nvPr/>
          </p:nvSpPr>
          <p:spPr>
            <a:xfrm>
              <a:off x="2533175" y="1872875"/>
              <a:ext cx="2625" cy="3200"/>
            </a:xfrm>
            <a:custGeom>
              <a:avLst/>
              <a:gdLst/>
              <a:ahLst/>
              <a:cxnLst/>
              <a:rect l="l" t="t" r="r" b="b"/>
              <a:pathLst>
                <a:path w="105" h="128" extrusionOk="0">
                  <a:moveTo>
                    <a:pt x="67" y="1"/>
                  </a:moveTo>
                  <a:cubicBezTo>
                    <a:pt x="49" y="38"/>
                    <a:pt x="30" y="75"/>
                    <a:pt x="12" y="117"/>
                  </a:cubicBezTo>
                  <a:lnTo>
                    <a:pt x="12" y="117"/>
                  </a:lnTo>
                  <a:cubicBezTo>
                    <a:pt x="61" y="98"/>
                    <a:pt x="104" y="76"/>
                    <a:pt x="67" y="7"/>
                  </a:cubicBezTo>
                  <a:lnTo>
                    <a:pt x="67" y="1"/>
                  </a:lnTo>
                  <a:close/>
                  <a:moveTo>
                    <a:pt x="12" y="117"/>
                  </a:moveTo>
                  <a:cubicBezTo>
                    <a:pt x="8" y="118"/>
                    <a:pt x="4" y="120"/>
                    <a:pt x="0" y="121"/>
                  </a:cubicBezTo>
                  <a:cubicBezTo>
                    <a:pt x="0" y="121"/>
                    <a:pt x="7" y="128"/>
                    <a:pt x="7" y="128"/>
                  </a:cubicBezTo>
                  <a:cubicBezTo>
                    <a:pt x="8" y="124"/>
                    <a:pt x="10" y="120"/>
                    <a:pt x="12" y="1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3"/>
            <p:cNvSpPr/>
            <p:nvPr/>
          </p:nvSpPr>
          <p:spPr>
            <a:xfrm>
              <a:off x="2521950" y="1879900"/>
              <a:ext cx="3200" cy="2875"/>
            </a:xfrm>
            <a:custGeom>
              <a:avLst/>
              <a:gdLst/>
              <a:ahLst/>
              <a:cxnLst/>
              <a:rect l="l" t="t" r="r" b="b"/>
              <a:pathLst>
                <a:path w="128" h="115" extrusionOk="0">
                  <a:moveTo>
                    <a:pt x="115" y="1"/>
                  </a:moveTo>
                  <a:cubicBezTo>
                    <a:pt x="113" y="2"/>
                    <a:pt x="112" y="3"/>
                    <a:pt x="111" y="4"/>
                  </a:cubicBezTo>
                  <a:lnTo>
                    <a:pt x="111" y="4"/>
                  </a:lnTo>
                  <a:cubicBezTo>
                    <a:pt x="117" y="3"/>
                    <a:pt x="122" y="2"/>
                    <a:pt x="128" y="1"/>
                  </a:cubicBezTo>
                  <a:close/>
                  <a:moveTo>
                    <a:pt x="111" y="4"/>
                  </a:moveTo>
                  <a:lnTo>
                    <a:pt x="111" y="4"/>
                  </a:lnTo>
                  <a:cubicBezTo>
                    <a:pt x="53" y="17"/>
                    <a:pt x="4" y="34"/>
                    <a:pt x="7" y="108"/>
                  </a:cubicBezTo>
                  <a:lnTo>
                    <a:pt x="7" y="108"/>
                  </a:lnTo>
                  <a:cubicBezTo>
                    <a:pt x="44" y="71"/>
                    <a:pt x="80" y="35"/>
                    <a:pt x="111" y="4"/>
                  </a:cubicBezTo>
                  <a:close/>
                  <a:moveTo>
                    <a:pt x="7" y="108"/>
                  </a:moveTo>
                  <a:cubicBezTo>
                    <a:pt x="5" y="110"/>
                    <a:pt x="3" y="112"/>
                    <a:pt x="1" y="114"/>
                  </a:cubicBezTo>
                  <a:lnTo>
                    <a:pt x="8" y="114"/>
                  </a:lnTo>
                  <a:cubicBezTo>
                    <a:pt x="7" y="112"/>
                    <a:pt x="7" y="110"/>
                    <a:pt x="7" y="1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3"/>
            <p:cNvSpPr/>
            <p:nvPr/>
          </p:nvSpPr>
          <p:spPr>
            <a:xfrm>
              <a:off x="2682025" y="1786225"/>
              <a:ext cx="1375" cy="200"/>
            </a:xfrm>
            <a:custGeom>
              <a:avLst/>
              <a:gdLst/>
              <a:ahLst/>
              <a:cxnLst/>
              <a:rect l="l" t="t" r="r" b="b"/>
              <a:pathLst>
                <a:path w="55" h="8" extrusionOk="0">
                  <a:moveTo>
                    <a:pt x="54" y="1"/>
                  </a:moveTo>
                  <a:cubicBezTo>
                    <a:pt x="41" y="1"/>
                    <a:pt x="28" y="1"/>
                    <a:pt x="8" y="7"/>
                  </a:cubicBezTo>
                  <a:lnTo>
                    <a:pt x="8" y="7"/>
                  </a:lnTo>
                  <a:cubicBezTo>
                    <a:pt x="26" y="6"/>
                    <a:pt x="43" y="1"/>
                    <a:pt x="54" y="1"/>
                  </a:cubicBezTo>
                  <a:close/>
                  <a:moveTo>
                    <a:pt x="8" y="7"/>
                  </a:moveTo>
                  <a:cubicBezTo>
                    <a:pt x="6" y="8"/>
                    <a:pt x="3" y="8"/>
                    <a:pt x="1" y="8"/>
                  </a:cubicBezTo>
                  <a:lnTo>
                    <a:pt x="7" y="8"/>
                  </a:lnTo>
                  <a:cubicBezTo>
                    <a:pt x="8" y="8"/>
                    <a:pt x="8" y="7"/>
                    <a:pt x="8"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3"/>
            <p:cNvSpPr/>
            <p:nvPr/>
          </p:nvSpPr>
          <p:spPr>
            <a:xfrm>
              <a:off x="2579325" y="1846450"/>
              <a:ext cx="875" cy="1375"/>
            </a:xfrm>
            <a:custGeom>
              <a:avLst/>
              <a:gdLst/>
              <a:ahLst/>
              <a:cxnLst/>
              <a:rect l="l" t="t" r="r" b="b"/>
              <a:pathLst>
                <a:path w="35" h="55" extrusionOk="0">
                  <a:moveTo>
                    <a:pt x="34" y="1"/>
                  </a:moveTo>
                  <a:lnTo>
                    <a:pt x="34" y="1"/>
                  </a:lnTo>
                  <a:cubicBezTo>
                    <a:pt x="21" y="14"/>
                    <a:pt x="7" y="34"/>
                    <a:pt x="1" y="54"/>
                  </a:cubicBezTo>
                  <a:lnTo>
                    <a:pt x="7" y="54"/>
                  </a:lnTo>
                  <a:cubicBezTo>
                    <a:pt x="14" y="34"/>
                    <a:pt x="27" y="2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3"/>
            <p:cNvSpPr/>
            <p:nvPr/>
          </p:nvSpPr>
          <p:spPr>
            <a:xfrm>
              <a:off x="2534850" y="1872225"/>
              <a:ext cx="1175" cy="850"/>
            </a:xfrm>
            <a:custGeom>
              <a:avLst/>
              <a:gdLst/>
              <a:ahLst/>
              <a:cxnLst/>
              <a:rect l="l" t="t" r="r" b="b"/>
              <a:pathLst>
                <a:path w="47" h="34" extrusionOk="0">
                  <a:moveTo>
                    <a:pt x="46" y="0"/>
                  </a:moveTo>
                  <a:cubicBezTo>
                    <a:pt x="33" y="13"/>
                    <a:pt x="13" y="20"/>
                    <a:pt x="0" y="27"/>
                  </a:cubicBezTo>
                  <a:cubicBezTo>
                    <a:pt x="0" y="27"/>
                    <a:pt x="0" y="33"/>
                    <a:pt x="0" y="33"/>
                  </a:cubicBezTo>
                  <a:cubicBezTo>
                    <a:pt x="13" y="20"/>
                    <a:pt x="33" y="13"/>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3"/>
            <p:cNvSpPr/>
            <p:nvPr/>
          </p:nvSpPr>
          <p:spPr>
            <a:xfrm>
              <a:off x="2689050" y="1782225"/>
              <a:ext cx="1375" cy="1200"/>
            </a:xfrm>
            <a:custGeom>
              <a:avLst/>
              <a:gdLst/>
              <a:ahLst/>
              <a:cxnLst/>
              <a:rect l="l" t="t" r="r" b="b"/>
              <a:pathLst>
                <a:path w="55" h="48" extrusionOk="0">
                  <a:moveTo>
                    <a:pt x="1" y="0"/>
                  </a:moveTo>
                  <a:cubicBezTo>
                    <a:pt x="21" y="14"/>
                    <a:pt x="34" y="34"/>
                    <a:pt x="54" y="47"/>
                  </a:cubicBezTo>
                  <a:cubicBezTo>
                    <a:pt x="54" y="47"/>
                    <a:pt x="54" y="41"/>
                    <a:pt x="54" y="41"/>
                  </a:cubicBezTo>
                  <a:cubicBezTo>
                    <a:pt x="34" y="27"/>
                    <a:pt x="21" y="1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3"/>
            <p:cNvSpPr/>
            <p:nvPr/>
          </p:nvSpPr>
          <p:spPr>
            <a:xfrm>
              <a:off x="2524125" y="1874050"/>
              <a:ext cx="1925" cy="3025"/>
            </a:xfrm>
            <a:custGeom>
              <a:avLst/>
              <a:gdLst/>
              <a:ahLst/>
              <a:cxnLst/>
              <a:rect l="l" t="t" r="r" b="b"/>
              <a:pathLst>
                <a:path w="77" h="121" extrusionOk="0">
                  <a:moveTo>
                    <a:pt x="61" y="1"/>
                  </a:moveTo>
                  <a:cubicBezTo>
                    <a:pt x="62" y="4"/>
                    <a:pt x="63" y="6"/>
                    <a:pt x="63" y="9"/>
                  </a:cubicBezTo>
                  <a:lnTo>
                    <a:pt x="63" y="9"/>
                  </a:lnTo>
                  <a:cubicBezTo>
                    <a:pt x="65" y="6"/>
                    <a:pt x="66" y="3"/>
                    <a:pt x="68" y="1"/>
                  </a:cubicBezTo>
                  <a:close/>
                  <a:moveTo>
                    <a:pt x="63" y="9"/>
                  </a:moveTo>
                  <a:lnTo>
                    <a:pt x="63" y="9"/>
                  </a:lnTo>
                  <a:cubicBezTo>
                    <a:pt x="46" y="44"/>
                    <a:pt x="28" y="79"/>
                    <a:pt x="11" y="114"/>
                  </a:cubicBezTo>
                  <a:lnTo>
                    <a:pt x="11" y="114"/>
                  </a:lnTo>
                  <a:cubicBezTo>
                    <a:pt x="45" y="91"/>
                    <a:pt x="76" y="65"/>
                    <a:pt x="63" y="9"/>
                  </a:cubicBezTo>
                  <a:close/>
                  <a:moveTo>
                    <a:pt x="11" y="114"/>
                  </a:moveTo>
                  <a:lnTo>
                    <a:pt x="11" y="114"/>
                  </a:lnTo>
                  <a:cubicBezTo>
                    <a:pt x="8" y="116"/>
                    <a:pt x="4" y="119"/>
                    <a:pt x="1" y="121"/>
                  </a:cubicBezTo>
                  <a:lnTo>
                    <a:pt x="7" y="121"/>
                  </a:lnTo>
                  <a:cubicBezTo>
                    <a:pt x="9" y="119"/>
                    <a:pt x="10" y="116"/>
                    <a:pt x="11" y="1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3"/>
            <p:cNvSpPr/>
            <p:nvPr/>
          </p:nvSpPr>
          <p:spPr>
            <a:xfrm>
              <a:off x="2681525" y="1785225"/>
              <a:ext cx="700" cy="1200"/>
            </a:xfrm>
            <a:custGeom>
              <a:avLst/>
              <a:gdLst/>
              <a:ahLst/>
              <a:cxnLst/>
              <a:rect l="l" t="t" r="r" b="b"/>
              <a:pathLst>
                <a:path w="28" h="48" extrusionOk="0">
                  <a:moveTo>
                    <a:pt x="7" y="1"/>
                  </a:moveTo>
                  <a:cubicBezTo>
                    <a:pt x="7" y="14"/>
                    <a:pt x="1" y="21"/>
                    <a:pt x="7" y="28"/>
                  </a:cubicBezTo>
                  <a:cubicBezTo>
                    <a:pt x="7" y="32"/>
                    <a:pt x="12" y="36"/>
                    <a:pt x="18" y="40"/>
                  </a:cubicBezTo>
                  <a:lnTo>
                    <a:pt x="18" y="40"/>
                  </a:lnTo>
                  <a:cubicBezTo>
                    <a:pt x="14" y="27"/>
                    <a:pt x="13" y="12"/>
                    <a:pt x="7" y="1"/>
                  </a:cubicBezTo>
                  <a:close/>
                  <a:moveTo>
                    <a:pt x="18" y="40"/>
                  </a:moveTo>
                  <a:lnTo>
                    <a:pt x="18" y="40"/>
                  </a:lnTo>
                  <a:cubicBezTo>
                    <a:pt x="19" y="43"/>
                    <a:pt x="20" y="45"/>
                    <a:pt x="21" y="48"/>
                  </a:cubicBezTo>
                  <a:lnTo>
                    <a:pt x="27" y="48"/>
                  </a:lnTo>
                  <a:cubicBezTo>
                    <a:pt x="25" y="45"/>
                    <a:pt x="21" y="42"/>
                    <a:pt x="18"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3"/>
            <p:cNvSpPr/>
            <p:nvPr/>
          </p:nvSpPr>
          <p:spPr>
            <a:xfrm>
              <a:off x="2568975" y="1846625"/>
              <a:ext cx="3375" cy="3375"/>
            </a:xfrm>
            <a:custGeom>
              <a:avLst/>
              <a:gdLst/>
              <a:ahLst/>
              <a:cxnLst/>
              <a:rect l="l" t="t" r="r" b="b"/>
              <a:pathLst>
                <a:path w="135" h="135" extrusionOk="0">
                  <a:moveTo>
                    <a:pt x="87" y="0"/>
                  </a:moveTo>
                  <a:lnTo>
                    <a:pt x="87" y="0"/>
                  </a:lnTo>
                  <a:cubicBezTo>
                    <a:pt x="89" y="4"/>
                    <a:pt x="92" y="7"/>
                    <a:pt x="94" y="10"/>
                  </a:cubicBezTo>
                  <a:lnTo>
                    <a:pt x="94" y="10"/>
                  </a:lnTo>
                  <a:cubicBezTo>
                    <a:pt x="96" y="9"/>
                    <a:pt x="98" y="8"/>
                    <a:pt x="100" y="7"/>
                  </a:cubicBezTo>
                  <a:cubicBezTo>
                    <a:pt x="100" y="7"/>
                    <a:pt x="87" y="0"/>
                    <a:pt x="87" y="0"/>
                  </a:cubicBezTo>
                  <a:close/>
                  <a:moveTo>
                    <a:pt x="94" y="10"/>
                  </a:moveTo>
                  <a:cubicBezTo>
                    <a:pt x="43" y="36"/>
                    <a:pt x="0" y="63"/>
                    <a:pt x="7" y="127"/>
                  </a:cubicBezTo>
                  <a:cubicBezTo>
                    <a:pt x="7" y="127"/>
                    <a:pt x="33" y="134"/>
                    <a:pt x="33" y="134"/>
                  </a:cubicBezTo>
                  <a:cubicBezTo>
                    <a:pt x="72" y="102"/>
                    <a:pt x="134" y="76"/>
                    <a:pt x="94" y="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3"/>
            <p:cNvSpPr/>
            <p:nvPr/>
          </p:nvSpPr>
          <p:spPr>
            <a:xfrm>
              <a:off x="2525650" y="1871050"/>
              <a:ext cx="2900" cy="3025"/>
            </a:xfrm>
            <a:custGeom>
              <a:avLst/>
              <a:gdLst/>
              <a:ahLst/>
              <a:cxnLst/>
              <a:rect l="l" t="t" r="r" b="b"/>
              <a:pathLst>
                <a:path w="116" h="121" extrusionOk="0">
                  <a:moveTo>
                    <a:pt x="100" y="0"/>
                  </a:moveTo>
                  <a:cubicBezTo>
                    <a:pt x="101" y="2"/>
                    <a:pt x="101" y="4"/>
                    <a:pt x="102" y="6"/>
                  </a:cubicBezTo>
                  <a:lnTo>
                    <a:pt x="102" y="6"/>
                  </a:lnTo>
                  <a:cubicBezTo>
                    <a:pt x="104" y="4"/>
                    <a:pt x="105" y="2"/>
                    <a:pt x="107" y="0"/>
                  </a:cubicBezTo>
                  <a:close/>
                  <a:moveTo>
                    <a:pt x="102" y="6"/>
                  </a:moveTo>
                  <a:lnTo>
                    <a:pt x="102" y="6"/>
                  </a:lnTo>
                  <a:cubicBezTo>
                    <a:pt x="72" y="43"/>
                    <a:pt x="41" y="79"/>
                    <a:pt x="11" y="115"/>
                  </a:cubicBezTo>
                  <a:lnTo>
                    <a:pt x="11" y="115"/>
                  </a:lnTo>
                  <a:cubicBezTo>
                    <a:pt x="61" y="92"/>
                    <a:pt x="116" y="76"/>
                    <a:pt x="102" y="6"/>
                  </a:cubicBezTo>
                  <a:close/>
                  <a:moveTo>
                    <a:pt x="11" y="115"/>
                  </a:moveTo>
                  <a:lnTo>
                    <a:pt x="11" y="115"/>
                  </a:lnTo>
                  <a:cubicBezTo>
                    <a:pt x="7" y="117"/>
                    <a:pt x="4" y="119"/>
                    <a:pt x="0" y="121"/>
                  </a:cubicBezTo>
                  <a:lnTo>
                    <a:pt x="7" y="121"/>
                  </a:lnTo>
                  <a:cubicBezTo>
                    <a:pt x="8" y="119"/>
                    <a:pt x="10" y="117"/>
                    <a:pt x="11" y="1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3"/>
            <p:cNvSpPr/>
            <p:nvPr/>
          </p:nvSpPr>
          <p:spPr>
            <a:xfrm>
              <a:off x="2511925" y="1879400"/>
              <a:ext cx="1525" cy="3200"/>
            </a:xfrm>
            <a:custGeom>
              <a:avLst/>
              <a:gdLst/>
              <a:ahLst/>
              <a:cxnLst/>
              <a:rect l="l" t="t" r="r" b="b"/>
              <a:pathLst>
                <a:path w="61" h="128" extrusionOk="0">
                  <a:moveTo>
                    <a:pt x="61" y="1"/>
                  </a:moveTo>
                  <a:lnTo>
                    <a:pt x="54" y="7"/>
                  </a:lnTo>
                  <a:cubicBezTo>
                    <a:pt x="44" y="38"/>
                    <a:pt x="30" y="64"/>
                    <a:pt x="18" y="92"/>
                  </a:cubicBezTo>
                  <a:lnTo>
                    <a:pt x="18" y="92"/>
                  </a:lnTo>
                  <a:cubicBezTo>
                    <a:pt x="32" y="64"/>
                    <a:pt x="46" y="34"/>
                    <a:pt x="61" y="1"/>
                  </a:cubicBezTo>
                  <a:close/>
                  <a:moveTo>
                    <a:pt x="18" y="92"/>
                  </a:moveTo>
                  <a:cubicBezTo>
                    <a:pt x="12" y="104"/>
                    <a:pt x="6" y="116"/>
                    <a:pt x="0" y="128"/>
                  </a:cubicBezTo>
                  <a:lnTo>
                    <a:pt x="7" y="121"/>
                  </a:lnTo>
                  <a:cubicBezTo>
                    <a:pt x="10" y="111"/>
                    <a:pt x="14" y="102"/>
                    <a:pt x="18"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3"/>
            <p:cNvSpPr/>
            <p:nvPr/>
          </p:nvSpPr>
          <p:spPr>
            <a:xfrm>
              <a:off x="2571125" y="1843275"/>
              <a:ext cx="2750" cy="3525"/>
            </a:xfrm>
            <a:custGeom>
              <a:avLst/>
              <a:gdLst/>
              <a:ahLst/>
              <a:cxnLst/>
              <a:rect l="l" t="t" r="r" b="b"/>
              <a:pathLst>
                <a:path w="110" h="141" extrusionOk="0">
                  <a:moveTo>
                    <a:pt x="48" y="0"/>
                  </a:moveTo>
                  <a:cubicBezTo>
                    <a:pt x="36" y="43"/>
                    <a:pt x="29" y="85"/>
                    <a:pt x="18" y="128"/>
                  </a:cubicBezTo>
                  <a:lnTo>
                    <a:pt x="18" y="128"/>
                  </a:lnTo>
                  <a:cubicBezTo>
                    <a:pt x="80" y="102"/>
                    <a:pt x="109" y="68"/>
                    <a:pt x="48" y="0"/>
                  </a:cubicBezTo>
                  <a:close/>
                  <a:moveTo>
                    <a:pt x="18" y="128"/>
                  </a:moveTo>
                  <a:cubicBezTo>
                    <a:pt x="12" y="130"/>
                    <a:pt x="7" y="132"/>
                    <a:pt x="1" y="134"/>
                  </a:cubicBezTo>
                  <a:cubicBezTo>
                    <a:pt x="1" y="134"/>
                    <a:pt x="14" y="141"/>
                    <a:pt x="14" y="141"/>
                  </a:cubicBezTo>
                  <a:cubicBezTo>
                    <a:pt x="16" y="137"/>
                    <a:pt x="17" y="132"/>
                    <a:pt x="18" y="1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3"/>
            <p:cNvSpPr/>
            <p:nvPr/>
          </p:nvSpPr>
          <p:spPr>
            <a:xfrm>
              <a:off x="2528150" y="1867525"/>
              <a:ext cx="3525" cy="3550"/>
            </a:xfrm>
            <a:custGeom>
              <a:avLst/>
              <a:gdLst/>
              <a:ahLst/>
              <a:cxnLst/>
              <a:rect l="l" t="t" r="r" b="b"/>
              <a:pathLst>
                <a:path w="141" h="142" extrusionOk="0">
                  <a:moveTo>
                    <a:pt x="141" y="1"/>
                  </a:moveTo>
                  <a:lnTo>
                    <a:pt x="141" y="1"/>
                  </a:lnTo>
                  <a:cubicBezTo>
                    <a:pt x="94" y="47"/>
                    <a:pt x="47" y="94"/>
                    <a:pt x="0" y="141"/>
                  </a:cubicBezTo>
                  <a:lnTo>
                    <a:pt x="7" y="141"/>
                  </a:lnTo>
                  <a:cubicBezTo>
                    <a:pt x="47" y="94"/>
                    <a:pt x="94" y="54"/>
                    <a:pt x="134" y="14"/>
                  </a:cubicBezTo>
                  <a:lnTo>
                    <a:pt x="1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3"/>
            <p:cNvSpPr/>
            <p:nvPr/>
          </p:nvSpPr>
          <p:spPr>
            <a:xfrm>
              <a:off x="2513250" y="1876050"/>
              <a:ext cx="2375" cy="3550"/>
            </a:xfrm>
            <a:custGeom>
              <a:avLst/>
              <a:gdLst/>
              <a:ahLst/>
              <a:cxnLst/>
              <a:rect l="l" t="t" r="r" b="b"/>
              <a:pathLst>
                <a:path w="95" h="142" extrusionOk="0">
                  <a:moveTo>
                    <a:pt x="95" y="1"/>
                  </a:moveTo>
                  <a:cubicBezTo>
                    <a:pt x="68" y="48"/>
                    <a:pt x="34" y="95"/>
                    <a:pt x="8" y="135"/>
                  </a:cubicBezTo>
                  <a:cubicBezTo>
                    <a:pt x="8" y="135"/>
                    <a:pt x="1" y="141"/>
                    <a:pt x="8" y="141"/>
                  </a:cubicBezTo>
                  <a:cubicBezTo>
                    <a:pt x="34" y="95"/>
                    <a:pt x="68" y="54"/>
                    <a:pt x="95" y="14"/>
                  </a:cubicBezTo>
                  <a:lnTo>
                    <a:pt x="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3"/>
            <p:cNvSpPr/>
            <p:nvPr/>
          </p:nvSpPr>
          <p:spPr>
            <a:xfrm>
              <a:off x="2683200" y="1777700"/>
              <a:ext cx="700" cy="200"/>
            </a:xfrm>
            <a:custGeom>
              <a:avLst/>
              <a:gdLst/>
              <a:ahLst/>
              <a:cxnLst/>
              <a:rect l="l" t="t" r="r" b="b"/>
              <a:pathLst>
                <a:path w="28" h="8" extrusionOk="0">
                  <a:moveTo>
                    <a:pt x="1" y="1"/>
                  </a:moveTo>
                  <a:lnTo>
                    <a:pt x="1" y="7"/>
                  </a:lnTo>
                  <a:lnTo>
                    <a:pt x="27" y="7"/>
                  </a:lnTo>
                  <a:cubicBezTo>
                    <a:pt x="21" y="7"/>
                    <a:pt x="7" y="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3"/>
            <p:cNvSpPr/>
            <p:nvPr/>
          </p:nvSpPr>
          <p:spPr>
            <a:xfrm>
              <a:off x="2572300" y="1841925"/>
              <a:ext cx="2025" cy="1375"/>
            </a:xfrm>
            <a:custGeom>
              <a:avLst/>
              <a:gdLst/>
              <a:ahLst/>
              <a:cxnLst/>
              <a:rect l="l" t="t" r="r" b="b"/>
              <a:pathLst>
                <a:path w="81" h="55" extrusionOk="0">
                  <a:moveTo>
                    <a:pt x="81" y="1"/>
                  </a:moveTo>
                  <a:lnTo>
                    <a:pt x="81" y="1"/>
                  </a:lnTo>
                  <a:cubicBezTo>
                    <a:pt x="74" y="8"/>
                    <a:pt x="68" y="14"/>
                    <a:pt x="54" y="21"/>
                  </a:cubicBezTo>
                  <a:cubicBezTo>
                    <a:pt x="41" y="34"/>
                    <a:pt x="21" y="41"/>
                    <a:pt x="1" y="54"/>
                  </a:cubicBezTo>
                  <a:cubicBezTo>
                    <a:pt x="21" y="54"/>
                    <a:pt x="48" y="54"/>
                    <a:pt x="68" y="41"/>
                  </a:cubicBezTo>
                  <a:cubicBezTo>
                    <a:pt x="74" y="41"/>
                    <a:pt x="74" y="14"/>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3"/>
            <p:cNvSpPr/>
            <p:nvPr/>
          </p:nvSpPr>
          <p:spPr>
            <a:xfrm>
              <a:off x="2515600" y="1875550"/>
              <a:ext cx="1200" cy="875"/>
            </a:xfrm>
            <a:custGeom>
              <a:avLst/>
              <a:gdLst/>
              <a:ahLst/>
              <a:cxnLst/>
              <a:rect l="l" t="t" r="r" b="b"/>
              <a:pathLst>
                <a:path w="48" h="35" extrusionOk="0">
                  <a:moveTo>
                    <a:pt x="34" y="1"/>
                  </a:moveTo>
                  <a:cubicBezTo>
                    <a:pt x="26" y="9"/>
                    <a:pt x="20" y="15"/>
                    <a:pt x="14" y="21"/>
                  </a:cubicBezTo>
                  <a:lnTo>
                    <a:pt x="47" y="21"/>
                  </a:lnTo>
                  <a:lnTo>
                    <a:pt x="34" y="1"/>
                  </a:lnTo>
                  <a:close/>
                  <a:moveTo>
                    <a:pt x="1" y="21"/>
                  </a:moveTo>
                  <a:cubicBezTo>
                    <a:pt x="1" y="21"/>
                    <a:pt x="1" y="34"/>
                    <a:pt x="1" y="34"/>
                  </a:cubicBezTo>
                  <a:cubicBezTo>
                    <a:pt x="6" y="29"/>
                    <a:pt x="10" y="25"/>
                    <a:pt x="14"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3"/>
            <p:cNvSpPr/>
            <p:nvPr/>
          </p:nvSpPr>
          <p:spPr>
            <a:xfrm>
              <a:off x="2691225" y="1769175"/>
              <a:ext cx="3375" cy="3200"/>
            </a:xfrm>
            <a:custGeom>
              <a:avLst/>
              <a:gdLst/>
              <a:ahLst/>
              <a:cxnLst/>
              <a:rect l="l" t="t" r="r" b="b"/>
              <a:pathLst>
                <a:path w="135" h="128" extrusionOk="0">
                  <a:moveTo>
                    <a:pt x="1" y="1"/>
                  </a:moveTo>
                  <a:lnTo>
                    <a:pt x="6" y="6"/>
                  </a:lnTo>
                  <a:lnTo>
                    <a:pt x="6" y="6"/>
                  </a:lnTo>
                  <a:cubicBezTo>
                    <a:pt x="4" y="4"/>
                    <a:pt x="3" y="2"/>
                    <a:pt x="1" y="1"/>
                  </a:cubicBezTo>
                  <a:close/>
                  <a:moveTo>
                    <a:pt x="6" y="6"/>
                  </a:moveTo>
                  <a:cubicBezTo>
                    <a:pt x="45" y="47"/>
                    <a:pt x="39" y="128"/>
                    <a:pt x="119" y="128"/>
                  </a:cubicBezTo>
                  <a:cubicBezTo>
                    <a:pt x="122" y="128"/>
                    <a:pt x="125" y="128"/>
                    <a:pt x="128" y="128"/>
                  </a:cubicBezTo>
                  <a:lnTo>
                    <a:pt x="135" y="128"/>
                  </a:lnTo>
                  <a:lnTo>
                    <a:pt x="6" y="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3"/>
            <p:cNvSpPr/>
            <p:nvPr/>
          </p:nvSpPr>
          <p:spPr>
            <a:xfrm>
              <a:off x="2620800" y="1810325"/>
              <a:ext cx="1550" cy="700"/>
            </a:xfrm>
            <a:custGeom>
              <a:avLst/>
              <a:gdLst/>
              <a:ahLst/>
              <a:cxnLst/>
              <a:rect l="l" t="t" r="r" b="b"/>
              <a:pathLst>
                <a:path w="62" h="28" extrusionOk="0">
                  <a:moveTo>
                    <a:pt x="8" y="0"/>
                  </a:moveTo>
                  <a:cubicBezTo>
                    <a:pt x="8" y="0"/>
                    <a:pt x="1" y="14"/>
                    <a:pt x="1" y="14"/>
                  </a:cubicBezTo>
                  <a:cubicBezTo>
                    <a:pt x="21" y="20"/>
                    <a:pt x="41" y="20"/>
                    <a:pt x="61" y="27"/>
                  </a:cubicBezTo>
                  <a:cubicBezTo>
                    <a:pt x="41" y="20"/>
                    <a:pt x="21" y="14"/>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3"/>
            <p:cNvSpPr/>
            <p:nvPr/>
          </p:nvSpPr>
          <p:spPr>
            <a:xfrm>
              <a:off x="2682025" y="1776700"/>
              <a:ext cx="1200" cy="1200"/>
            </a:xfrm>
            <a:custGeom>
              <a:avLst/>
              <a:gdLst/>
              <a:ahLst/>
              <a:cxnLst/>
              <a:rect l="l" t="t" r="r" b="b"/>
              <a:pathLst>
                <a:path w="48" h="48" extrusionOk="0">
                  <a:moveTo>
                    <a:pt x="1" y="1"/>
                  </a:moveTo>
                  <a:lnTo>
                    <a:pt x="21" y="18"/>
                  </a:lnTo>
                  <a:lnTo>
                    <a:pt x="21" y="18"/>
                  </a:lnTo>
                  <a:cubicBezTo>
                    <a:pt x="15" y="12"/>
                    <a:pt x="8" y="6"/>
                    <a:pt x="1" y="1"/>
                  </a:cubicBezTo>
                  <a:close/>
                  <a:moveTo>
                    <a:pt x="21" y="18"/>
                  </a:moveTo>
                  <a:cubicBezTo>
                    <a:pt x="31" y="28"/>
                    <a:pt x="39" y="39"/>
                    <a:pt x="48" y="47"/>
                  </a:cubicBezTo>
                  <a:cubicBezTo>
                    <a:pt x="48" y="47"/>
                    <a:pt x="48" y="41"/>
                    <a:pt x="48" y="41"/>
                  </a:cubicBezTo>
                  <a:lnTo>
                    <a:pt x="21" y="1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3"/>
            <p:cNvSpPr/>
            <p:nvPr/>
          </p:nvSpPr>
          <p:spPr>
            <a:xfrm>
              <a:off x="2628675" y="1799625"/>
              <a:ext cx="700" cy="1200"/>
            </a:xfrm>
            <a:custGeom>
              <a:avLst/>
              <a:gdLst/>
              <a:ahLst/>
              <a:cxnLst/>
              <a:rect l="l" t="t" r="r" b="b"/>
              <a:pathLst>
                <a:path w="28" h="48" extrusionOk="0">
                  <a:moveTo>
                    <a:pt x="0" y="0"/>
                  </a:moveTo>
                  <a:cubicBezTo>
                    <a:pt x="2" y="4"/>
                    <a:pt x="5" y="8"/>
                    <a:pt x="7" y="11"/>
                  </a:cubicBezTo>
                  <a:lnTo>
                    <a:pt x="7" y="11"/>
                  </a:lnTo>
                  <a:cubicBezTo>
                    <a:pt x="7" y="8"/>
                    <a:pt x="7" y="4"/>
                    <a:pt x="7" y="0"/>
                  </a:cubicBezTo>
                  <a:close/>
                  <a:moveTo>
                    <a:pt x="7" y="11"/>
                  </a:moveTo>
                  <a:cubicBezTo>
                    <a:pt x="7" y="25"/>
                    <a:pt x="7" y="36"/>
                    <a:pt x="7" y="47"/>
                  </a:cubicBezTo>
                  <a:cubicBezTo>
                    <a:pt x="14" y="47"/>
                    <a:pt x="21" y="40"/>
                    <a:pt x="27" y="34"/>
                  </a:cubicBezTo>
                  <a:cubicBezTo>
                    <a:pt x="22" y="29"/>
                    <a:pt x="14" y="20"/>
                    <a:pt x="7"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3"/>
            <p:cNvSpPr/>
            <p:nvPr/>
          </p:nvSpPr>
          <p:spPr>
            <a:xfrm>
              <a:off x="2676000" y="1771850"/>
              <a:ext cx="1875" cy="525"/>
            </a:xfrm>
            <a:custGeom>
              <a:avLst/>
              <a:gdLst/>
              <a:ahLst/>
              <a:cxnLst/>
              <a:rect l="l" t="t" r="r" b="b"/>
              <a:pathLst>
                <a:path w="75" h="21" extrusionOk="0">
                  <a:moveTo>
                    <a:pt x="61" y="1"/>
                  </a:moveTo>
                  <a:cubicBezTo>
                    <a:pt x="45" y="1"/>
                    <a:pt x="30" y="5"/>
                    <a:pt x="14" y="10"/>
                  </a:cubicBezTo>
                  <a:lnTo>
                    <a:pt x="14" y="10"/>
                  </a:lnTo>
                  <a:lnTo>
                    <a:pt x="1" y="7"/>
                  </a:lnTo>
                  <a:lnTo>
                    <a:pt x="1" y="14"/>
                  </a:lnTo>
                  <a:cubicBezTo>
                    <a:pt x="5" y="13"/>
                    <a:pt x="10" y="11"/>
                    <a:pt x="14" y="10"/>
                  </a:cubicBezTo>
                  <a:lnTo>
                    <a:pt x="14" y="10"/>
                  </a:lnTo>
                  <a:lnTo>
                    <a:pt x="74" y="21"/>
                  </a:lnTo>
                  <a:cubicBezTo>
                    <a:pt x="68" y="14"/>
                    <a:pt x="61"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3"/>
            <p:cNvSpPr/>
            <p:nvPr/>
          </p:nvSpPr>
          <p:spPr>
            <a:xfrm>
              <a:off x="2555250" y="1840425"/>
              <a:ext cx="3425" cy="3200"/>
            </a:xfrm>
            <a:custGeom>
              <a:avLst/>
              <a:gdLst/>
              <a:ahLst/>
              <a:cxnLst/>
              <a:rect l="l" t="t" r="r" b="b"/>
              <a:pathLst>
                <a:path w="137" h="128" extrusionOk="0">
                  <a:moveTo>
                    <a:pt x="101" y="1"/>
                  </a:moveTo>
                  <a:lnTo>
                    <a:pt x="101" y="1"/>
                  </a:lnTo>
                  <a:cubicBezTo>
                    <a:pt x="102" y="4"/>
                    <a:pt x="103" y="8"/>
                    <a:pt x="105" y="11"/>
                  </a:cubicBezTo>
                  <a:lnTo>
                    <a:pt x="105" y="11"/>
                  </a:lnTo>
                  <a:cubicBezTo>
                    <a:pt x="105" y="10"/>
                    <a:pt x="106" y="9"/>
                    <a:pt x="107" y="7"/>
                  </a:cubicBezTo>
                  <a:lnTo>
                    <a:pt x="101" y="1"/>
                  </a:lnTo>
                  <a:close/>
                  <a:moveTo>
                    <a:pt x="105" y="11"/>
                  </a:moveTo>
                  <a:lnTo>
                    <a:pt x="105" y="11"/>
                  </a:lnTo>
                  <a:cubicBezTo>
                    <a:pt x="76" y="45"/>
                    <a:pt x="48" y="79"/>
                    <a:pt x="19" y="113"/>
                  </a:cubicBezTo>
                  <a:lnTo>
                    <a:pt x="19" y="113"/>
                  </a:lnTo>
                  <a:cubicBezTo>
                    <a:pt x="67" y="98"/>
                    <a:pt x="137" y="101"/>
                    <a:pt x="105" y="11"/>
                  </a:cubicBezTo>
                  <a:close/>
                  <a:moveTo>
                    <a:pt x="19" y="113"/>
                  </a:moveTo>
                  <a:cubicBezTo>
                    <a:pt x="12" y="115"/>
                    <a:pt x="6" y="118"/>
                    <a:pt x="0" y="121"/>
                  </a:cubicBezTo>
                  <a:lnTo>
                    <a:pt x="7" y="128"/>
                  </a:lnTo>
                  <a:cubicBezTo>
                    <a:pt x="11" y="123"/>
                    <a:pt x="15" y="118"/>
                    <a:pt x="19" y="1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3"/>
            <p:cNvSpPr/>
            <p:nvPr/>
          </p:nvSpPr>
          <p:spPr>
            <a:xfrm>
              <a:off x="2557750" y="1837425"/>
              <a:ext cx="2875" cy="3200"/>
            </a:xfrm>
            <a:custGeom>
              <a:avLst/>
              <a:gdLst/>
              <a:ahLst/>
              <a:cxnLst/>
              <a:rect l="l" t="t" r="r" b="b"/>
              <a:pathLst>
                <a:path w="115" h="128" extrusionOk="0">
                  <a:moveTo>
                    <a:pt x="108" y="0"/>
                  </a:moveTo>
                  <a:lnTo>
                    <a:pt x="108" y="0"/>
                  </a:lnTo>
                  <a:cubicBezTo>
                    <a:pt x="108" y="3"/>
                    <a:pt x="108" y="6"/>
                    <a:pt x="108" y="9"/>
                  </a:cubicBezTo>
                  <a:lnTo>
                    <a:pt x="108" y="9"/>
                  </a:lnTo>
                  <a:cubicBezTo>
                    <a:pt x="110" y="8"/>
                    <a:pt x="112" y="7"/>
                    <a:pt x="114" y="7"/>
                  </a:cubicBezTo>
                  <a:cubicBezTo>
                    <a:pt x="114" y="7"/>
                    <a:pt x="108" y="0"/>
                    <a:pt x="108" y="0"/>
                  </a:cubicBezTo>
                  <a:close/>
                  <a:moveTo>
                    <a:pt x="108" y="9"/>
                  </a:moveTo>
                  <a:lnTo>
                    <a:pt x="108" y="9"/>
                  </a:lnTo>
                  <a:cubicBezTo>
                    <a:pt x="54" y="23"/>
                    <a:pt x="23" y="65"/>
                    <a:pt x="9" y="120"/>
                  </a:cubicBezTo>
                  <a:lnTo>
                    <a:pt x="9" y="120"/>
                  </a:lnTo>
                  <a:cubicBezTo>
                    <a:pt x="69" y="111"/>
                    <a:pt x="111" y="80"/>
                    <a:pt x="108" y="9"/>
                  </a:cubicBezTo>
                  <a:close/>
                  <a:moveTo>
                    <a:pt x="9" y="120"/>
                  </a:moveTo>
                  <a:lnTo>
                    <a:pt x="9" y="120"/>
                  </a:lnTo>
                  <a:cubicBezTo>
                    <a:pt x="6" y="120"/>
                    <a:pt x="4" y="120"/>
                    <a:pt x="1" y="121"/>
                  </a:cubicBezTo>
                  <a:cubicBezTo>
                    <a:pt x="1" y="121"/>
                    <a:pt x="7" y="127"/>
                    <a:pt x="7" y="127"/>
                  </a:cubicBezTo>
                  <a:cubicBezTo>
                    <a:pt x="8" y="125"/>
                    <a:pt x="9" y="122"/>
                    <a:pt x="9" y="1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3"/>
            <p:cNvSpPr/>
            <p:nvPr/>
          </p:nvSpPr>
          <p:spPr>
            <a:xfrm>
              <a:off x="2675500" y="1771350"/>
              <a:ext cx="525" cy="850"/>
            </a:xfrm>
            <a:custGeom>
              <a:avLst/>
              <a:gdLst/>
              <a:ahLst/>
              <a:cxnLst/>
              <a:rect l="l" t="t" r="r" b="b"/>
              <a:pathLst>
                <a:path w="21" h="34" extrusionOk="0">
                  <a:moveTo>
                    <a:pt x="1" y="1"/>
                  </a:moveTo>
                  <a:cubicBezTo>
                    <a:pt x="1" y="1"/>
                    <a:pt x="4" y="5"/>
                    <a:pt x="9" y="11"/>
                  </a:cubicBezTo>
                  <a:lnTo>
                    <a:pt x="9" y="11"/>
                  </a:lnTo>
                  <a:cubicBezTo>
                    <a:pt x="8" y="9"/>
                    <a:pt x="7" y="7"/>
                    <a:pt x="6" y="6"/>
                  </a:cubicBezTo>
                  <a:lnTo>
                    <a:pt x="6" y="6"/>
                  </a:lnTo>
                  <a:cubicBezTo>
                    <a:pt x="8" y="8"/>
                    <a:pt x="11" y="10"/>
                    <a:pt x="14" y="14"/>
                  </a:cubicBezTo>
                  <a:cubicBezTo>
                    <a:pt x="8" y="5"/>
                    <a:pt x="5" y="1"/>
                    <a:pt x="4" y="1"/>
                  </a:cubicBezTo>
                  <a:lnTo>
                    <a:pt x="4" y="1"/>
                  </a:lnTo>
                  <a:cubicBezTo>
                    <a:pt x="4" y="1"/>
                    <a:pt x="4" y="3"/>
                    <a:pt x="6" y="6"/>
                  </a:cubicBezTo>
                  <a:lnTo>
                    <a:pt x="6" y="6"/>
                  </a:lnTo>
                  <a:cubicBezTo>
                    <a:pt x="3" y="2"/>
                    <a:pt x="1" y="1"/>
                    <a:pt x="1" y="1"/>
                  </a:cubicBezTo>
                  <a:close/>
                  <a:moveTo>
                    <a:pt x="9" y="11"/>
                  </a:moveTo>
                  <a:cubicBezTo>
                    <a:pt x="12" y="17"/>
                    <a:pt x="16" y="25"/>
                    <a:pt x="21" y="34"/>
                  </a:cubicBezTo>
                  <a:cubicBezTo>
                    <a:pt x="21" y="34"/>
                    <a:pt x="21" y="27"/>
                    <a:pt x="21" y="27"/>
                  </a:cubicBezTo>
                  <a:cubicBezTo>
                    <a:pt x="17" y="21"/>
                    <a:pt x="12" y="15"/>
                    <a:pt x="9"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3"/>
            <p:cNvSpPr/>
            <p:nvPr/>
          </p:nvSpPr>
          <p:spPr>
            <a:xfrm>
              <a:off x="2679200" y="1764000"/>
              <a:ext cx="3200" cy="2700"/>
            </a:xfrm>
            <a:custGeom>
              <a:avLst/>
              <a:gdLst/>
              <a:ahLst/>
              <a:cxnLst/>
              <a:rect l="l" t="t" r="r" b="b"/>
              <a:pathLst>
                <a:path w="128" h="108" extrusionOk="0">
                  <a:moveTo>
                    <a:pt x="61" y="1"/>
                  </a:moveTo>
                  <a:cubicBezTo>
                    <a:pt x="48" y="1"/>
                    <a:pt x="33" y="5"/>
                    <a:pt x="14" y="13"/>
                  </a:cubicBezTo>
                  <a:lnTo>
                    <a:pt x="14" y="13"/>
                  </a:lnTo>
                  <a:cubicBezTo>
                    <a:pt x="12" y="11"/>
                    <a:pt x="9" y="9"/>
                    <a:pt x="7" y="7"/>
                  </a:cubicBezTo>
                  <a:cubicBezTo>
                    <a:pt x="7" y="7"/>
                    <a:pt x="0" y="20"/>
                    <a:pt x="0" y="20"/>
                  </a:cubicBezTo>
                  <a:cubicBezTo>
                    <a:pt x="5" y="18"/>
                    <a:pt x="10" y="15"/>
                    <a:pt x="14" y="13"/>
                  </a:cubicBezTo>
                  <a:lnTo>
                    <a:pt x="14" y="13"/>
                  </a:lnTo>
                  <a:cubicBezTo>
                    <a:pt x="51" y="43"/>
                    <a:pt x="88" y="67"/>
                    <a:pt x="124" y="92"/>
                  </a:cubicBezTo>
                  <a:lnTo>
                    <a:pt x="124" y="92"/>
                  </a:lnTo>
                  <a:cubicBezTo>
                    <a:pt x="115" y="43"/>
                    <a:pt x="103" y="1"/>
                    <a:pt x="61" y="1"/>
                  </a:cubicBezTo>
                  <a:close/>
                  <a:moveTo>
                    <a:pt x="124" y="92"/>
                  </a:moveTo>
                  <a:cubicBezTo>
                    <a:pt x="125" y="97"/>
                    <a:pt x="126" y="102"/>
                    <a:pt x="127" y="107"/>
                  </a:cubicBezTo>
                  <a:cubicBezTo>
                    <a:pt x="127" y="107"/>
                    <a:pt x="127" y="94"/>
                    <a:pt x="127" y="94"/>
                  </a:cubicBezTo>
                  <a:cubicBezTo>
                    <a:pt x="126" y="93"/>
                    <a:pt x="125" y="93"/>
                    <a:pt x="124"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3"/>
            <p:cNvSpPr/>
            <p:nvPr/>
          </p:nvSpPr>
          <p:spPr>
            <a:xfrm>
              <a:off x="2676175" y="1761700"/>
              <a:ext cx="3200" cy="2700"/>
            </a:xfrm>
            <a:custGeom>
              <a:avLst/>
              <a:gdLst/>
              <a:ahLst/>
              <a:cxnLst/>
              <a:rect l="l" t="t" r="r" b="b"/>
              <a:pathLst>
                <a:path w="128" h="108" extrusionOk="0">
                  <a:moveTo>
                    <a:pt x="48" y="0"/>
                  </a:moveTo>
                  <a:cubicBezTo>
                    <a:pt x="37" y="0"/>
                    <a:pt x="25" y="3"/>
                    <a:pt x="11" y="8"/>
                  </a:cubicBezTo>
                  <a:lnTo>
                    <a:pt x="11" y="8"/>
                  </a:lnTo>
                  <a:cubicBezTo>
                    <a:pt x="9" y="7"/>
                    <a:pt x="8" y="6"/>
                    <a:pt x="7" y="5"/>
                  </a:cubicBezTo>
                  <a:lnTo>
                    <a:pt x="1" y="12"/>
                  </a:lnTo>
                  <a:cubicBezTo>
                    <a:pt x="4" y="10"/>
                    <a:pt x="7" y="9"/>
                    <a:pt x="11" y="8"/>
                  </a:cubicBezTo>
                  <a:lnTo>
                    <a:pt x="11" y="8"/>
                  </a:lnTo>
                  <a:cubicBezTo>
                    <a:pt x="49" y="40"/>
                    <a:pt x="87" y="71"/>
                    <a:pt x="125" y="97"/>
                  </a:cubicBezTo>
                  <a:lnTo>
                    <a:pt x="125" y="97"/>
                  </a:lnTo>
                  <a:cubicBezTo>
                    <a:pt x="110" y="51"/>
                    <a:pt x="97" y="0"/>
                    <a:pt x="48" y="0"/>
                  </a:cubicBezTo>
                  <a:close/>
                  <a:moveTo>
                    <a:pt x="125" y="97"/>
                  </a:moveTo>
                  <a:cubicBezTo>
                    <a:pt x="125" y="98"/>
                    <a:pt x="126" y="100"/>
                    <a:pt x="126" y="102"/>
                  </a:cubicBezTo>
                  <a:lnTo>
                    <a:pt x="126" y="102"/>
                  </a:lnTo>
                  <a:cubicBezTo>
                    <a:pt x="127" y="100"/>
                    <a:pt x="128" y="99"/>
                    <a:pt x="128" y="99"/>
                  </a:cubicBezTo>
                  <a:cubicBezTo>
                    <a:pt x="127" y="98"/>
                    <a:pt x="126" y="98"/>
                    <a:pt x="125" y="97"/>
                  </a:cubicBezTo>
                  <a:close/>
                  <a:moveTo>
                    <a:pt x="126" y="102"/>
                  </a:moveTo>
                  <a:cubicBezTo>
                    <a:pt x="125" y="104"/>
                    <a:pt x="124" y="107"/>
                    <a:pt x="125" y="107"/>
                  </a:cubicBezTo>
                  <a:cubicBezTo>
                    <a:pt x="126" y="107"/>
                    <a:pt x="126" y="107"/>
                    <a:pt x="128" y="106"/>
                  </a:cubicBezTo>
                  <a:cubicBezTo>
                    <a:pt x="127" y="104"/>
                    <a:pt x="127" y="103"/>
                    <a:pt x="126" y="1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3"/>
            <p:cNvSpPr/>
            <p:nvPr/>
          </p:nvSpPr>
          <p:spPr>
            <a:xfrm>
              <a:off x="2668825" y="1765150"/>
              <a:ext cx="1200" cy="875"/>
            </a:xfrm>
            <a:custGeom>
              <a:avLst/>
              <a:gdLst/>
              <a:ahLst/>
              <a:cxnLst/>
              <a:rect l="l" t="t" r="r" b="b"/>
              <a:pathLst>
                <a:path w="48" h="35" extrusionOk="0">
                  <a:moveTo>
                    <a:pt x="0" y="1"/>
                  </a:moveTo>
                  <a:cubicBezTo>
                    <a:pt x="20" y="14"/>
                    <a:pt x="34" y="28"/>
                    <a:pt x="47" y="34"/>
                  </a:cubicBezTo>
                  <a:cubicBezTo>
                    <a:pt x="34" y="28"/>
                    <a:pt x="27" y="14"/>
                    <a:pt x="14"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3"/>
            <p:cNvSpPr/>
            <p:nvPr/>
          </p:nvSpPr>
          <p:spPr>
            <a:xfrm>
              <a:off x="2673175" y="1759625"/>
              <a:ext cx="3200" cy="2375"/>
            </a:xfrm>
            <a:custGeom>
              <a:avLst/>
              <a:gdLst/>
              <a:ahLst/>
              <a:cxnLst/>
              <a:rect l="l" t="t" r="r" b="b"/>
              <a:pathLst>
                <a:path w="128" h="95" extrusionOk="0">
                  <a:moveTo>
                    <a:pt x="38" y="1"/>
                  </a:moveTo>
                  <a:cubicBezTo>
                    <a:pt x="29" y="1"/>
                    <a:pt x="19" y="2"/>
                    <a:pt x="7" y="6"/>
                  </a:cubicBezTo>
                  <a:lnTo>
                    <a:pt x="7" y="6"/>
                  </a:lnTo>
                  <a:cubicBezTo>
                    <a:pt x="5" y="4"/>
                    <a:pt x="2" y="3"/>
                    <a:pt x="0" y="1"/>
                  </a:cubicBezTo>
                  <a:cubicBezTo>
                    <a:pt x="0" y="1"/>
                    <a:pt x="0" y="8"/>
                    <a:pt x="0" y="8"/>
                  </a:cubicBezTo>
                  <a:cubicBezTo>
                    <a:pt x="2" y="7"/>
                    <a:pt x="5" y="6"/>
                    <a:pt x="7" y="6"/>
                  </a:cubicBezTo>
                  <a:lnTo>
                    <a:pt x="7" y="6"/>
                  </a:lnTo>
                  <a:cubicBezTo>
                    <a:pt x="42" y="29"/>
                    <a:pt x="81" y="57"/>
                    <a:pt x="116" y="80"/>
                  </a:cubicBezTo>
                  <a:lnTo>
                    <a:pt x="116" y="80"/>
                  </a:lnTo>
                  <a:cubicBezTo>
                    <a:pt x="101" y="37"/>
                    <a:pt x="83" y="1"/>
                    <a:pt x="38" y="1"/>
                  </a:cubicBezTo>
                  <a:close/>
                  <a:moveTo>
                    <a:pt x="116" y="80"/>
                  </a:moveTo>
                  <a:cubicBezTo>
                    <a:pt x="117" y="85"/>
                    <a:pt x="119" y="90"/>
                    <a:pt x="121" y="95"/>
                  </a:cubicBezTo>
                  <a:cubicBezTo>
                    <a:pt x="121" y="95"/>
                    <a:pt x="127" y="88"/>
                    <a:pt x="127" y="88"/>
                  </a:cubicBezTo>
                  <a:cubicBezTo>
                    <a:pt x="123" y="86"/>
                    <a:pt x="120" y="83"/>
                    <a:pt x="116" y="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3"/>
            <p:cNvSpPr/>
            <p:nvPr/>
          </p:nvSpPr>
          <p:spPr>
            <a:xfrm>
              <a:off x="2670000" y="1757475"/>
              <a:ext cx="3200" cy="2350"/>
            </a:xfrm>
            <a:custGeom>
              <a:avLst/>
              <a:gdLst/>
              <a:ahLst/>
              <a:cxnLst/>
              <a:rect l="l" t="t" r="r" b="b"/>
              <a:pathLst>
                <a:path w="128" h="94" extrusionOk="0">
                  <a:moveTo>
                    <a:pt x="7" y="0"/>
                  </a:moveTo>
                  <a:lnTo>
                    <a:pt x="0" y="14"/>
                  </a:lnTo>
                  <a:cubicBezTo>
                    <a:pt x="8" y="12"/>
                    <a:pt x="16" y="11"/>
                    <a:pt x="23" y="11"/>
                  </a:cubicBezTo>
                  <a:lnTo>
                    <a:pt x="23" y="11"/>
                  </a:lnTo>
                  <a:cubicBezTo>
                    <a:pt x="56" y="34"/>
                    <a:pt x="89" y="61"/>
                    <a:pt x="122" y="84"/>
                  </a:cubicBezTo>
                  <a:lnTo>
                    <a:pt x="122" y="84"/>
                  </a:lnTo>
                  <a:cubicBezTo>
                    <a:pt x="100" y="42"/>
                    <a:pt x="77" y="11"/>
                    <a:pt x="27" y="11"/>
                  </a:cubicBezTo>
                  <a:cubicBezTo>
                    <a:pt x="25" y="11"/>
                    <a:pt x="24" y="11"/>
                    <a:pt x="23" y="11"/>
                  </a:cubicBezTo>
                  <a:lnTo>
                    <a:pt x="23" y="11"/>
                  </a:lnTo>
                  <a:cubicBezTo>
                    <a:pt x="17" y="7"/>
                    <a:pt x="12" y="4"/>
                    <a:pt x="7" y="0"/>
                  </a:cubicBezTo>
                  <a:close/>
                  <a:moveTo>
                    <a:pt x="122" y="84"/>
                  </a:moveTo>
                  <a:cubicBezTo>
                    <a:pt x="124" y="87"/>
                    <a:pt x="125" y="90"/>
                    <a:pt x="127" y="94"/>
                  </a:cubicBezTo>
                  <a:cubicBezTo>
                    <a:pt x="127" y="94"/>
                    <a:pt x="127" y="87"/>
                    <a:pt x="127" y="87"/>
                  </a:cubicBezTo>
                  <a:cubicBezTo>
                    <a:pt x="125" y="86"/>
                    <a:pt x="124" y="85"/>
                    <a:pt x="12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3"/>
            <p:cNvSpPr/>
            <p:nvPr/>
          </p:nvSpPr>
          <p:spPr>
            <a:xfrm>
              <a:off x="2667150" y="1754300"/>
              <a:ext cx="3025" cy="3525"/>
            </a:xfrm>
            <a:custGeom>
              <a:avLst/>
              <a:gdLst/>
              <a:ahLst/>
              <a:cxnLst/>
              <a:rect l="l" t="t" r="r" b="b"/>
              <a:pathLst>
                <a:path w="121" h="141" extrusionOk="0">
                  <a:moveTo>
                    <a:pt x="0" y="0"/>
                  </a:moveTo>
                  <a:cubicBezTo>
                    <a:pt x="5" y="6"/>
                    <a:pt x="10" y="11"/>
                    <a:pt x="14" y="16"/>
                  </a:cubicBezTo>
                  <a:lnTo>
                    <a:pt x="14" y="16"/>
                  </a:lnTo>
                  <a:cubicBezTo>
                    <a:pt x="12" y="11"/>
                    <a:pt x="10" y="5"/>
                    <a:pt x="7" y="0"/>
                  </a:cubicBezTo>
                  <a:close/>
                  <a:moveTo>
                    <a:pt x="14" y="16"/>
                  </a:moveTo>
                  <a:cubicBezTo>
                    <a:pt x="33" y="62"/>
                    <a:pt x="41" y="112"/>
                    <a:pt x="102" y="125"/>
                  </a:cubicBezTo>
                  <a:lnTo>
                    <a:pt x="102" y="125"/>
                  </a:lnTo>
                  <a:cubicBezTo>
                    <a:pt x="76" y="89"/>
                    <a:pt x="45" y="53"/>
                    <a:pt x="14" y="16"/>
                  </a:cubicBezTo>
                  <a:close/>
                  <a:moveTo>
                    <a:pt x="102" y="125"/>
                  </a:moveTo>
                  <a:cubicBezTo>
                    <a:pt x="106" y="130"/>
                    <a:pt x="110" y="135"/>
                    <a:pt x="114" y="141"/>
                  </a:cubicBezTo>
                  <a:cubicBezTo>
                    <a:pt x="114" y="141"/>
                    <a:pt x="121" y="127"/>
                    <a:pt x="121" y="127"/>
                  </a:cubicBezTo>
                  <a:cubicBezTo>
                    <a:pt x="114" y="127"/>
                    <a:pt x="108" y="126"/>
                    <a:pt x="10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3"/>
            <p:cNvSpPr/>
            <p:nvPr/>
          </p:nvSpPr>
          <p:spPr>
            <a:xfrm>
              <a:off x="2682375" y="1738225"/>
              <a:ext cx="1350" cy="375"/>
            </a:xfrm>
            <a:custGeom>
              <a:avLst/>
              <a:gdLst/>
              <a:ahLst/>
              <a:cxnLst/>
              <a:rect l="l" t="t" r="r" b="b"/>
              <a:pathLst>
                <a:path w="54" h="15" extrusionOk="0">
                  <a:moveTo>
                    <a:pt x="7" y="1"/>
                  </a:moveTo>
                  <a:cubicBezTo>
                    <a:pt x="0" y="1"/>
                    <a:pt x="0" y="14"/>
                    <a:pt x="0" y="14"/>
                  </a:cubicBezTo>
                  <a:lnTo>
                    <a:pt x="54" y="14"/>
                  </a:lnTo>
                  <a:cubicBezTo>
                    <a:pt x="34"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3"/>
            <p:cNvSpPr/>
            <p:nvPr/>
          </p:nvSpPr>
          <p:spPr>
            <a:xfrm>
              <a:off x="2568800" y="1785575"/>
              <a:ext cx="175" cy="675"/>
            </a:xfrm>
            <a:custGeom>
              <a:avLst/>
              <a:gdLst/>
              <a:ahLst/>
              <a:cxnLst/>
              <a:rect l="l" t="t" r="r" b="b"/>
              <a:pathLst>
                <a:path w="7" h="27" extrusionOk="0">
                  <a:moveTo>
                    <a:pt x="0" y="0"/>
                  </a:moveTo>
                  <a:cubicBezTo>
                    <a:pt x="0" y="9"/>
                    <a:pt x="0" y="18"/>
                    <a:pt x="0" y="27"/>
                  </a:cubicBezTo>
                  <a:cubicBezTo>
                    <a:pt x="0" y="20"/>
                    <a:pt x="7" y="14"/>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3"/>
            <p:cNvSpPr/>
            <p:nvPr/>
          </p:nvSpPr>
          <p:spPr>
            <a:xfrm>
              <a:off x="2568800" y="1782400"/>
              <a:ext cx="2025" cy="3200"/>
            </a:xfrm>
            <a:custGeom>
              <a:avLst/>
              <a:gdLst/>
              <a:ahLst/>
              <a:cxnLst/>
              <a:rect l="l" t="t" r="r" b="b"/>
              <a:pathLst>
                <a:path w="81" h="128" extrusionOk="0">
                  <a:moveTo>
                    <a:pt x="80" y="0"/>
                  </a:moveTo>
                  <a:cubicBezTo>
                    <a:pt x="64" y="25"/>
                    <a:pt x="48" y="51"/>
                    <a:pt x="33" y="78"/>
                  </a:cubicBezTo>
                  <a:lnTo>
                    <a:pt x="33" y="78"/>
                  </a:lnTo>
                  <a:cubicBezTo>
                    <a:pt x="49" y="54"/>
                    <a:pt x="65" y="30"/>
                    <a:pt x="80" y="7"/>
                  </a:cubicBezTo>
                  <a:lnTo>
                    <a:pt x="80" y="0"/>
                  </a:lnTo>
                  <a:close/>
                  <a:moveTo>
                    <a:pt x="33" y="78"/>
                  </a:moveTo>
                  <a:cubicBezTo>
                    <a:pt x="22" y="94"/>
                    <a:pt x="11" y="111"/>
                    <a:pt x="0" y="127"/>
                  </a:cubicBezTo>
                  <a:lnTo>
                    <a:pt x="7" y="127"/>
                  </a:lnTo>
                  <a:cubicBezTo>
                    <a:pt x="15" y="112"/>
                    <a:pt x="24" y="95"/>
                    <a:pt x="33" y="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3"/>
            <p:cNvSpPr/>
            <p:nvPr/>
          </p:nvSpPr>
          <p:spPr>
            <a:xfrm>
              <a:off x="2555925" y="1790250"/>
              <a:ext cx="3350" cy="3375"/>
            </a:xfrm>
            <a:custGeom>
              <a:avLst/>
              <a:gdLst/>
              <a:ahLst/>
              <a:cxnLst/>
              <a:rect l="l" t="t" r="r" b="b"/>
              <a:pathLst>
                <a:path w="134" h="135" extrusionOk="0">
                  <a:moveTo>
                    <a:pt x="127" y="1"/>
                  </a:moveTo>
                  <a:cubicBezTo>
                    <a:pt x="87" y="41"/>
                    <a:pt x="47" y="81"/>
                    <a:pt x="7" y="121"/>
                  </a:cubicBezTo>
                  <a:cubicBezTo>
                    <a:pt x="7" y="121"/>
                    <a:pt x="0" y="134"/>
                    <a:pt x="0" y="134"/>
                  </a:cubicBezTo>
                  <a:cubicBezTo>
                    <a:pt x="47" y="88"/>
                    <a:pt x="87" y="47"/>
                    <a:pt x="134" y="7"/>
                  </a:cubicBez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3"/>
            <p:cNvSpPr/>
            <p:nvPr/>
          </p:nvSpPr>
          <p:spPr>
            <a:xfrm>
              <a:off x="2570800" y="1782225"/>
              <a:ext cx="1200" cy="350"/>
            </a:xfrm>
            <a:custGeom>
              <a:avLst/>
              <a:gdLst/>
              <a:ahLst/>
              <a:cxnLst/>
              <a:rect l="l" t="t" r="r" b="b"/>
              <a:pathLst>
                <a:path w="48" h="14" extrusionOk="0">
                  <a:moveTo>
                    <a:pt x="47" y="0"/>
                  </a:moveTo>
                  <a:cubicBezTo>
                    <a:pt x="27" y="0"/>
                    <a:pt x="14" y="0"/>
                    <a:pt x="0" y="7"/>
                  </a:cubicBezTo>
                  <a:cubicBezTo>
                    <a:pt x="0" y="7"/>
                    <a:pt x="0" y="14"/>
                    <a:pt x="0" y="14"/>
                  </a:cubicBezTo>
                  <a:cubicBezTo>
                    <a:pt x="14" y="7"/>
                    <a:pt x="2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3"/>
            <p:cNvSpPr/>
            <p:nvPr/>
          </p:nvSpPr>
          <p:spPr>
            <a:xfrm>
              <a:off x="2646575" y="1733725"/>
              <a:ext cx="3375" cy="3350"/>
            </a:xfrm>
            <a:custGeom>
              <a:avLst/>
              <a:gdLst/>
              <a:ahLst/>
              <a:cxnLst/>
              <a:rect l="l" t="t" r="r" b="b"/>
              <a:pathLst>
                <a:path w="135" h="134" extrusionOk="0">
                  <a:moveTo>
                    <a:pt x="0" y="0"/>
                  </a:moveTo>
                  <a:cubicBezTo>
                    <a:pt x="47" y="47"/>
                    <a:pt x="87" y="87"/>
                    <a:pt x="134" y="134"/>
                  </a:cubicBezTo>
                  <a:cubicBezTo>
                    <a:pt x="94" y="87"/>
                    <a:pt x="94"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3"/>
            <p:cNvSpPr/>
            <p:nvPr/>
          </p:nvSpPr>
          <p:spPr>
            <a:xfrm>
              <a:off x="2577000" y="1775200"/>
              <a:ext cx="1175" cy="350"/>
            </a:xfrm>
            <a:custGeom>
              <a:avLst/>
              <a:gdLst/>
              <a:ahLst/>
              <a:cxnLst/>
              <a:rect l="l" t="t" r="r" b="b"/>
              <a:pathLst>
                <a:path w="47" h="14" extrusionOk="0">
                  <a:moveTo>
                    <a:pt x="47" y="0"/>
                  </a:moveTo>
                  <a:cubicBezTo>
                    <a:pt x="33" y="7"/>
                    <a:pt x="20" y="14"/>
                    <a:pt x="0" y="14"/>
                  </a:cubicBezTo>
                  <a:lnTo>
                    <a:pt x="47" y="14"/>
                  </a:lnTo>
                  <a:cubicBezTo>
                    <a:pt x="47" y="14"/>
                    <a:pt x="47"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3"/>
            <p:cNvSpPr/>
            <p:nvPr/>
          </p:nvSpPr>
          <p:spPr>
            <a:xfrm>
              <a:off x="2558925" y="1784575"/>
              <a:ext cx="2200" cy="3025"/>
            </a:xfrm>
            <a:custGeom>
              <a:avLst/>
              <a:gdLst/>
              <a:ahLst/>
              <a:cxnLst/>
              <a:rect l="l" t="t" r="r" b="b"/>
              <a:pathLst>
                <a:path w="88" h="121" extrusionOk="0">
                  <a:moveTo>
                    <a:pt x="74" y="0"/>
                  </a:moveTo>
                  <a:cubicBezTo>
                    <a:pt x="75" y="6"/>
                    <a:pt x="76" y="11"/>
                    <a:pt x="76" y="17"/>
                  </a:cubicBezTo>
                  <a:lnTo>
                    <a:pt x="76" y="17"/>
                  </a:lnTo>
                  <a:cubicBezTo>
                    <a:pt x="80" y="11"/>
                    <a:pt x="84" y="6"/>
                    <a:pt x="87" y="0"/>
                  </a:cubicBezTo>
                  <a:close/>
                  <a:moveTo>
                    <a:pt x="76" y="17"/>
                  </a:moveTo>
                  <a:lnTo>
                    <a:pt x="76" y="17"/>
                  </a:lnTo>
                  <a:cubicBezTo>
                    <a:pt x="57" y="46"/>
                    <a:pt x="39" y="74"/>
                    <a:pt x="23" y="103"/>
                  </a:cubicBezTo>
                  <a:lnTo>
                    <a:pt x="23" y="103"/>
                  </a:lnTo>
                  <a:cubicBezTo>
                    <a:pt x="55" y="86"/>
                    <a:pt x="80" y="62"/>
                    <a:pt x="76" y="17"/>
                  </a:cubicBezTo>
                  <a:close/>
                  <a:moveTo>
                    <a:pt x="23" y="103"/>
                  </a:moveTo>
                  <a:lnTo>
                    <a:pt x="23" y="103"/>
                  </a:lnTo>
                  <a:cubicBezTo>
                    <a:pt x="16" y="107"/>
                    <a:pt x="8" y="110"/>
                    <a:pt x="0" y="114"/>
                  </a:cubicBezTo>
                  <a:cubicBezTo>
                    <a:pt x="0" y="121"/>
                    <a:pt x="14" y="121"/>
                    <a:pt x="14" y="121"/>
                  </a:cubicBezTo>
                  <a:cubicBezTo>
                    <a:pt x="17" y="115"/>
                    <a:pt x="20" y="109"/>
                    <a:pt x="23" y="1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3"/>
            <p:cNvSpPr/>
            <p:nvPr/>
          </p:nvSpPr>
          <p:spPr>
            <a:xfrm>
              <a:off x="2560775" y="1781550"/>
              <a:ext cx="3850" cy="3050"/>
            </a:xfrm>
            <a:custGeom>
              <a:avLst/>
              <a:gdLst/>
              <a:ahLst/>
              <a:cxnLst/>
              <a:rect l="l" t="t" r="r" b="b"/>
              <a:pathLst>
                <a:path w="154" h="122" extrusionOk="0">
                  <a:moveTo>
                    <a:pt x="154" y="1"/>
                  </a:moveTo>
                  <a:lnTo>
                    <a:pt x="154" y="1"/>
                  </a:lnTo>
                  <a:cubicBezTo>
                    <a:pt x="96" y="26"/>
                    <a:pt x="20" y="34"/>
                    <a:pt x="14" y="111"/>
                  </a:cubicBezTo>
                  <a:lnTo>
                    <a:pt x="14" y="111"/>
                  </a:lnTo>
                  <a:cubicBezTo>
                    <a:pt x="62" y="74"/>
                    <a:pt x="105" y="37"/>
                    <a:pt x="154" y="1"/>
                  </a:cubicBezTo>
                  <a:close/>
                  <a:moveTo>
                    <a:pt x="14" y="111"/>
                  </a:moveTo>
                  <a:lnTo>
                    <a:pt x="14" y="111"/>
                  </a:lnTo>
                  <a:cubicBezTo>
                    <a:pt x="9" y="114"/>
                    <a:pt x="5" y="118"/>
                    <a:pt x="0" y="121"/>
                  </a:cubicBezTo>
                  <a:lnTo>
                    <a:pt x="13" y="121"/>
                  </a:lnTo>
                  <a:cubicBezTo>
                    <a:pt x="13" y="117"/>
                    <a:pt x="14" y="114"/>
                    <a:pt x="14" y="1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3"/>
            <p:cNvSpPr/>
            <p:nvPr/>
          </p:nvSpPr>
          <p:spPr>
            <a:xfrm>
              <a:off x="2568900" y="1768850"/>
              <a:ext cx="2925" cy="3350"/>
            </a:xfrm>
            <a:custGeom>
              <a:avLst/>
              <a:gdLst/>
              <a:ahLst/>
              <a:cxnLst/>
              <a:rect l="l" t="t" r="r" b="b"/>
              <a:pathLst>
                <a:path w="117" h="134" extrusionOk="0">
                  <a:moveTo>
                    <a:pt x="103" y="0"/>
                  </a:moveTo>
                  <a:cubicBezTo>
                    <a:pt x="101" y="6"/>
                    <a:pt x="98" y="12"/>
                    <a:pt x="95" y="18"/>
                  </a:cubicBezTo>
                  <a:lnTo>
                    <a:pt x="95" y="18"/>
                  </a:lnTo>
                  <a:cubicBezTo>
                    <a:pt x="103" y="14"/>
                    <a:pt x="110" y="11"/>
                    <a:pt x="117" y="7"/>
                  </a:cubicBezTo>
                  <a:lnTo>
                    <a:pt x="103" y="0"/>
                  </a:lnTo>
                  <a:close/>
                  <a:moveTo>
                    <a:pt x="95" y="18"/>
                  </a:moveTo>
                  <a:lnTo>
                    <a:pt x="95" y="18"/>
                  </a:lnTo>
                  <a:cubicBezTo>
                    <a:pt x="51" y="38"/>
                    <a:pt x="0" y="58"/>
                    <a:pt x="39" y="127"/>
                  </a:cubicBezTo>
                  <a:lnTo>
                    <a:pt x="39" y="127"/>
                  </a:lnTo>
                  <a:cubicBezTo>
                    <a:pt x="56" y="89"/>
                    <a:pt x="78" y="55"/>
                    <a:pt x="95" y="18"/>
                  </a:cubicBezTo>
                  <a:close/>
                  <a:moveTo>
                    <a:pt x="39" y="127"/>
                  </a:moveTo>
                  <a:cubicBezTo>
                    <a:pt x="38" y="130"/>
                    <a:pt x="37" y="132"/>
                    <a:pt x="36" y="134"/>
                  </a:cubicBezTo>
                  <a:lnTo>
                    <a:pt x="43" y="134"/>
                  </a:lnTo>
                  <a:cubicBezTo>
                    <a:pt x="42" y="132"/>
                    <a:pt x="40" y="130"/>
                    <a:pt x="3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3"/>
            <p:cNvSpPr/>
            <p:nvPr/>
          </p:nvSpPr>
          <p:spPr>
            <a:xfrm>
              <a:off x="2571200" y="1765675"/>
              <a:ext cx="2625" cy="3350"/>
            </a:xfrm>
            <a:custGeom>
              <a:avLst/>
              <a:gdLst/>
              <a:ahLst/>
              <a:cxnLst/>
              <a:rect l="l" t="t" r="r" b="b"/>
              <a:pathLst>
                <a:path w="105" h="134" extrusionOk="0">
                  <a:moveTo>
                    <a:pt x="78" y="0"/>
                  </a:moveTo>
                  <a:cubicBezTo>
                    <a:pt x="80" y="3"/>
                    <a:pt x="81" y="7"/>
                    <a:pt x="83" y="10"/>
                  </a:cubicBezTo>
                  <a:lnTo>
                    <a:pt x="83" y="10"/>
                  </a:lnTo>
                  <a:cubicBezTo>
                    <a:pt x="86" y="7"/>
                    <a:pt x="89" y="3"/>
                    <a:pt x="92" y="0"/>
                  </a:cubicBezTo>
                  <a:close/>
                  <a:moveTo>
                    <a:pt x="83" y="10"/>
                  </a:moveTo>
                  <a:cubicBezTo>
                    <a:pt x="50" y="42"/>
                    <a:pt x="0" y="64"/>
                    <a:pt x="20" y="122"/>
                  </a:cubicBezTo>
                  <a:lnTo>
                    <a:pt x="20" y="122"/>
                  </a:lnTo>
                  <a:cubicBezTo>
                    <a:pt x="62" y="98"/>
                    <a:pt x="105" y="66"/>
                    <a:pt x="83" y="10"/>
                  </a:cubicBezTo>
                  <a:close/>
                  <a:moveTo>
                    <a:pt x="20" y="122"/>
                  </a:moveTo>
                  <a:lnTo>
                    <a:pt x="20" y="122"/>
                  </a:lnTo>
                  <a:cubicBezTo>
                    <a:pt x="17" y="124"/>
                    <a:pt x="14" y="126"/>
                    <a:pt x="11" y="127"/>
                  </a:cubicBezTo>
                  <a:cubicBezTo>
                    <a:pt x="11" y="127"/>
                    <a:pt x="25" y="134"/>
                    <a:pt x="25" y="134"/>
                  </a:cubicBezTo>
                  <a:cubicBezTo>
                    <a:pt x="23" y="130"/>
                    <a:pt x="21" y="126"/>
                    <a:pt x="20" y="1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3"/>
            <p:cNvSpPr/>
            <p:nvPr/>
          </p:nvSpPr>
          <p:spPr>
            <a:xfrm>
              <a:off x="2676000" y="1703450"/>
              <a:ext cx="3375" cy="1475"/>
            </a:xfrm>
            <a:custGeom>
              <a:avLst/>
              <a:gdLst/>
              <a:ahLst/>
              <a:cxnLst/>
              <a:rect l="l" t="t" r="r" b="b"/>
              <a:pathLst>
                <a:path w="135" h="59" extrusionOk="0">
                  <a:moveTo>
                    <a:pt x="8" y="0"/>
                  </a:moveTo>
                  <a:cubicBezTo>
                    <a:pt x="8" y="0"/>
                    <a:pt x="1" y="7"/>
                    <a:pt x="1" y="7"/>
                  </a:cubicBezTo>
                  <a:cubicBezTo>
                    <a:pt x="7" y="9"/>
                    <a:pt x="13" y="10"/>
                    <a:pt x="19" y="12"/>
                  </a:cubicBezTo>
                  <a:lnTo>
                    <a:pt x="19" y="12"/>
                  </a:lnTo>
                  <a:cubicBezTo>
                    <a:pt x="15" y="8"/>
                    <a:pt x="12" y="4"/>
                    <a:pt x="8" y="0"/>
                  </a:cubicBezTo>
                  <a:close/>
                  <a:moveTo>
                    <a:pt x="19" y="12"/>
                  </a:moveTo>
                  <a:cubicBezTo>
                    <a:pt x="40" y="35"/>
                    <a:pt x="60" y="58"/>
                    <a:pt x="90" y="58"/>
                  </a:cubicBezTo>
                  <a:cubicBezTo>
                    <a:pt x="99" y="58"/>
                    <a:pt x="110" y="56"/>
                    <a:pt x="123" y="50"/>
                  </a:cubicBezTo>
                  <a:lnTo>
                    <a:pt x="123" y="50"/>
                  </a:lnTo>
                  <a:cubicBezTo>
                    <a:pt x="127" y="51"/>
                    <a:pt x="131" y="52"/>
                    <a:pt x="135" y="54"/>
                  </a:cubicBezTo>
                  <a:lnTo>
                    <a:pt x="128" y="47"/>
                  </a:lnTo>
                  <a:cubicBezTo>
                    <a:pt x="126" y="48"/>
                    <a:pt x="125" y="49"/>
                    <a:pt x="123" y="50"/>
                  </a:cubicBezTo>
                  <a:lnTo>
                    <a:pt x="123" y="50"/>
                  </a:lnTo>
                  <a:cubicBezTo>
                    <a:pt x="91" y="38"/>
                    <a:pt x="55" y="24"/>
                    <a:pt x="19"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3"/>
            <p:cNvSpPr/>
            <p:nvPr/>
          </p:nvSpPr>
          <p:spPr>
            <a:xfrm>
              <a:off x="2573150" y="1764250"/>
              <a:ext cx="1700" cy="1450"/>
            </a:xfrm>
            <a:custGeom>
              <a:avLst/>
              <a:gdLst/>
              <a:ahLst/>
              <a:cxnLst/>
              <a:rect l="l" t="t" r="r" b="b"/>
              <a:pathLst>
                <a:path w="68" h="58" extrusionOk="0">
                  <a:moveTo>
                    <a:pt x="46" y="1"/>
                  </a:moveTo>
                  <a:cubicBezTo>
                    <a:pt x="43" y="1"/>
                    <a:pt x="40" y="1"/>
                    <a:pt x="40" y="4"/>
                  </a:cubicBezTo>
                  <a:cubicBezTo>
                    <a:pt x="30" y="14"/>
                    <a:pt x="24" y="28"/>
                    <a:pt x="18" y="43"/>
                  </a:cubicBezTo>
                  <a:lnTo>
                    <a:pt x="18" y="43"/>
                  </a:lnTo>
                  <a:cubicBezTo>
                    <a:pt x="37" y="28"/>
                    <a:pt x="52" y="14"/>
                    <a:pt x="67" y="4"/>
                  </a:cubicBezTo>
                  <a:cubicBezTo>
                    <a:pt x="63" y="4"/>
                    <a:pt x="52" y="1"/>
                    <a:pt x="46" y="1"/>
                  </a:cubicBezTo>
                  <a:close/>
                  <a:moveTo>
                    <a:pt x="18" y="43"/>
                  </a:moveTo>
                  <a:lnTo>
                    <a:pt x="18" y="43"/>
                  </a:lnTo>
                  <a:cubicBezTo>
                    <a:pt x="13" y="47"/>
                    <a:pt x="7" y="52"/>
                    <a:pt x="0" y="57"/>
                  </a:cubicBezTo>
                  <a:lnTo>
                    <a:pt x="14" y="57"/>
                  </a:lnTo>
                  <a:cubicBezTo>
                    <a:pt x="15" y="52"/>
                    <a:pt x="17" y="47"/>
                    <a:pt x="18" y="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3"/>
            <p:cNvSpPr/>
            <p:nvPr/>
          </p:nvSpPr>
          <p:spPr>
            <a:xfrm>
              <a:off x="2672825" y="1701425"/>
              <a:ext cx="3375" cy="2200"/>
            </a:xfrm>
            <a:custGeom>
              <a:avLst/>
              <a:gdLst/>
              <a:ahLst/>
              <a:cxnLst/>
              <a:rect l="l" t="t" r="r" b="b"/>
              <a:pathLst>
                <a:path w="135" h="88" extrusionOk="0">
                  <a:moveTo>
                    <a:pt x="7" y="1"/>
                  </a:moveTo>
                  <a:cubicBezTo>
                    <a:pt x="7" y="1"/>
                    <a:pt x="1" y="8"/>
                    <a:pt x="1" y="8"/>
                  </a:cubicBezTo>
                  <a:cubicBezTo>
                    <a:pt x="6" y="7"/>
                    <a:pt x="10" y="6"/>
                    <a:pt x="15" y="6"/>
                  </a:cubicBezTo>
                  <a:lnTo>
                    <a:pt x="15" y="6"/>
                  </a:lnTo>
                  <a:cubicBezTo>
                    <a:pt x="48" y="28"/>
                    <a:pt x="81" y="50"/>
                    <a:pt x="119" y="72"/>
                  </a:cubicBezTo>
                  <a:lnTo>
                    <a:pt x="119" y="72"/>
                  </a:lnTo>
                  <a:cubicBezTo>
                    <a:pt x="98" y="37"/>
                    <a:pt x="73" y="5"/>
                    <a:pt x="25" y="5"/>
                  </a:cubicBezTo>
                  <a:cubicBezTo>
                    <a:pt x="22" y="5"/>
                    <a:pt x="18" y="5"/>
                    <a:pt x="15" y="6"/>
                  </a:cubicBezTo>
                  <a:lnTo>
                    <a:pt x="15" y="6"/>
                  </a:lnTo>
                  <a:cubicBezTo>
                    <a:pt x="12" y="4"/>
                    <a:pt x="10" y="2"/>
                    <a:pt x="7" y="1"/>
                  </a:cubicBezTo>
                  <a:close/>
                  <a:moveTo>
                    <a:pt x="119" y="72"/>
                  </a:moveTo>
                  <a:cubicBezTo>
                    <a:pt x="122" y="77"/>
                    <a:pt x="125" y="82"/>
                    <a:pt x="128" y="88"/>
                  </a:cubicBezTo>
                  <a:cubicBezTo>
                    <a:pt x="128" y="88"/>
                    <a:pt x="135" y="81"/>
                    <a:pt x="135" y="81"/>
                  </a:cubicBezTo>
                  <a:cubicBezTo>
                    <a:pt x="129" y="78"/>
                    <a:pt x="124" y="75"/>
                    <a:pt x="119"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3"/>
            <p:cNvSpPr/>
            <p:nvPr/>
          </p:nvSpPr>
          <p:spPr>
            <a:xfrm>
              <a:off x="2679350" y="1695750"/>
              <a:ext cx="1200" cy="525"/>
            </a:xfrm>
            <a:custGeom>
              <a:avLst/>
              <a:gdLst/>
              <a:ahLst/>
              <a:cxnLst/>
              <a:rect l="l" t="t" r="r" b="b"/>
              <a:pathLst>
                <a:path w="48" h="21" extrusionOk="0">
                  <a:moveTo>
                    <a:pt x="7" y="0"/>
                  </a:moveTo>
                  <a:lnTo>
                    <a:pt x="1" y="14"/>
                  </a:lnTo>
                  <a:cubicBezTo>
                    <a:pt x="21" y="14"/>
                    <a:pt x="34" y="20"/>
                    <a:pt x="48" y="20"/>
                  </a:cubicBezTo>
                  <a:cubicBezTo>
                    <a:pt x="34" y="14"/>
                    <a:pt x="21" y="7"/>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3"/>
            <p:cNvSpPr/>
            <p:nvPr/>
          </p:nvSpPr>
          <p:spPr>
            <a:xfrm>
              <a:off x="2669825" y="1699250"/>
              <a:ext cx="3200" cy="2375"/>
            </a:xfrm>
            <a:custGeom>
              <a:avLst/>
              <a:gdLst/>
              <a:ahLst/>
              <a:cxnLst/>
              <a:rect l="l" t="t" r="r" b="b"/>
              <a:pathLst>
                <a:path w="128" h="95" extrusionOk="0">
                  <a:moveTo>
                    <a:pt x="0" y="1"/>
                  </a:moveTo>
                  <a:lnTo>
                    <a:pt x="0" y="14"/>
                  </a:lnTo>
                  <a:cubicBezTo>
                    <a:pt x="6" y="13"/>
                    <a:pt x="10" y="12"/>
                    <a:pt x="15" y="11"/>
                  </a:cubicBezTo>
                  <a:lnTo>
                    <a:pt x="15" y="11"/>
                  </a:lnTo>
                  <a:cubicBezTo>
                    <a:pt x="46" y="32"/>
                    <a:pt x="79" y="55"/>
                    <a:pt x="110" y="76"/>
                  </a:cubicBezTo>
                  <a:lnTo>
                    <a:pt x="110" y="76"/>
                  </a:lnTo>
                  <a:cubicBezTo>
                    <a:pt x="91" y="42"/>
                    <a:pt x="68" y="10"/>
                    <a:pt x="28" y="10"/>
                  </a:cubicBezTo>
                  <a:cubicBezTo>
                    <a:pt x="24" y="10"/>
                    <a:pt x="20" y="10"/>
                    <a:pt x="15" y="11"/>
                  </a:cubicBezTo>
                  <a:lnTo>
                    <a:pt x="15" y="11"/>
                  </a:lnTo>
                  <a:cubicBezTo>
                    <a:pt x="10" y="7"/>
                    <a:pt x="5" y="4"/>
                    <a:pt x="0" y="1"/>
                  </a:cubicBezTo>
                  <a:close/>
                  <a:moveTo>
                    <a:pt x="110" y="76"/>
                  </a:moveTo>
                  <a:cubicBezTo>
                    <a:pt x="114" y="82"/>
                    <a:pt x="117" y="89"/>
                    <a:pt x="121" y="95"/>
                  </a:cubicBezTo>
                  <a:cubicBezTo>
                    <a:pt x="121" y="95"/>
                    <a:pt x="127" y="88"/>
                    <a:pt x="127" y="88"/>
                  </a:cubicBezTo>
                  <a:cubicBezTo>
                    <a:pt x="122" y="84"/>
                    <a:pt x="116" y="80"/>
                    <a:pt x="110"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3"/>
            <p:cNvSpPr/>
            <p:nvPr/>
          </p:nvSpPr>
          <p:spPr>
            <a:xfrm>
              <a:off x="2683375" y="1689050"/>
              <a:ext cx="1350" cy="375"/>
            </a:xfrm>
            <a:custGeom>
              <a:avLst/>
              <a:gdLst/>
              <a:ahLst/>
              <a:cxnLst/>
              <a:rect l="l" t="t" r="r" b="b"/>
              <a:pathLst>
                <a:path w="54" h="15" extrusionOk="0">
                  <a:moveTo>
                    <a:pt x="7" y="1"/>
                  </a:moveTo>
                  <a:cubicBezTo>
                    <a:pt x="7" y="1"/>
                    <a:pt x="0" y="14"/>
                    <a:pt x="0" y="14"/>
                  </a:cubicBezTo>
                  <a:lnTo>
                    <a:pt x="54" y="14"/>
                  </a:lnTo>
                  <a:cubicBezTo>
                    <a:pt x="40" y="7"/>
                    <a:pt x="20"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3"/>
            <p:cNvSpPr/>
            <p:nvPr/>
          </p:nvSpPr>
          <p:spPr>
            <a:xfrm>
              <a:off x="2676350" y="1692900"/>
              <a:ext cx="3200" cy="3200"/>
            </a:xfrm>
            <a:custGeom>
              <a:avLst/>
              <a:gdLst/>
              <a:ahLst/>
              <a:cxnLst/>
              <a:rect l="l" t="t" r="r" b="b"/>
              <a:pathLst>
                <a:path w="128" h="128" extrusionOk="0">
                  <a:moveTo>
                    <a:pt x="0" y="1"/>
                  </a:moveTo>
                  <a:cubicBezTo>
                    <a:pt x="0" y="1"/>
                    <a:pt x="0" y="5"/>
                    <a:pt x="0" y="7"/>
                  </a:cubicBezTo>
                  <a:cubicBezTo>
                    <a:pt x="40" y="47"/>
                    <a:pt x="81" y="88"/>
                    <a:pt x="121" y="128"/>
                  </a:cubicBezTo>
                  <a:cubicBezTo>
                    <a:pt x="121" y="128"/>
                    <a:pt x="127" y="114"/>
                    <a:pt x="127" y="114"/>
                  </a:cubicBezTo>
                  <a:cubicBezTo>
                    <a:pt x="81" y="74"/>
                    <a:pt x="40" y="4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3"/>
            <p:cNvSpPr/>
            <p:nvPr/>
          </p:nvSpPr>
          <p:spPr>
            <a:xfrm>
              <a:off x="2620650" y="1725675"/>
              <a:ext cx="525" cy="550"/>
            </a:xfrm>
            <a:custGeom>
              <a:avLst/>
              <a:gdLst/>
              <a:ahLst/>
              <a:cxnLst/>
              <a:rect l="l" t="t" r="r" b="b"/>
              <a:pathLst>
                <a:path w="21" h="22" extrusionOk="0">
                  <a:moveTo>
                    <a:pt x="0" y="1"/>
                  </a:moveTo>
                  <a:lnTo>
                    <a:pt x="0" y="14"/>
                  </a:lnTo>
                  <a:cubicBezTo>
                    <a:pt x="7" y="14"/>
                    <a:pt x="14" y="21"/>
                    <a:pt x="20" y="21"/>
                  </a:cubicBezTo>
                  <a:cubicBezTo>
                    <a:pt x="14" y="14"/>
                    <a:pt x="7"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3"/>
            <p:cNvSpPr/>
            <p:nvPr/>
          </p:nvSpPr>
          <p:spPr>
            <a:xfrm>
              <a:off x="2666650" y="1697250"/>
              <a:ext cx="3200" cy="2200"/>
            </a:xfrm>
            <a:custGeom>
              <a:avLst/>
              <a:gdLst/>
              <a:ahLst/>
              <a:cxnLst/>
              <a:rect l="l" t="t" r="r" b="b"/>
              <a:pathLst>
                <a:path w="128" h="88" extrusionOk="0">
                  <a:moveTo>
                    <a:pt x="0" y="1"/>
                  </a:moveTo>
                  <a:lnTo>
                    <a:pt x="0" y="7"/>
                  </a:lnTo>
                  <a:cubicBezTo>
                    <a:pt x="3" y="7"/>
                    <a:pt x="6" y="6"/>
                    <a:pt x="8" y="5"/>
                  </a:cubicBezTo>
                  <a:lnTo>
                    <a:pt x="8" y="5"/>
                  </a:lnTo>
                  <a:cubicBezTo>
                    <a:pt x="49" y="29"/>
                    <a:pt x="85" y="53"/>
                    <a:pt x="121" y="77"/>
                  </a:cubicBezTo>
                  <a:lnTo>
                    <a:pt x="121" y="77"/>
                  </a:lnTo>
                  <a:cubicBezTo>
                    <a:pt x="100" y="40"/>
                    <a:pt x="77" y="3"/>
                    <a:pt x="30" y="3"/>
                  </a:cubicBezTo>
                  <a:cubicBezTo>
                    <a:pt x="23" y="3"/>
                    <a:pt x="16" y="4"/>
                    <a:pt x="8" y="5"/>
                  </a:cubicBezTo>
                  <a:lnTo>
                    <a:pt x="8" y="5"/>
                  </a:lnTo>
                  <a:cubicBezTo>
                    <a:pt x="6" y="4"/>
                    <a:pt x="3" y="2"/>
                    <a:pt x="0" y="1"/>
                  </a:cubicBezTo>
                  <a:close/>
                  <a:moveTo>
                    <a:pt x="121" y="77"/>
                  </a:moveTo>
                  <a:lnTo>
                    <a:pt x="121" y="77"/>
                  </a:lnTo>
                  <a:cubicBezTo>
                    <a:pt x="123" y="80"/>
                    <a:pt x="125" y="84"/>
                    <a:pt x="127" y="88"/>
                  </a:cubicBezTo>
                  <a:cubicBezTo>
                    <a:pt x="127" y="85"/>
                    <a:pt x="127" y="81"/>
                    <a:pt x="127" y="81"/>
                  </a:cubicBezTo>
                  <a:cubicBezTo>
                    <a:pt x="125" y="79"/>
                    <a:pt x="123" y="78"/>
                    <a:pt x="121" y="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3"/>
            <p:cNvSpPr/>
            <p:nvPr/>
          </p:nvSpPr>
          <p:spPr>
            <a:xfrm>
              <a:off x="2617475" y="1722850"/>
              <a:ext cx="3200" cy="3200"/>
            </a:xfrm>
            <a:custGeom>
              <a:avLst/>
              <a:gdLst/>
              <a:ahLst/>
              <a:cxnLst/>
              <a:rect l="l" t="t" r="r" b="b"/>
              <a:pathLst>
                <a:path w="128" h="128" extrusionOk="0">
                  <a:moveTo>
                    <a:pt x="0" y="0"/>
                  </a:moveTo>
                  <a:cubicBezTo>
                    <a:pt x="0" y="0"/>
                    <a:pt x="0" y="7"/>
                    <a:pt x="0" y="7"/>
                  </a:cubicBezTo>
                  <a:cubicBezTo>
                    <a:pt x="3" y="7"/>
                    <a:pt x="5" y="7"/>
                    <a:pt x="7" y="7"/>
                  </a:cubicBezTo>
                  <a:lnTo>
                    <a:pt x="7" y="7"/>
                  </a:lnTo>
                  <a:cubicBezTo>
                    <a:pt x="5" y="5"/>
                    <a:pt x="2" y="3"/>
                    <a:pt x="0" y="0"/>
                  </a:cubicBezTo>
                  <a:close/>
                  <a:moveTo>
                    <a:pt x="7" y="7"/>
                  </a:moveTo>
                  <a:cubicBezTo>
                    <a:pt x="41" y="40"/>
                    <a:pt x="78" y="73"/>
                    <a:pt x="112" y="101"/>
                  </a:cubicBezTo>
                  <a:lnTo>
                    <a:pt x="112" y="101"/>
                  </a:lnTo>
                  <a:cubicBezTo>
                    <a:pt x="87" y="56"/>
                    <a:pt x="64" y="11"/>
                    <a:pt x="7" y="7"/>
                  </a:cubicBezTo>
                  <a:close/>
                  <a:moveTo>
                    <a:pt x="112" y="101"/>
                  </a:moveTo>
                  <a:lnTo>
                    <a:pt x="112" y="101"/>
                  </a:lnTo>
                  <a:cubicBezTo>
                    <a:pt x="117" y="110"/>
                    <a:pt x="122" y="119"/>
                    <a:pt x="127" y="127"/>
                  </a:cubicBezTo>
                  <a:cubicBezTo>
                    <a:pt x="127" y="127"/>
                    <a:pt x="127" y="114"/>
                    <a:pt x="127" y="114"/>
                  </a:cubicBezTo>
                  <a:cubicBezTo>
                    <a:pt x="122" y="110"/>
                    <a:pt x="117" y="106"/>
                    <a:pt x="11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3"/>
            <p:cNvSpPr/>
            <p:nvPr/>
          </p:nvSpPr>
          <p:spPr>
            <a:xfrm>
              <a:off x="2663475" y="1695075"/>
              <a:ext cx="3200" cy="2375"/>
            </a:xfrm>
            <a:custGeom>
              <a:avLst/>
              <a:gdLst/>
              <a:ahLst/>
              <a:cxnLst/>
              <a:rect l="l" t="t" r="r" b="b"/>
              <a:pathLst>
                <a:path w="128" h="95" extrusionOk="0">
                  <a:moveTo>
                    <a:pt x="0" y="1"/>
                  </a:moveTo>
                  <a:lnTo>
                    <a:pt x="0" y="14"/>
                  </a:lnTo>
                  <a:cubicBezTo>
                    <a:pt x="5" y="12"/>
                    <a:pt x="9" y="11"/>
                    <a:pt x="13" y="10"/>
                  </a:cubicBezTo>
                  <a:lnTo>
                    <a:pt x="13" y="10"/>
                  </a:lnTo>
                  <a:cubicBezTo>
                    <a:pt x="52" y="38"/>
                    <a:pt x="87" y="61"/>
                    <a:pt x="121" y="84"/>
                  </a:cubicBezTo>
                  <a:lnTo>
                    <a:pt x="121" y="84"/>
                  </a:lnTo>
                  <a:cubicBezTo>
                    <a:pt x="101" y="47"/>
                    <a:pt x="78" y="7"/>
                    <a:pt x="34" y="7"/>
                  </a:cubicBezTo>
                  <a:cubicBezTo>
                    <a:pt x="28" y="7"/>
                    <a:pt x="21" y="8"/>
                    <a:pt x="13" y="10"/>
                  </a:cubicBezTo>
                  <a:lnTo>
                    <a:pt x="13" y="10"/>
                  </a:lnTo>
                  <a:cubicBezTo>
                    <a:pt x="9" y="7"/>
                    <a:pt x="5" y="4"/>
                    <a:pt x="0" y="1"/>
                  </a:cubicBezTo>
                  <a:close/>
                  <a:moveTo>
                    <a:pt x="121" y="84"/>
                  </a:moveTo>
                  <a:cubicBezTo>
                    <a:pt x="123" y="87"/>
                    <a:pt x="125" y="91"/>
                    <a:pt x="127" y="94"/>
                  </a:cubicBezTo>
                  <a:cubicBezTo>
                    <a:pt x="127" y="94"/>
                    <a:pt x="127" y="88"/>
                    <a:pt x="127" y="88"/>
                  </a:cubicBezTo>
                  <a:cubicBezTo>
                    <a:pt x="125" y="86"/>
                    <a:pt x="123" y="85"/>
                    <a:pt x="121"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3"/>
            <p:cNvSpPr/>
            <p:nvPr/>
          </p:nvSpPr>
          <p:spPr>
            <a:xfrm>
              <a:off x="2609100" y="1727125"/>
              <a:ext cx="3375" cy="1275"/>
            </a:xfrm>
            <a:custGeom>
              <a:avLst/>
              <a:gdLst/>
              <a:ahLst/>
              <a:cxnLst/>
              <a:rect l="l" t="t" r="r" b="b"/>
              <a:pathLst>
                <a:path w="135" h="51" extrusionOk="0">
                  <a:moveTo>
                    <a:pt x="61" y="0"/>
                  </a:moveTo>
                  <a:cubicBezTo>
                    <a:pt x="46" y="0"/>
                    <a:pt x="29" y="4"/>
                    <a:pt x="13" y="8"/>
                  </a:cubicBezTo>
                  <a:lnTo>
                    <a:pt x="13" y="8"/>
                  </a:lnTo>
                  <a:cubicBezTo>
                    <a:pt x="9" y="7"/>
                    <a:pt x="5" y="5"/>
                    <a:pt x="1" y="3"/>
                  </a:cubicBezTo>
                  <a:lnTo>
                    <a:pt x="1" y="3"/>
                  </a:lnTo>
                  <a:cubicBezTo>
                    <a:pt x="1" y="3"/>
                    <a:pt x="7" y="10"/>
                    <a:pt x="7" y="10"/>
                  </a:cubicBezTo>
                  <a:cubicBezTo>
                    <a:pt x="9" y="9"/>
                    <a:pt x="11" y="9"/>
                    <a:pt x="13" y="8"/>
                  </a:cubicBezTo>
                  <a:lnTo>
                    <a:pt x="13" y="8"/>
                  </a:lnTo>
                  <a:cubicBezTo>
                    <a:pt x="55" y="26"/>
                    <a:pt x="92" y="38"/>
                    <a:pt x="134" y="50"/>
                  </a:cubicBezTo>
                  <a:lnTo>
                    <a:pt x="121" y="43"/>
                  </a:lnTo>
                  <a:cubicBezTo>
                    <a:pt x="109" y="11"/>
                    <a:pt x="87" y="0"/>
                    <a:pt x="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3"/>
            <p:cNvSpPr/>
            <p:nvPr/>
          </p:nvSpPr>
          <p:spPr>
            <a:xfrm>
              <a:off x="2603250" y="1729200"/>
              <a:ext cx="1525" cy="200"/>
            </a:xfrm>
            <a:custGeom>
              <a:avLst/>
              <a:gdLst/>
              <a:ahLst/>
              <a:cxnLst/>
              <a:rect l="l" t="t" r="r" b="b"/>
              <a:pathLst>
                <a:path w="61" h="8" extrusionOk="0">
                  <a:moveTo>
                    <a:pt x="7" y="0"/>
                  </a:moveTo>
                  <a:cubicBezTo>
                    <a:pt x="7" y="0"/>
                    <a:pt x="0" y="7"/>
                    <a:pt x="0" y="7"/>
                  </a:cubicBezTo>
                  <a:lnTo>
                    <a:pt x="61" y="7"/>
                  </a:lnTo>
                  <a:cubicBezTo>
                    <a:pt x="41" y="7"/>
                    <a:pt x="21"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3"/>
            <p:cNvSpPr/>
            <p:nvPr/>
          </p:nvSpPr>
          <p:spPr>
            <a:xfrm>
              <a:off x="2474625" y="1801300"/>
              <a:ext cx="3250" cy="3025"/>
            </a:xfrm>
            <a:custGeom>
              <a:avLst/>
              <a:gdLst/>
              <a:ahLst/>
              <a:cxnLst/>
              <a:rect l="l" t="t" r="r" b="b"/>
              <a:pathLst>
                <a:path w="130" h="121" extrusionOk="0">
                  <a:moveTo>
                    <a:pt x="114" y="0"/>
                  </a:moveTo>
                  <a:cubicBezTo>
                    <a:pt x="115" y="2"/>
                    <a:pt x="115" y="4"/>
                    <a:pt x="115" y="6"/>
                  </a:cubicBezTo>
                  <a:lnTo>
                    <a:pt x="115" y="6"/>
                  </a:lnTo>
                  <a:cubicBezTo>
                    <a:pt x="117" y="4"/>
                    <a:pt x="119" y="2"/>
                    <a:pt x="121" y="0"/>
                  </a:cubicBezTo>
                  <a:close/>
                  <a:moveTo>
                    <a:pt x="115" y="6"/>
                  </a:moveTo>
                  <a:lnTo>
                    <a:pt x="115" y="6"/>
                  </a:lnTo>
                  <a:cubicBezTo>
                    <a:pt x="82" y="39"/>
                    <a:pt x="49" y="72"/>
                    <a:pt x="16" y="105"/>
                  </a:cubicBezTo>
                  <a:lnTo>
                    <a:pt x="16" y="105"/>
                  </a:lnTo>
                  <a:cubicBezTo>
                    <a:pt x="63" y="83"/>
                    <a:pt x="129" y="84"/>
                    <a:pt x="115" y="6"/>
                  </a:cubicBezTo>
                  <a:close/>
                  <a:moveTo>
                    <a:pt x="16" y="105"/>
                  </a:moveTo>
                  <a:cubicBezTo>
                    <a:pt x="11" y="107"/>
                    <a:pt x="5" y="110"/>
                    <a:pt x="0" y="114"/>
                  </a:cubicBezTo>
                  <a:lnTo>
                    <a:pt x="0" y="121"/>
                  </a:lnTo>
                  <a:cubicBezTo>
                    <a:pt x="6" y="115"/>
                    <a:pt x="11" y="110"/>
                    <a:pt x="16" y="1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3"/>
            <p:cNvSpPr/>
            <p:nvPr/>
          </p:nvSpPr>
          <p:spPr>
            <a:xfrm>
              <a:off x="2676350" y="1683375"/>
              <a:ext cx="3375" cy="2850"/>
            </a:xfrm>
            <a:custGeom>
              <a:avLst/>
              <a:gdLst/>
              <a:ahLst/>
              <a:cxnLst/>
              <a:rect l="l" t="t" r="r" b="b"/>
              <a:pathLst>
                <a:path w="135" h="114" extrusionOk="0">
                  <a:moveTo>
                    <a:pt x="7" y="0"/>
                  </a:moveTo>
                  <a:cubicBezTo>
                    <a:pt x="7" y="0"/>
                    <a:pt x="0" y="7"/>
                    <a:pt x="0" y="7"/>
                  </a:cubicBezTo>
                  <a:cubicBezTo>
                    <a:pt x="4" y="7"/>
                    <a:pt x="8" y="6"/>
                    <a:pt x="12" y="6"/>
                  </a:cubicBezTo>
                  <a:cubicBezTo>
                    <a:pt x="13" y="6"/>
                    <a:pt x="14" y="6"/>
                    <a:pt x="14" y="6"/>
                  </a:cubicBezTo>
                  <a:lnTo>
                    <a:pt x="14" y="6"/>
                  </a:lnTo>
                  <a:cubicBezTo>
                    <a:pt x="12" y="4"/>
                    <a:pt x="9" y="2"/>
                    <a:pt x="7" y="0"/>
                  </a:cubicBezTo>
                  <a:close/>
                  <a:moveTo>
                    <a:pt x="14" y="6"/>
                  </a:moveTo>
                  <a:lnTo>
                    <a:pt x="14" y="6"/>
                  </a:lnTo>
                  <a:cubicBezTo>
                    <a:pt x="48" y="35"/>
                    <a:pt x="81" y="67"/>
                    <a:pt x="119" y="96"/>
                  </a:cubicBezTo>
                  <a:lnTo>
                    <a:pt x="119" y="96"/>
                  </a:lnTo>
                  <a:cubicBezTo>
                    <a:pt x="97" y="51"/>
                    <a:pt x="75" y="7"/>
                    <a:pt x="14" y="6"/>
                  </a:cubicBezTo>
                  <a:close/>
                  <a:moveTo>
                    <a:pt x="119" y="96"/>
                  </a:moveTo>
                  <a:cubicBezTo>
                    <a:pt x="121" y="102"/>
                    <a:pt x="124" y="108"/>
                    <a:pt x="127" y="114"/>
                  </a:cubicBezTo>
                  <a:cubicBezTo>
                    <a:pt x="127" y="114"/>
                    <a:pt x="134" y="107"/>
                    <a:pt x="134" y="107"/>
                  </a:cubicBezTo>
                  <a:cubicBezTo>
                    <a:pt x="129" y="104"/>
                    <a:pt x="124" y="100"/>
                    <a:pt x="119" y="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3"/>
            <p:cNvSpPr/>
            <p:nvPr/>
          </p:nvSpPr>
          <p:spPr>
            <a:xfrm>
              <a:off x="2660275" y="1693225"/>
              <a:ext cx="3225" cy="2200"/>
            </a:xfrm>
            <a:custGeom>
              <a:avLst/>
              <a:gdLst/>
              <a:ahLst/>
              <a:cxnLst/>
              <a:rect l="l" t="t" r="r" b="b"/>
              <a:pathLst>
                <a:path w="129" h="88" extrusionOk="0">
                  <a:moveTo>
                    <a:pt x="37" y="1"/>
                  </a:moveTo>
                  <a:cubicBezTo>
                    <a:pt x="28" y="1"/>
                    <a:pt x="19" y="2"/>
                    <a:pt x="8" y="5"/>
                  </a:cubicBezTo>
                  <a:lnTo>
                    <a:pt x="8" y="5"/>
                  </a:lnTo>
                  <a:cubicBezTo>
                    <a:pt x="6" y="4"/>
                    <a:pt x="3" y="2"/>
                    <a:pt x="1" y="1"/>
                  </a:cubicBezTo>
                  <a:lnTo>
                    <a:pt x="1" y="8"/>
                  </a:lnTo>
                  <a:cubicBezTo>
                    <a:pt x="3" y="7"/>
                    <a:pt x="6" y="6"/>
                    <a:pt x="8" y="5"/>
                  </a:cubicBezTo>
                  <a:lnTo>
                    <a:pt x="8" y="5"/>
                  </a:lnTo>
                  <a:cubicBezTo>
                    <a:pt x="49" y="29"/>
                    <a:pt x="84" y="52"/>
                    <a:pt x="119" y="70"/>
                  </a:cubicBezTo>
                  <a:lnTo>
                    <a:pt x="119" y="70"/>
                  </a:lnTo>
                  <a:cubicBezTo>
                    <a:pt x="100" y="33"/>
                    <a:pt x="78" y="1"/>
                    <a:pt x="37" y="1"/>
                  </a:cubicBezTo>
                  <a:close/>
                  <a:moveTo>
                    <a:pt x="119" y="70"/>
                  </a:moveTo>
                  <a:cubicBezTo>
                    <a:pt x="122" y="76"/>
                    <a:pt x="125" y="82"/>
                    <a:pt x="128" y="88"/>
                  </a:cubicBezTo>
                  <a:cubicBezTo>
                    <a:pt x="128" y="88"/>
                    <a:pt x="128" y="75"/>
                    <a:pt x="128" y="75"/>
                  </a:cubicBezTo>
                  <a:cubicBezTo>
                    <a:pt x="125" y="73"/>
                    <a:pt x="122" y="72"/>
                    <a:pt x="119" y="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3"/>
            <p:cNvSpPr/>
            <p:nvPr/>
          </p:nvSpPr>
          <p:spPr>
            <a:xfrm>
              <a:off x="2605925" y="1723850"/>
              <a:ext cx="3375" cy="3525"/>
            </a:xfrm>
            <a:custGeom>
              <a:avLst/>
              <a:gdLst/>
              <a:ahLst/>
              <a:cxnLst/>
              <a:rect l="l" t="t" r="r" b="b"/>
              <a:pathLst>
                <a:path w="135" h="141" extrusionOk="0">
                  <a:moveTo>
                    <a:pt x="7" y="0"/>
                  </a:moveTo>
                  <a:cubicBezTo>
                    <a:pt x="7" y="0"/>
                    <a:pt x="1" y="7"/>
                    <a:pt x="1" y="7"/>
                  </a:cubicBezTo>
                  <a:cubicBezTo>
                    <a:pt x="4" y="6"/>
                    <a:pt x="8" y="6"/>
                    <a:pt x="11" y="5"/>
                  </a:cubicBezTo>
                  <a:lnTo>
                    <a:pt x="11" y="5"/>
                  </a:lnTo>
                  <a:cubicBezTo>
                    <a:pt x="50" y="51"/>
                    <a:pt x="89" y="95"/>
                    <a:pt x="128" y="134"/>
                  </a:cubicBezTo>
                  <a:cubicBezTo>
                    <a:pt x="128" y="134"/>
                    <a:pt x="134" y="141"/>
                    <a:pt x="134" y="141"/>
                  </a:cubicBezTo>
                  <a:cubicBezTo>
                    <a:pt x="104" y="86"/>
                    <a:pt x="107" y="4"/>
                    <a:pt x="28" y="4"/>
                  </a:cubicBezTo>
                  <a:cubicBezTo>
                    <a:pt x="23" y="4"/>
                    <a:pt x="17" y="5"/>
                    <a:pt x="11" y="5"/>
                  </a:cubicBezTo>
                  <a:lnTo>
                    <a:pt x="11" y="5"/>
                  </a:lnTo>
                  <a:cubicBezTo>
                    <a:pt x="10" y="4"/>
                    <a:pt x="9" y="2"/>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3"/>
            <p:cNvSpPr/>
            <p:nvPr/>
          </p:nvSpPr>
          <p:spPr>
            <a:xfrm>
              <a:off x="2665975" y="1685875"/>
              <a:ext cx="3375" cy="2025"/>
            </a:xfrm>
            <a:custGeom>
              <a:avLst/>
              <a:gdLst/>
              <a:ahLst/>
              <a:cxnLst/>
              <a:rect l="l" t="t" r="r" b="b"/>
              <a:pathLst>
                <a:path w="135" h="81" extrusionOk="0">
                  <a:moveTo>
                    <a:pt x="7" y="1"/>
                  </a:moveTo>
                  <a:cubicBezTo>
                    <a:pt x="7" y="1"/>
                    <a:pt x="0" y="7"/>
                    <a:pt x="0" y="7"/>
                  </a:cubicBezTo>
                  <a:cubicBezTo>
                    <a:pt x="7" y="11"/>
                    <a:pt x="14" y="15"/>
                    <a:pt x="21" y="19"/>
                  </a:cubicBezTo>
                  <a:lnTo>
                    <a:pt x="21" y="19"/>
                  </a:lnTo>
                  <a:cubicBezTo>
                    <a:pt x="17" y="13"/>
                    <a:pt x="12" y="6"/>
                    <a:pt x="7" y="1"/>
                  </a:cubicBezTo>
                  <a:close/>
                  <a:moveTo>
                    <a:pt x="21" y="19"/>
                  </a:moveTo>
                  <a:cubicBezTo>
                    <a:pt x="41" y="47"/>
                    <a:pt x="60" y="77"/>
                    <a:pt x="95" y="77"/>
                  </a:cubicBezTo>
                  <a:cubicBezTo>
                    <a:pt x="102" y="77"/>
                    <a:pt x="109" y="76"/>
                    <a:pt x="117" y="74"/>
                  </a:cubicBezTo>
                  <a:lnTo>
                    <a:pt x="117" y="74"/>
                  </a:lnTo>
                  <a:cubicBezTo>
                    <a:pt x="121" y="76"/>
                    <a:pt x="124" y="79"/>
                    <a:pt x="128" y="81"/>
                  </a:cubicBezTo>
                  <a:cubicBezTo>
                    <a:pt x="128" y="81"/>
                    <a:pt x="134" y="68"/>
                    <a:pt x="134" y="68"/>
                  </a:cubicBezTo>
                  <a:lnTo>
                    <a:pt x="134" y="68"/>
                  </a:lnTo>
                  <a:cubicBezTo>
                    <a:pt x="128" y="70"/>
                    <a:pt x="122" y="72"/>
                    <a:pt x="117" y="74"/>
                  </a:cubicBezTo>
                  <a:lnTo>
                    <a:pt x="117" y="74"/>
                  </a:lnTo>
                  <a:cubicBezTo>
                    <a:pt x="86" y="54"/>
                    <a:pt x="55" y="38"/>
                    <a:pt x="21"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3"/>
            <p:cNvSpPr/>
            <p:nvPr/>
          </p:nvSpPr>
          <p:spPr>
            <a:xfrm>
              <a:off x="2657450" y="1690400"/>
              <a:ext cx="2850" cy="3025"/>
            </a:xfrm>
            <a:custGeom>
              <a:avLst/>
              <a:gdLst/>
              <a:ahLst/>
              <a:cxnLst/>
              <a:rect l="l" t="t" r="r" b="b"/>
              <a:pathLst>
                <a:path w="114" h="121" extrusionOk="0">
                  <a:moveTo>
                    <a:pt x="0" y="0"/>
                  </a:moveTo>
                  <a:lnTo>
                    <a:pt x="0" y="7"/>
                  </a:lnTo>
                  <a:cubicBezTo>
                    <a:pt x="40" y="47"/>
                    <a:pt x="74" y="81"/>
                    <a:pt x="114" y="121"/>
                  </a:cubicBezTo>
                  <a:cubicBezTo>
                    <a:pt x="114" y="121"/>
                    <a:pt x="114" y="114"/>
                    <a:pt x="114" y="114"/>
                  </a:cubicBezTo>
                  <a:cubicBezTo>
                    <a:pt x="81" y="74"/>
                    <a:pt x="40" y="34"/>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3"/>
            <p:cNvSpPr/>
            <p:nvPr/>
          </p:nvSpPr>
          <p:spPr>
            <a:xfrm>
              <a:off x="2598250" y="1725375"/>
              <a:ext cx="1175" cy="1175"/>
            </a:xfrm>
            <a:custGeom>
              <a:avLst/>
              <a:gdLst/>
              <a:ahLst/>
              <a:cxnLst/>
              <a:rect l="l" t="t" r="r" b="b"/>
              <a:pathLst>
                <a:path w="47" h="47" extrusionOk="0">
                  <a:moveTo>
                    <a:pt x="0" y="0"/>
                  </a:moveTo>
                  <a:cubicBezTo>
                    <a:pt x="14" y="13"/>
                    <a:pt x="33" y="27"/>
                    <a:pt x="47" y="46"/>
                  </a:cubicBezTo>
                  <a:cubicBezTo>
                    <a:pt x="47" y="46"/>
                    <a:pt x="47" y="40"/>
                    <a:pt x="47" y="40"/>
                  </a:cubicBezTo>
                  <a:cubicBezTo>
                    <a:pt x="33" y="27"/>
                    <a:pt x="14" y="1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3"/>
            <p:cNvSpPr/>
            <p:nvPr/>
          </p:nvSpPr>
          <p:spPr>
            <a:xfrm>
              <a:off x="2663125" y="1682700"/>
              <a:ext cx="3050" cy="3375"/>
            </a:xfrm>
            <a:custGeom>
              <a:avLst/>
              <a:gdLst/>
              <a:ahLst/>
              <a:cxnLst/>
              <a:rect l="l" t="t" r="r" b="b"/>
              <a:pathLst>
                <a:path w="122" h="135" extrusionOk="0">
                  <a:moveTo>
                    <a:pt x="1" y="0"/>
                  </a:moveTo>
                  <a:cubicBezTo>
                    <a:pt x="5" y="6"/>
                    <a:pt x="10" y="11"/>
                    <a:pt x="14" y="16"/>
                  </a:cubicBezTo>
                  <a:lnTo>
                    <a:pt x="14" y="16"/>
                  </a:lnTo>
                  <a:cubicBezTo>
                    <a:pt x="12" y="11"/>
                    <a:pt x="10" y="6"/>
                    <a:pt x="7" y="0"/>
                  </a:cubicBezTo>
                  <a:close/>
                  <a:moveTo>
                    <a:pt x="14" y="16"/>
                  </a:moveTo>
                  <a:cubicBezTo>
                    <a:pt x="34" y="65"/>
                    <a:pt x="42" y="121"/>
                    <a:pt x="109" y="127"/>
                  </a:cubicBezTo>
                  <a:lnTo>
                    <a:pt x="109" y="127"/>
                  </a:lnTo>
                  <a:cubicBezTo>
                    <a:pt x="81" y="89"/>
                    <a:pt x="48" y="54"/>
                    <a:pt x="14" y="16"/>
                  </a:cubicBezTo>
                  <a:close/>
                  <a:moveTo>
                    <a:pt x="109" y="127"/>
                  </a:moveTo>
                  <a:cubicBezTo>
                    <a:pt x="111" y="129"/>
                    <a:pt x="113" y="132"/>
                    <a:pt x="114" y="134"/>
                  </a:cubicBezTo>
                  <a:cubicBezTo>
                    <a:pt x="114" y="134"/>
                    <a:pt x="121" y="128"/>
                    <a:pt x="121" y="128"/>
                  </a:cubicBezTo>
                  <a:cubicBezTo>
                    <a:pt x="117" y="128"/>
                    <a:pt x="113" y="127"/>
                    <a:pt x="109"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3"/>
            <p:cNvSpPr/>
            <p:nvPr/>
          </p:nvSpPr>
          <p:spPr>
            <a:xfrm>
              <a:off x="2473775" y="1793250"/>
              <a:ext cx="200" cy="1050"/>
            </a:xfrm>
            <a:custGeom>
              <a:avLst/>
              <a:gdLst/>
              <a:ahLst/>
              <a:cxnLst/>
              <a:rect l="l" t="t" r="r" b="b"/>
              <a:pathLst>
                <a:path w="8" h="42" extrusionOk="0">
                  <a:moveTo>
                    <a:pt x="1" y="1"/>
                  </a:moveTo>
                  <a:lnTo>
                    <a:pt x="1" y="41"/>
                  </a:lnTo>
                  <a:cubicBezTo>
                    <a:pt x="8" y="28"/>
                    <a:pt x="8" y="14"/>
                    <a:pt x="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3"/>
            <p:cNvSpPr/>
            <p:nvPr/>
          </p:nvSpPr>
          <p:spPr>
            <a:xfrm>
              <a:off x="2669325" y="1677525"/>
              <a:ext cx="3200" cy="2850"/>
            </a:xfrm>
            <a:custGeom>
              <a:avLst/>
              <a:gdLst/>
              <a:ahLst/>
              <a:cxnLst/>
              <a:rect l="l" t="t" r="r" b="b"/>
              <a:pathLst>
                <a:path w="128" h="114" extrusionOk="0">
                  <a:moveTo>
                    <a:pt x="0" y="0"/>
                  </a:moveTo>
                  <a:cubicBezTo>
                    <a:pt x="0" y="0"/>
                    <a:pt x="0" y="7"/>
                    <a:pt x="0" y="7"/>
                  </a:cubicBezTo>
                  <a:cubicBezTo>
                    <a:pt x="3" y="9"/>
                    <a:pt x="6" y="11"/>
                    <a:pt x="9" y="14"/>
                  </a:cubicBezTo>
                  <a:lnTo>
                    <a:pt x="9" y="14"/>
                  </a:lnTo>
                  <a:cubicBezTo>
                    <a:pt x="6" y="9"/>
                    <a:pt x="3" y="5"/>
                    <a:pt x="0" y="0"/>
                  </a:cubicBezTo>
                  <a:close/>
                  <a:moveTo>
                    <a:pt x="9" y="14"/>
                  </a:moveTo>
                  <a:lnTo>
                    <a:pt x="9" y="14"/>
                  </a:lnTo>
                  <a:cubicBezTo>
                    <a:pt x="36" y="60"/>
                    <a:pt x="58" y="103"/>
                    <a:pt x="119" y="107"/>
                  </a:cubicBezTo>
                  <a:lnTo>
                    <a:pt x="119" y="107"/>
                  </a:lnTo>
                  <a:cubicBezTo>
                    <a:pt x="84" y="77"/>
                    <a:pt x="44" y="43"/>
                    <a:pt x="9" y="14"/>
                  </a:cubicBezTo>
                  <a:close/>
                  <a:moveTo>
                    <a:pt x="119" y="107"/>
                  </a:moveTo>
                  <a:lnTo>
                    <a:pt x="119" y="107"/>
                  </a:lnTo>
                  <a:cubicBezTo>
                    <a:pt x="122" y="109"/>
                    <a:pt x="125" y="112"/>
                    <a:pt x="127" y="114"/>
                  </a:cubicBezTo>
                  <a:cubicBezTo>
                    <a:pt x="127" y="114"/>
                    <a:pt x="127" y="107"/>
                    <a:pt x="127" y="107"/>
                  </a:cubicBezTo>
                  <a:cubicBezTo>
                    <a:pt x="125" y="107"/>
                    <a:pt x="122" y="107"/>
                    <a:pt x="119"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3"/>
            <p:cNvSpPr/>
            <p:nvPr/>
          </p:nvSpPr>
          <p:spPr>
            <a:xfrm>
              <a:off x="2599075" y="1718650"/>
              <a:ext cx="3375" cy="2050"/>
            </a:xfrm>
            <a:custGeom>
              <a:avLst/>
              <a:gdLst/>
              <a:ahLst/>
              <a:cxnLst/>
              <a:rect l="l" t="t" r="r" b="b"/>
              <a:pathLst>
                <a:path w="135" h="82" extrusionOk="0">
                  <a:moveTo>
                    <a:pt x="0" y="1"/>
                  </a:moveTo>
                  <a:lnTo>
                    <a:pt x="0" y="14"/>
                  </a:lnTo>
                  <a:cubicBezTo>
                    <a:pt x="40" y="34"/>
                    <a:pt x="87" y="54"/>
                    <a:pt x="127" y="81"/>
                  </a:cubicBezTo>
                  <a:cubicBezTo>
                    <a:pt x="127" y="81"/>
                    <a:pt x="134" y="68"/>
                    <a:pt x="134" y="68"/>
                  </a:cubicBezTo>
                  <a:cubicBezTo>
                    <a:pt x="87" y="48"/>
                    <a:pt x="40" y="2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3"/>
            <p:cNvSpPr/>
            <p:nvPr/>
          </p:nvSpPr>
          <p:spPr>
            <a:xfrm>
              <a:off x="2473775" y="1790075"/>
              <a:ext cx="2200" cy="3200"/>
            </a:xfrm>
            <a:custGeom>
              <a:avLst/>
              <a:gdLst/>
              <a:ahLst/>
              <a:cxnLst/>
              <a:rect l="l" t="t" r="r" b="b"/>
              <a:pathLst>
                <a:path w="88" h="128" extrusionOk="0">
                  <a:moveTo>
                    <a:pt x="81" y="1"/>
                  </a:moveTo>
                  <a:cubicBezTo>
                    <a:pt x="55" y="40"/>
                    <a:pt x="36" y="78"/>
                    <a:pt x="10" y="123"/>
                  </a:cubicBezTo>
                  <a:lnTo>
                    <a:pt x="10" y="123"/>
                  </a:lnTo>
                  <a:cubicBezTo>
                    <a:pt x="58" y="97"/>
                    <a:pt x="88" y="64"/>
                    <a:pt x="81" y="1"/>
                  </a:cubicBezTo>
                  <a:close/>
                  <a:moveTo>
                    <a:pt x="10" y="123"/>
                  </a:moveTo>
                  <a:cubicBezTo>
                    <a:pt x="7" y="125"/>
                    <a:pt x="4" y="126"/>
                    <a:pt x="1" y="128"/>
                  </a:cubicBezTo>
                  <a:lnTo>
                    <a:pt x="8" y="128"/>
                  </a:lnTo>
                  <a:cubicBezTo>
                    <a:pt x="9" y="126"/>
                    <a:pt x="10" y="125"/>
                    <a:pt x="10" y="1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3"/>
            <p:cNvSpPr/>
            <p:nvPr/>
          </p:nvSpPr>
          <p:spPr>
            <a:xfrm>
              <a:off x="2592200" y="1719000"/>
              <a:ext cx="700" cy="1025"/>
            </a:xfrm>
            <a:custGeom>
              <a:avLst/>
              <a:gdLst/>
              <a:ahLst/>
              <a:cxnLst/>
              <a:rect l="l" t="t" r="r" b="b"/>
              <a:pathLst>
                <a:path w="28" h="41" extrusionOk="0">
                  <a:moveTo>
                    <a:pt x="1" y="0"/>
                  </a:moveTo>
                  <a:cubicBezTo>
                    <a:pt x="4" y="2"/>
                    <a:pt x="7" y="3"/>
                    <a:pt x="10" y="4"/>
                  </a:cubicBezTo>
                  <a:lnTo>
                    <a:pt x="10" y="4"/>
                  </a:lnTo>
                  <a:lnTo>
                    <a:pt x="8" y="0"/>
                  </a:lnTo>
                  <a:close/>
                  <a:moveTo>
                    <a:pt x="10" y="4"/>
                  </a:moveTo>
                  <a:lnTo>
                    <a:pt x="28" y="40"/>
                  </a:lnTo>
                  <a:cubicBezTo>
                    <a:pt x="28" y="34"/>
                    <a:pt x="28" y="20"/>
                    <a:pt x="28" y="14"/>
                  </a:cubicBezTo>
                  <a:cubicBezTo>
                    <a:pt x="23" y="9"/>
                    <a:pt x="18" y="7"/>
                    <a:pt x="10" y="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3"/>
            <p:cNvSpPr/>
            <p:nvPr/>
          </p:nvSpPr>
          <p:spPr>
            <a:xfrm>
              <a:off x="2493850" y="1778550"/>
              <a:ext cx="1550" cy="1525"/>
            </a:xfrm>
            <a:custGeom>
              <a:avLst/>
              <a:gdLst/>
              <a:ahLst/>
              <a:cxnLst/>
              <a:rect l="l" t="t" r="r" b="b"/>
              <a:pathLst>
                <a:path w="62" h="61" extrusionOk="0">
                  <a:moveTo>
                    <a:pt x="41" y="0"/>
                  </a:moveTo>
                  <a:cubicBezTo>
                    <a:pt x="32" y="13"/>
                    <a:pt x="26" y="27"/>
                    <a:pt x="21" y="40"/>
                  </a:cubicBezTo>
                  <a:lnTo>
                    <a:pt x="21" y="40"/>
                  </a:lnTo>
                  <a:cubicBezTo>
                    <a:pt x="35" y="27"/>
                    <a:pt x="48" y="13"/>
                    <a:pt x="61" y="0"/>
                  </a:cubicBezTo>
                  <a:close/>
                  <a:moveTo>
                    <a:pt x="21" y="40"/>
                  </a:moveTo>
                  <a:lnTo>
                    <a:pt x="21" y="40"/>
                  </a:lnTo>
                  <a:cubicBezTo>
                    <a:pt x="14" y="47"/>
                    <a:pt x="8" y="54"/>
                    <a:pt x="1" y="60"/>
                  </a:cubicBezTo>
                  <a:lnTo>
                    <a:pt x="14" y="60"/>
                  </a:lnTo>
                  <a:cubicBezTo>
                    <a:pt x="16" y="54"/>
                    <a:pt x="19" y="47"/>
                    <a:pt x="21" y="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3"/>
            <p:cNvSpPr/>
            <p:nvPr/>
          </p:nvSpPr>
          <p:spPr>
            <a:xfrm>
              <a:off x="2475800" y="1789075"/>
              <a:ext cx="1525" cy="1025"/>
            </a:xfrm>
            <a:custGeom>
              <a:avLst/>
              <a:gdLst/>
              <a:ahLst/>
              <a:cxnLst/>
              <a:rect l="l" t="t" r="r" b="b"/>
              <a:pathLst>
                <a:path w="61" h="41" extrusionOk="0">
                  <a:moveTo>
                    <a:pt x="0" y="41"/>
                  </a:moveTo>
                  <a:lnTo>
                    <a:pt x="60" y="1"/>
                  </a:lnTo>
                  <a:cubicBezTo>
                    <a:pt x="40" y="14"/>
                    <a:pt x="20" y="27"/>
                    <a:pt x="0" y="41"/>
                  </a:cubicBezTo>
                  <a:cubicBezTo>
                    <a:pt x="0" y="41"/>
                    <a:pt x="0" y="41"/>
                    <a:pt x="0" y="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3"/>
            <p:cNvSpPr/>
            <p:nvPr/>
          </p:nvSpPr>
          <p:spPr>
            <a:xfrm>
              <a:off x="2595900" y="1717100"/>
              <a:ext cx="3200" cy="1750"/>
            </a:xfrm>
            <a:custGeom>
              <a:avLst/>
              <a:gdLst/>
              <a:ahLst/>
              <a:cxnLst/>
              <a:rect l="l" t="t" r="r" b="b"/>
              <a:pathLst>
                <a:path w="128" h="70" extrusionOk="0">
                  <a:moveTo>
                    <a:pt x="40" y="1"/>
                  </a:moveTo>
                  <a:cubicBezTo>
                    <a:pt x="28" y="1"/>
                    <a:pt x="15" y="3"/>
                    <a:pt x="0" y="9"/>
                  </a:cubicBezTo>
                  <a:lnTo>
                    <a:pt x="122" y="61"/>
                  </a:lnTo>
                  <a:lnTo>
                    <a:pt x="122" y="61"/>
                  </a:lnTo>
                  <a:cubicBezTo>
                    <a:pt x="102" y="28"/>
                    <a:pt x="78" y="1"/>
                    <a:pt x="40" y="1"/>
                  </a:cubicBezTo>
                  <a:close/>
                  <a:moveTo>
                    <a:pt x="122" y="61"/>
                  </a:moveTo>
                  <a:cubicBezTo>
                    <a:pt x="124" y="64"/>
                    <a:pt x="125" y="67"/>
                    <a:pt x="127" y="70"/>
                  </a:cubicBezTo>
                  <a:cubicBezTo>
                    <a:pt x="127" y="67"/>
                    <a:pt x="127" y="63"/>
                    <a:pt x="127" y="63"/>
                  </a:cubicBezTo>
                  <a:lnTo>
                    <a:pt x="122" y="6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3"/>
            <p:cNvSpPr/>
            <p:nvPr/>
          </p:nvSpPr>
          <p:spPr>
            <a:xfrm>
              <a:off x="2481650" y="1782900"/>
              <a:ext cx="525" cy="1525"/>
            </a:xfrm>
            <a:custGeom>
              <a:avLst/>
              <a:gdLst/>
              <a:ahLst/>
              <a:cxnLst/>
              <a:rect l="l" t="t" r="r" b="b"/>
              <a:pathLst>
                <a:path w="21" h="61" extrusionOk="0">
                  <a:moveTo>
                    <a:pt x="7" y="0"/>
                  </a:moveTo>
                  <a:lnTo>
                    <a:pt x="0" y="60"/>
                  </a:lnTo>
                  <a:cubicBezTo>
                    <a:pt x="7" y="40"/>
                    <a:pt x="14" y="20"/>
                    <a:pt x="20" y="7"/>
                  </a:cubicBezTo>
                  <a:cubicBezTo>
                    <a:pt x="20"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3"/>
            <p:cNvSpPr/>
            <p:nvPr/>
          </p:nvSpPr>
          <p:spPr>
            <a:xfrm>
              <a:off x="2501375" y="1769350"/>
              <a:ext cx="1375" cy="1350"/>
            </a:xfrm>
            <a:custGeom>
              <a:avLst/>
              <a:gdLst/>
              <a:ahLst/>
              <a:cxnLst/>
              <a:rect l="l" t="t" r="r" b="b"/>
              <a:pathLst>
                <a:path w="55" h="54" extrusionOk="0">
                  <a:moveTo>
                    <a:pt x="54" y="0"/>
                  </a:moveTo>
                  <a:cubicBezTo>
                    <a:pt x="34" y="7"/>
                    <a:pt x="21" y="7"/>
                    <a:pt x="1" y="14"/>
                  </a:cubicBezTo>
                  <a:cubicBezTo>
                    <a:pt x="14" y="27"/>
                    <a:pt x="28" y="40"/>
                    <a:pt x="41" y="54"/>
                  </a:cubicBezTo>
                  <a:cubicBezTo>
                    <a:pt x="41" y="40"/>
                    <a:pt x="41" y="20"/>
                    <a:pt x="48" y="7"/>
                  </a:cubicBezTo>
                  <a:lnTo>
                    <a:pt x="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3"/>
            <p:cNvSpPr/>
            <p:nvPr/>
          </p:nvSpPr>
          <p:spPr>
            <a:xfrm>
              <a:off x="2481825" y="1779725"/>
              <a:ext cx="3350" cy="3350"/>
            </a:xfrm>
            <a:custGeom>
              <a:avLst/>
              <a:gdLst/>
              <a:ahLst/>
              <a:cxnLst/>
              <a:rect l="l" t="t" r="r" b="b"/>
              <a:pathLst>
                <a:path w="134" h="134" extrusionOk="0">
                  <a:moveTo>
                    <a:pt x="127" y="0"/>
                  </a:moveTo>
                  <a:cubicBezTo>
                    <a:pt x="87" y="47"/>
                    <a:pt x="47" y="87"/>
                    <a:pt x="0" y="127"/>
                  </a:cubicBezTo>
                  <a:cubicBezTo>
                    <a:pt x="0" y="127"/>
                    <a:pt x="13" y="134"/>
                    <a:pt x="13" y="134"/>
                  </a:cubicBezTo>
                  <a:cubicBezTo>
                    <a:pt x="54" y="87"/>
                    <a:pt x="94" y="47"/>
                    <a:pt x="134" y="7"/>
                  </a:cubicBezTo>
                  <a:cubicBezTo>
                    <a:pt x="134" y="7"/>
                    <a:pt x="127" y="0"/>
                    <a:pt x="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3"/>
            <p:cNvSpPr/>
            <p:nvPr/>
          </p:nvSpPr>
          <p:spPr>
            <a:xfrm>
              <a:off x="2595225" y="1715975"/>
              <a:ext cx="700" cy="1375"/>
            </a:xfrm>
            <a:custGeom>
              <a:avLst/>
              <a:gdLst/>
              <a:ahLst/>
              <a:cxnLst/>
              <a:rect l="l" t="t" r="r" b="b"/>
              <a:pathLst>
                <a:path w="28" h="55" extrusionOk="0">
                  <a:moveTo>
                    <a:pt x="0" y="1"/>
                  </a:moveTo>
                  <a:lnTo>
                    <a:pt x="0" y="1"/>
                  </a:lnTo>
                  <a:cubicBezTo>
                    <a:pt x="7" y="14"/>
                    <a:pt x="20" y="34"/>
                    <a:pt x="27" y="54"/>
                  </a:cubicBezTo>
                  <a:cubicBezTo>
                    <a:pt x="20" y="34"/>
                    <a:pt x="14" y="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3"/>
            <p:cNvSpPr/>
            <p:nvPr/>
          </p:nvSpPr>
          <p:spPr>
            <a:xfrm>
              <a:off x="2662300" y="1673000"/>
              <a:ext cx="3200" cy="1875"/>
            </a:xfrm>
            <a:custGeom>
              <a:avLst/>
              <a:gdLst/>
              <a:ahLst/>
              <a:cxnLst/>
              <a:rect l="l" t="t" r="r" b="b"/>
              <a:pathLst>
                <a:path w="128" h="75" extrusionOk="0">
                  <a:moveTo>
                    <a:pt x="0" y="0"/>
                  </a:moveTo>
                  <a:lnTo>
                    <a:pt x="0" y="7"/>
                  </a:lnTo>
                  <a:cubicBezTo>
                    <a:pt x="40" y="27"/>
                    <a:pt x="81" y="54"/>
                    <a:pt x="127" y="74"/>
                  </a:cubicBezTo>
                  <a:cubicBezTo>
                    <a:pt x="127" y="74"/>
                    <a:pt x="127" y="61"/>
                    <a:pt x="127" y="61"/>
                  </a:cubicBezTo>
                  <a:cubicBezTo>
                    <a:pt x="87" y="41"/>
                    <a:pt x="40" y="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3"/>
            <p:cNvSpPr/>
            <p:nvPr/>
          </p:nvSpPr>
          <p:spPr>
            <a:xfrm>
              <a:off x="2487675" y="1774525"/>
              <a:ext cx="850" cy="1375"/>
            </a:xfrm>
            <a:custGeom>
              <a:avLst/>
              <a:gdLst/>
              <a:ahLst/>
              <a:cxnLst/>
              <a:rect l="l" t="t" r="r" b="b"/>
              <a:pathLst>
                <a:path w="34" h="55" extrusionOk="0">
                  <a:moveTo>
                    <a:pt x="34" y="1"/>
                  </a:moveTo>
                  <a:cubicBezTo>
                    <a:pt x="20" y="21"/>
                    <a:pt x="14" y="34"/>
                    <a:pt x="0" y="54"/>
                  </a:cubicBezTo>
                  <a:lnTo>
                    <a:pt x="14" y="54"/>
                  </a:lnTo>
                  <a:lnTo>
                    <a:pt x="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3"/>
            <p:cNvSpPr/>
            <p:nvPr/>
          </p:nvSpPr>
          <p:spPr>
            <a:xfrm>
              <a:off x="2659450" y="1670000"/>
              <a:ext cx="2875" cy="3200"/>
            </a:xfrm>
            <a:custGeom>
              <a:avLst/>
              <a:gdLst/>
              <a:ahLst/>
              <a:cxnLst/>
              <a:rect l="l" t="t" r="r" b="b"/>
              <a:pathLst>
                <a:path w="115" h="128" extrusionOk="0">
                  <a:moveTo>
                    <a:pt x="1" y="0"/>
                  </a:moveTo>
                  <a:lnTo>
                    <a:pt x="1" y="7"/>
                  </a:lnTo>
                  <a:cubicBezTo>
                    <a:pt x="34" y="47"/>
                    <a:pt x="74" y="87"/>
                    <a:pt x="114" y="127"/>
                  </a:cubicBezTo>
                  <a:cubicBezTo>
                    <a:pt x="114" y="127"/>
                    <a:pt x="114" y="120"/>
                    <a:pt x="114" y="120"/>
                  </a:cubicBezTo>
                  <a:cubicBezTo>
                    <a:pt x="74" y="80"/>
                    <a:pt x="41" y="4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3"/>
            <p:cNvSpPr/>
            <p:nvPr/>
          </p:nvSpPr>
          <p:spPr>
            <a:xfrm>
              <a:off x="2583175" y="2078625"/>
              <a:ext cx="1025" cy="1025"/>
            </a:xfrm>
            <a:custGeom>
              <a:avLst/>
              <a:gdLst/>
              <a:ahLst/>
              <a:cxnLst/>
              <a:rect l="l" t="t" r="r" b="b"/>
              <a:pathLst>
                <a:path w="41" h="41" extrusionOk="0">
                  <a:moveTo>
                    <a:pt x="41" y="0"/>
                  </a:moveTo>
                  <a:cubicBezTo>
                    <a:pt x="27" y="7"/>
                    <a:pt x="14" y="14"/>
                    <a:pt x="1" y="20"/>
                  </a:cubicBezTo>
                  <a:cubicBezTo>
                    <a:pt x="7" y="27"/>
                    <a:pt x="14" y="34"/>
                    <a:pt x="21" y="40"/>
                  </a:cubicBezTo>
                  <a:cubicBezTo>
                    <a:pt x="27" y="27"/>
                    <a:pt x="34" y="20"/>
                    <a:pt x="41" y="7"/>
                  </a:cubicBezTo>
                  <a:lnTo>
                    <a:pt x="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3"/>
            <p:cNvSpPr/>
            <p:nvPr/>
          </p:nvSpPr>
          <p:spPr>
            <a:xfrm>
              <a:off x="2527650" y="1718825"/>
              <a:ext cx="525" cy="375"/>
            </a:xfrm>
            <a:custGeom>
              <a:avLst/>
              <a:gdLst/>
              <a:ahLst/>
              <a:cxnLst/>
              <a:rect l="l" t="t" r="r" b="b"/>
              <a:pathLst>
                <a:path w="21" h="15" extrusionOk="0">
                  <a:moveTo>
                    <a:pt x="14" y="1"/>
                  </a:moveTo>
                  <a:lnTo>
                    <a:pt x="0" y="14"/>
                  </a:lnTo>
                  <a:lnTo>
                    <a:pt x="20" y="14"/>
                  </a:lnTo>
                  <a:lnTo>
                    <a:pt x="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3"/>
            <p:cNvSpPr/>
            <p:nvPr/>
          </p:nvSpPr>
          <p:spPr>
            <a:xfrm>
              <a:off x="2530825" y="1713475"/>
              <a:ext cx="1525" cy="2025"/>
            </a:xfrm>
            <a:custGeom>
              <a:avLst/>
              <a:gdLst/>
              <a:ahLst/>
              <a:cxnLst/>
              <a:rect l="l" t="t" r="r" b="b"/>
              <a:pathLst>
                <a:path w="61" h="81" extrusionOk="0">
                  <a:moveTo>
                    <a:pt x="47" y="1"/>
                  </a:moveTo>
                  <a:cubicBezTo>
                    <a:pt x="46" y="7"/>
                    <a:pt x="44" y="13"/>
                    <a:pt x="43" y="20"/>
                  </a:cubicBezTo>
                  <a:lnTo>
                    <a:pt x="43" y="20"/>
                  </a:lnTo>
                  <a:cubicBezTo>
                    <a:pt x="49" y="16"/>
                    <a:pt x="54" y="11"/>
                    <a:pt x="61" y="7"/>
                  </a:cubicBezTo>
                  <a:cubicBezTo>
                    <a:pt x="61" y="7"/>
                    <a:pt x="47" y="1"/>
                    <a:pt x="47" y="1"/>
                  </a:cubicBezTo>
                  <a:close/>
                  <a:moveTo>
                    <a:pt x="43" y="20"/>
                  </a:moveTo>
                  <a:lnTo>
                    <a:pt x="43" y="20"/>
                  </a:lnTo>
                  <a:cubicBezTo>
                    <a:pt x="32" y="29"/>
                    <a:pt x="23" y="38"/>
                    <a:pt x="14" y="47"/>
                  </a:cubicBezTo>
                  <a:cubicBezTo>
                    <a:pt x="7" y="54"/>
                    <a:pt x="7" y="67"/>
                    <a:pt x="0" y="74"/>
                  </a:cubicBezTo>
                  <a:cubicBezTo>
                    <a:pt x="14" y="74"/>
                    <a:pt x="27" y="81"/>
                    <a:pt x="34" y="81"/>
                  </a:cubicBezTo>
                  <a:cubicBezTo>
                    <a:pt x="39" y="61"/>
                    <a:pt x="40" y="40"/>
                    <a:pt x="43" y="2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3"/>
            <p:cNvSpPr/>
            <p:nvPr/>
          </p:nvSpPr>
          <p:spPr>
            <a:xfrm>
              <a:off x="2540525" y="1693750"/>
              <a:ext cx="700" cy="525"/>
            </a:xfrm>
            <a:custGeom>
              <a:avLst/>
              <a:gdLst/>
              <a:ahLst/>
              <a:cxnLst/>
              <a:rect l="l" t="t" r="r" b="b"/>
              <a:pathLst>
                <a:path w="28" h="21" extrusionOk="0">
                  <a:moveTo>
                    <a:pt x="21" y="0"/>
                  </a:moveTo>
                  <a:lnTo>
                    <a:pt x="0" y="20"/>
                  </a:lnTo>
                  <a:lnTo>
                    <a:pt x="27" y="20"/>
                  </a:lnTo>
                  <a:lnTo>
                    <a:pt x="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3"/>
            <p:cNvSpPr/>
            <p:nvPr/>
          </p:nvSpPr>
          <p:spPr>
            <a:xfrm>
              <a:off x="2543875" y="1688550"/>
              <a:ext cx="1525" cy="1700"/>
            </a:xfrm>
            <a:custGeom>
              <a:avLst/>
              <a:gdLst/>
              <a:ahLst/>
              <a:cxnLst/>
              <a:rect l="l" t="t" r="r" b="b"/>
              <a:pathLst>
                <a:path w="61" h="68" extrusionOk="0">
                  <a:moveTo>
                    <a:pt x="54" y="1"/>
                  </a:moveTo>
                  <a:cubicBezTo>
                    <a:pt x="54" y="5"/>
                    <a:pt x="54" y="9"/>
                    <a:pt x="54" y="13"/>
                  </a:cubicBezTo>
                  <a:lnTo>
                    <a:pt x="54" y="13"/>
                  </a:lnTo>
                  <a:cubicBezTo>
                    <a:pt x="57" y="11"/>
                    <a:pt x="59" y="9"/>
                    <a:pt x="61" y="7"/>
                  </a:cubicBezTo>
                  <a:lnTo>
                    <a:pt x="54" y="1"/>
                  </a:lnTo>
                  <a:close/>
                  <a:moveTo>
                    <a:pt x="54" y="13"/>
                  </a:moveTo>
                  <a:lnTo>
                    <a:pt x="54" y="13"/>
                  </a:lnTo>
                  <a:cubicBezTo>
                    <a:pt x="42" y="23"/>
                    <a:pt x="25" y="29"/>
                    <a:pt x="14" y="41"/>
                  </a:cubicBezTo>
                  <a:cubicBezTo>
                    <a:pt x="7" y="47"/>
                    <a:pt x="7" y="61"/>
                    <a:pt x="0" y="68"/>
                  </a:cubicBezTo>
                  <a:cubicBezTo>
                    <a:pt x="20" y="68"/>
                    <a:pt x="47" y="68"/>
                    <a:pt x="47" y="61"/>
                  </a:cubicBezTo>
                  <a:cubicBezTo>
                    <a:pt x="58" y="45"/>
                    <a:pt x="56" y="29"/>
                    <a:pt x="54"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3"/>
            <p:cNvSpPr/>
            <p:nvPr/>
          </p:nvSpPr>
          <p:spPr>
            <a:xfrm>
              <a:off x="2496200" y="1706450"/>
              <a:ext cx="1200" cy="1525"/>
            </a:xfrm>
            <a:custGeom>
              <a:avLst/>
              <a:gdLst/>
              <a:ahLst/>
              <a:cxnLst/>
              <a:rect l="l" t="t" r="r" b="b"/>
              <a:pathLst>
                <a:path w="48" h="61" extrusionOk="0">
                  <a:moveTo>
                    <a:pt x="34" y="1"/>
                  </a:moveTo>
                  <a:lnTo>
                    <a:pt x="34" y="17"/>
                  </a:lnTo>
                  <a:lnTo>
                    <a:pt x="34" y="17"/>
                  </a:lnTo>
                  <a:cubicBezTo>
                    <a:pt x="38" y="14"/>
                    <a:pt x="42" y="10"/>
                    <a:pt x="47" y="7"/>
                  </a:cubicBezTo>
                  <a:cubicBezTo>
                    <a:pt x="47" y="7"/>
                    <a:pt x="34" y="1"/>
                    <a:pt x="34" y="1"/>
                  </a:cubicBezTo>
                  <a:close/>
                  <a:moveTo>
                    <a:pt x="34" y="17"/>
                  </a:moveTo>
                  <a:cubicBezTo>
                    <a:pt x="21" y="27"/>
                    <a:pt x="11" y="37"/>
                    <a:pt x="0" y="47"/>
                  </a:cubicBezTo>
                  <a:cubicBezTo>
                    <a:pt x="14" y="47"/>
                    <a:pt x="27" y="54"/>
                    <a:pt x="34" y="61"/>
                  </a:cubicBezTo>
                  <a:lnTo>
                    <a:pt x="34" y="1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3"/>
            <p:cNvSpPr/>
            <p:nvPr/>
          </p:nvSpPr>
          <p:spPr>
            <a:xfrm>
              <a:off x="2618975" y="1617125"/>
              <a:ext cx="1700" cy="1200"/>
            </a:xfrm>
            <a:custGeom>
              <a:avLst/>
              <a:gdLst/>
              <a:ahLst/>
              <a:cxnLst/>
              <a:rect l="l" t="t" r="r" b="b"/>
              <a:pathLst>
                <a:path w="68" h="48" extrusionOk="0">
                  <a:moveTo>
                    <a:pt x="7" y="1"/>
                  </a:moveTo>
                  <a:cubicBezTo>
                    <a:pt x="7" y="1"/>
                    <a:pt x="0" y="7"/>
                    <a:pt x="0" y="7"/>
                  </a:cubicBezTo>
                  <a:cubicBezTo>
                    <a:pt x="9" y="10"/>
                    <a:pt x="17" y="12"/>
                    <a:pt x="26" y="13"/>
                  </a:cubicBezTo>
                  <a:lnTo>
                    <a:pt x="26" y="13"/>
                  </a:lnTo>
                  <a:cubicBezTo>
                    <a:pt x="19" y="9"/>
                    <a:pt x="13" y="5"/>
                    <a:pt x="7" y="1"/>
                  </a:cubicBezTo>
                  <a:close/>
                  <a:moveTo>
                    <a:pt x="26" y="13"/>
                  </a:moveTo>
                  <a:cubicBezTo>
                    <a:pt x="40" y="23"/>
                    <a:pt x="53" y="34"/>
                    <a:pt x="67" y="48"/>
                  </a:cubicBezTo>
                  <a:cubicBezTo>
                    <a:pt x="67" y="34"/>
                    <a:pt x="67" y="21"/>
                    <a:pt x="61" y="21"/>
                  </a:cubicBezTo>
                  <a:cubicBezTo>
                    <a:pt x="49" y="17"/>
                    <a:pt x="37" y="15"/>
                    <a:pt x="26" y="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3"/>
            <p:cNvSpPr/>
            <p:nvPr/>
          </p:nvSpPr>
          <p:spPr>
            <a:xfrm>
              <a:off x="2607925" y="1621475"/>
              <a:ext cx="3200" cy="2875"/>
            </a:xfrm>
            <a:custGeom>
              <a:avLst/>
              <a:gdLst/>
              <a:ahLst/>
              <a:cxnLst/>
              <a:rect l="l" t="t" r="r" b="b"/>
              <a:pathLst>
                <a:path w="128" h="115" extrusionOk="0">
                  <a:moveTo>
                    <a:pt x="1" y="1"/>
                  </a:moveTo>
                  <a:cubicBezTo>
                    <a:pt x="1" y="1"/>
                    <a:pt x="1" y="14"/>
                    <a:pt x="1" y="14"/>
                  </a:cubicBezTo>
                  <a:cubicBezTo>
                    <a:pt x="6" y="13"/>
                    <a:pt x="11" y="12"/>
                    <a:pt x="15" y="11"/>
                  </a:cubicBezTo>
                  <a:lnTo>
                    <a:pt x="15" y="11"/>
                  </a:lnTo>
                  <a:cubicBezTo>
                    <a:pt x="52" y="38"/>
                    <a:pt x="85" y="65"/>
                    <a:pt x="117" y="92"/>
                  </a:cubicBezTo>
                  <a:lnTo>
                    <a:pt x="117" y="92"/>
                  </a:lnTo>
                  <a:cubicBezTo>
                    <a:pt x="98" y="51"/>
                    <a:pt x="77" y="10"/>
                    <a:pt x="28" y="10"/>
                  </a:cubicBezTo>
                  <a:cubicBezTo>
                    <a:pt x="24" y="10"/>
                    <a:pt x="20" y="11"/>
                    <a:pt x="15" y="11"/>
                  </a:cubicBezTo>
                  <a:lnTo>
                    <a:pt x="15" y="11"/>
                  </a:lnTo>
                  <a:cubicBezTo>
                    <a:pt x="11" y="8"/>
                    <a:pt x="6" y="4"/>
                    <a:pt x="1" y="1"/>
                  </a:cubicBezTo>
                  <a:close/>
                  <a:moveTo>
                    <a:pt x="117" y="92"/>
                  </a:moveTo>
                  <a:cubicBezTo>
                    <a:pt x="121" y="100"/>
                    <a:pt x="124" y="107"/>
                    <a:pt x="128" y="114"/>
                  </a:cubicBezTo>
                  <a:cubicBezTo>
                    <a:pt x="128" y="114"/>
                    <a:pt x="128" y="101"/>
                    <a:pt x="128" y="101"/>
                  </a:cubicBezTo>
                  <a:cubicBezTo>
                    <a:pt x="124" y="98"/>
                    <a:pt x="121" y="95"/>
                    <a:pt x="117" y="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3"/>
            <p:cNvSpPr/>
            <p:nvPr/>
          </p:nvSpPr>
          <p:spPr>
            <a:xfrm>
              <a:off x="2597400" y="1625500"/>
              <a:ext cx="350" cy="525"/>
            </a:xfrm>
            <a:custGeom>
              <a:avLst/>
              <a:gdLst/>
              <a:ahLst/>
              <a:cxnLst/>
              <a:rect l="l" t="t" r="r" b="b"/>
              <a:pathLst>
                <a:path w="14" h="21" extrusionOk="0">
                  <a:moveTo>
                    <a:pt x="14" y="0"/>
                  </a:moveTo>
                  <a:lnTo>
                    <a:pt x="0"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3"/>
            <p:cNvSpPr/>
            <p:nvPr/>
          </p:nvSpPr>
          <p:spPr>
            <a:xfrm>
              <a:off x="2586525" y="1604575"/>
              <a:ext cx="3200" cy="3050"/>
            </a:xfrm>
            <a:custGeom>
              <a:avLst/>
              <a:gdLst/>
              <a:ahLst/>
              <a:cxnLst/>
              <a:rect l="l" t="t" r="r" b="b"/>
              <a:pathLst>
                <a:path w="128" h="122" extrusionOk="0">
                  <a:moveTo>
                    <a:pt x="7" y="1"/>
                  </a:moveTo>
                  <a:cubicBezTo>
                    <a:pt x="7" y="1"/>
                    <a:pt x="0" y="8"/>
                    <a:pt x="0" y="8"/>
                  </a:cubicBezTo>
                  <a:cubicBezTo>
                    <a:pt x="5" y="7"/>
                    <a:pt x="8" y="7"/>
                    <a:pt x="12" y="7"/>
                  </a:cubicBezTo>
                  <a:cubicBezTo>
                    <a:pt x="13" y="7"/>
                    <a:pt x="14" y="7"/>
                    <a:pt x="14" y="7"/>
                  </a:cubicBezTo>
                  <a:lnTo>
                    <a:pt x="14" y="7"/>
                  </a:lnTo>
                  <a:cubicBezTo>
                    <a:pt x="12" y="5"/>
                    <a:pt x="10" y="3"/>
                    <a:pt x="7" y="1"/>
                  </a:cubicBezTo>
                  <a:close/>
                  <a:moveTo>
                    <a:pt x="14" y="7"/>
                  </a:moveTo>
                  <a:cubicBezTo>
                    <a:pt x="49" y="37"/>
                    <a:pt x="84" y="70"/>
                    <a:pt x="118" y="100"/>
                  </a:cubicBezTo>
                  <a:lnTo>
                    <a:pt x="118" y="100"/>
                  </a:lnTo>
                  <a:cubicBezTo>
                    <a:pt x="97" y="51"/>
                    <a:pt x="75" y="8"/>
                    <a:pt x="14" y="7"/>
                  </a:cubicBezTo>
                  <a:close/>
                  <a:moveTo>
                    <a:pt x="118" y="100"/>
                  </a:moveTo>
                  <a:cubicBezTo>
                    <a:pt x="121" y="107"/>
                    <a:pt x="124" y="114"/>
                    <a:pt x="128" y="121"/>
                  </a:cubicBezTo>
                  <a:cubicBezTo>
                    <a:pt x="128" y="121"/>
                    <a:pt x="128" y="108"/>
                    <a:pt x="128" y="108"/>
                  </a:cubicBezTo>
                  <a:cubicBezTo>
                    <a:pt x="124" y="105"/>
                    <a:pt x="121" y="103"/>
                    <a:pt x="118" y="1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3"/>
            <p:cNvSpPr/>
            <p:nvPr/>
          </p:nvSpPr>
          <p:spPr>
            <a:xfrm>
              <a:off x="2498375" y="1620975"/>
              <a:ext cx="2700" cy="3200"/>
            </a:xfrm>
            <a:custGeom>
              <a:avLst/>
              <a:gdLst/>
              <a:ahLst/>
              <a:cxnLst/>
              <a:rect l="l" t="t" r="r" b="b"/>
              <a:pathLst>
                <a:path w="108" h="128" extrusionOk="0">
                  <a:moveTo>
                    <a:pt x="101" y="1"/>
                  </a:moveTo>
                  <a:cubicBezTo>
                    <a:pt x="74" y="33"/>
                    <a:pt x="47" y="65"/>
                    <a:pt x="24" y="97"/>
                  </a:cubicBezTo>
                  <a:lnTo>
                    <a:pt x="24" y="97"/>
                  </a:lnTo>
                  <a:cubicBezTo>
                    <a:pt x="51" y="63"/>
                    <a:pt x="82" y="32"/>
                    <a:pt x="108" y="1"/>
                  </a:cubicBezTo>
                  <a:close/>
                  <a:moveTo>
                    <a:pt x="24" y="97"/>
                  </a:moveTo>
                  <a:cubicBezTo>
                    <a:pt x="16" y="107"/>
                    <a:pt x="8" y="117"/>
                    <a:pt x="0" y="128"/>
                  </a:cubicBezTo>
                  <a:lnTo>
                    <a:pt x="7" y="121"/>
                  </a:lnTo>
                  <a:cubicBezTo>
                    <a:pt x="12" y="113"/>
                    <a:pt x="18" y="105"/>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3"/>
            <p:cNvSpPr/>
            <p:nvPr/>
          </p:nvSpPr>
          <p:spPr>
            <a:xfrm>
              <a:off x="2613775" y="2051525"/>
              <a:ext cx="375" cy="525"/>
            </a:xfrm>
            <a:custGeom>
              <a:avLst/>
              <a:gdLst/>
              <a:ahLst/>
              <a:cxnLst/>
              <a:rect l="l" t="t" r="r" b="b"/>
              <a:pathLst>
                <a:path w="15" h="21" extrusionOk="0">
                  <a:moveTo>
                    <a:pt x="14" y="0"/>
                  </a:moveTo>
                  <a:lnTo>
                    <a:pt x="1" y="7"/>
                  </a:lnTo>
                  <a:lnTo>
                    <a:pt x="14" y="20"/>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3"/>
            <p:cNvSpPr/>
            <p:nvPr/>
          </p:nvSpPr>
          <p:spPr>
            <a:xfrm>
              <a:off x="2571475" y="1542200"/>
              <a:ext cx="1025" cy="1350"/>
            </a:xfrm>
            <a:custGeom>
              <a:avLst/>
              <a:gdLst/>
              <a:ahLst/>
              <a:cxnLst/>
              <a:rect l="l" t="t" r="r" b="b"/>
              <a:pathLst>
                <a:path w="41" h="54" extrusionOk="0">
                  <a:moveTo>
                    <a:pt x="0" y="0"/>
                  </a:moveTo>
                  <a:cubicBezTo>
                    <a:pt x="0" y="0"/>
                    <a:pt x="0" y="7"/>
                    <a:pt x="0" y="7"/>
                  </a:cubicBezTo>
                  <a:cubicBezTo>
                    <a:pt x="14" y="20"/>
                    <a:pt x="27" y="34"/>
                    <a:pt x="40" y="54"/>
                  </a:cubicBezTo>
                  <a:lnTo>
                    <a:pt x="40" y="54"/>
                  </a:lnTo>
                  <a:cubicBezTo>
                    <a:pt x="27" y="34"/>
                    <a:pt x="14" y="2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3"/>
            <p:cNvSpPr/>
            <p:nvPr/>
          </p:nvSpPr>
          <p:spPr>
            <a:xfrm>
              <a:off x="2584175" y="2078450"/>
              <a:ext cx="25" cy="350"/>
            </a:xfrm>
            <a:custGeom>
              <a:avLst/>
              <a:gdLst/>
              <a:ahLst/>
              <a:cxnLst/>
              <a:rect l="l" t="t" r="r" b="b"/>
              <a:pathLst>
                <a:path w="1" h="14" extrusionOk="0">
                  <a:moveTo>
                    <a:pt x="1" y="14"/>
                  </a:moveTo>
                  <a:cubicBezTo>
                    <a:pt x="1" y="7"/>
                    <a:pt x="1" y="7"/>
                    <a:pt x="1" y="0"/>
                  </a:cubicBez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3"/>
            <p:cNvSpPr/>
            <p:nvPr/>
          </p:nvSpPr>
          <p:spPr>
            <a:xfrm>
              <a:off x="2579000" y="2074100"/>
              <a:ext cx="350" cy="350"/>
            </a:xfrm>
            <a:custGeom>
              <a:avLst/>
              <a:gdLst/>
              <a:ahLst/>
              <a:cxnLst/>
              <a:rect l="l" t="t" r="r" b="b"/>
              <a:pathLst>
                <a:path w="14" h="14" extrusionOk="0">
                  <a:moveTo>
                    <a:pt x="0" y="1"/>
                  </a:moveTo>
                  <a:lnTo>
                    <a:pt x="0" y="14"/>
                  </a:lnTo>
                  <a:cubicBezTo>
                    <a:pt x="0" y="14"/>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3"/>
            <p:cNvSpPr/>
            <p:nvPr/>
          </p:nvSpPr>
          <p:spPr>
            <a:xfrm>
              <a:off x="2579000" y="2071750"/>
              <a:ext cx="350" cy="2375"/>
            </a:xfrm>
            <a:custGeom>
              <a:avLst/>
              <a:gdLst/>
              <a:ahLst/>
              <a:cxnLst/>
              <a:rect l="l" t="t" r="r" b="b"/>
              <a:pathLst>
                <a:path w="14" h="95" extrusionOk="0">
                  <a:moveTo>
                    <a:pt x="7" y="1"/>
                  </a:moveTo>
                  <a:cubicBezTo>
                    <a:pt x="7" y="28"/>
                    <a:pt x="7" y="61"/>
                    <a:pt x="0" y="95"/>
                  </a:cubicBezTo>
                  <a:lnTo>
                    <a:pt x="14" y="95"/>
                  </a:lnTo>
                  <a:cubicBezTo>
                    <a:pt x="14" y="68"/>
                    <a:pt x="14" y="34"/>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3"/>
            <p:cNvSpPr/>
            <p:nvPr/>
          </p:nvSpPr>
          <p:spPr>
            <a:xfrm>
              <a:off x="2579175" y="2069425"/>
              <a:ext cx="1350" cy="2350"/>
            </a:xfrm>
            <a:custGeom>
              <a:avLst/>
              <a:gdLst/>
              <a:ahLst/>
              <a:cxnLst/>
              <a:rect l="l" t="t" r="r" b="b"/>
              <a:pathLst>
                <a:path w="54" h="94" extrusionOk="0">
                  <a:moveTo>
                    <a:pt x="47" y="0"/>
                  </a:moveTo>
                  <a:cubicBezTo>
                    <a:pt x="33" y="34"/>
                    <a:pt x="13" y="60"/>
                    <a:pt x="0" y="94"/>
                  </a:cubicBezTo>
                  <a:lnTo>
                    <a:pt x="7" y="94"/>
                  </a:lnTo>
                  <a:cubicBezTo>
                    <a:pt x="27" y="60"/>
                    <a:pt x="40" y="34"/>
                    <a:pt x="54" y="7"/>
                  </a:cubicBezTo>
                  <a:lnTo>
                    <a:pt x="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3"/>
            <p:cNvSpPr/>
            <p:nvPr/>
          </p:nvSpPr>
          <p:spPr>
            <a:xfrm>
              <a:off x="2580325" y="2066575"/>
              <a:ext cx="375" cy="3025"/>
            </a:xfrm>
            <a:custGeom>
              <a:avLst/>
              <a:gdLst/>
              <a:ahLst/>
              <a:cxnLst/>
              <a:rect l="l" t="t" r="r" b="b"/>
              <a:pathLst>
                <a:path w="15" h="121" extrusionOk="0">
                  <a:moveTo>
                    <a:pt x="14" y="0"/>
                  </a:moveTo>
                  <a:cubicBezTo>
                    <a:pt x="14" y="3"/>
                    <a:pt x="14" y="5"/>
                    <a:pt x="14" y="7"/>
                  </a:cubicBezTo>
                  <a:lnTo>
                    <a:pt x="14" y="7"/>
                  </a:lnTo>
                  <a:cubicBezTo>
                    <a:pt x="14" y="7"/>
                    <a:pt x="14" y="7"/>
                    <a:pt x="14" y="7"/>
                  </a:cubicBezTo>
                  <a:lnTo>
                    <a:pt x="14" y="0"/>
                  </a:lnTo>
                  <a:close/>
                  <a:moveTo>
                    <a:pt x="14" y="7"/>
                  </a:moveTo>
                  <a:lnTo>
                    <a:pt x="14" y="7"/>
                  </a:lnTo>
                  <a:cubicBezTo>
                    <a:pt x="8" y="41"/>
                    <a:pt x="1" y="81"/>
                    <a:pt x="1" y="114"/>
                  </a:cubicBezTo>
                  <a:cubicBezTo>
                    <a:pt x="1" y="114"/>
                    <a:pt x="8" y="121"/>
                    <a:pt x="8" y="121"/>
                  </a:cubicBezTo>
                  <a:cubicBezTo>
                    <a:pt x="8" y="83"/>
                    <a:pt x="13" y="45"/>
                    <a:pt x="14"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3"/>
            <p:cNvSpPr/>
            <p:nvPr/>
          </p:nvSpPr>
          <p:spPr>
            <a:xfrm>
              <a:off x="2580675" y="2066575"/>
              <a:ext cx="350" cy="200"/>
            </a:xfrm>
            <a:custGeom>
              <a:avLst/>
              <a:gdLst/>
              <a:ahLst/>
              <a:cxnLst/>
              <a:rect l="l" t="t" r="r" b="b"/>
              <a:pathLst>
                <a:path w="14" h="8" extrusionOk="0">
                  <a:moveTo>
                    <a:pt x="0" y="0"/>
                  </a:moveTo>
                  <a:cubicBezTo>
                    <a:pt x="0" y="0"/>
                    <a:pt x="0" y="7"/>
                    <a:pt x="0" y="7"/>
                  </a:cubicBezTo>
                  <a:lnTo>
                    <a:pt x="14" y="7"/>
                  </a:lnTo>
                  <a:cubicBezTo>
                    <a:pt x="7" y="7"/>
                    <a:pt x="7"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3"/>
            <p:cNvSpPr/>
            <p:nvPr/>
          </p:nvSpPr>
          <p:spPr>
            <a:xfrm>
              <a:off x="2575325" y="2068075"/>
              <a:ext cx="350" cy="25"/>
            </a:xfrm>
            <a:custGeom>
              <a:avLst/>
              <a:gdLst/>
              <a:ahLst/>
              <a:cxnLst/>
              <a:rect l="l" t="t" r="r" b="b"/>
              <a:pathLst>
                <a:path w="14" h="1" extrusionOk="0">
                  <a:moveTo>
                    <a:pt x="0" y="1"/>
                  </a:moveTo>
                  <a:cubicBezTo>
                    <a:pt x="0" y="1"/>
                    <a:pt x="14" y="1"/>
                    <a:pt x="14" y="1"/>
                  </a:cubicBezTo>
                  <a:cubicBezTo>
                    <a:pt x="14"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3"/>
            <p:cNvSpPr/>
            <p:nvPr/>
          </p:nvSpPr>
          <p:spPr>
            <a:xfrm>
              <a:off x="2575325" y="2065225"/>
              <a:ext cx="525" cy="2875"/>
            </a:xfrm>
            <a:custGeom>
              <a:avLst/>
              <a:gdLst/>
              <a:ahLst/>
              <a:cxnLst/>
              <a:rect l="l" t="t" r="r" b="b"/>
              <a:pathLst>
                <a:path w="21" h="115" extrusionOk="0">
                  <a:moveTo>
                    <a:pt x="14" y="1"/>
                  </a:moveTo>
                  <a:cubicBezTo>
                    <a:pt x="7" y="41"/>
                    <a:pt x="7" y="75"/>
                    <a:pt x="0" y="115"/>
                  </a:cubicBezTo>
                  <a:lnTo>
                    <a:pt x="14" y="115"/>
                  </a:lnTo>
                  <a:cubicBezTo>
                    <a:pt x="14" y="81"/>
                    <a:pt x="20" y="41"/>
                    <a:pt x="20" y="8"/>
                  </a:cubicBezTo>
                  <a:cubicBezTo>
                    <a:pt x="20" y="8"/>
                    <a:pt x="1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3"/>
            <p:cNvSpPr/>
            <p:nvPr/>
          </p:nvSpPr>
          <p:spPr>
            <a:xfrm>
              <a:off x="2578825" y="2060375"/>
              <a:ext cx="375" cy="2550"/>
            </a:xfrm>
            <a:custGeom>
              <a:avLst/>
              <a:gdLst/>
              <a:ahLst/>
              <a:cxnLst/>
              <a:rect l="l" t="t" r="r" b="b"/>
              <a:pathLst>
                <a:path w="15" h="102" extrusionOk="0">
                  <a:moveTo>
                    <a:pt x="1" y="1"/>
                  </a:moveTo>
                  <a:cubicBezTo>
                    <a:pt x="1" y="34"/>
                    <a:pt x="1" y="68"/>
                    <a:pt x="7" y="101"/>
                  </a:cubicBezTo>
                  <a:lnTo>
                    <a:pt x="14" y="101"/>
                  </a:lnTo>
                  <a:cubicBezTo>
                    <a:pt x="7" y="68"/>
                    <a:pt x="7" y="3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3"/>
            <p:cNvSpPr/>
            <p:nvPr/>
          </p:nvSpPr>
          <p:spPr>
            <a:xfrm>
              <a:off x="2578825" y="2060050"/>
              <a:ext cx="200" cy="350"/>
            </a:xfrm>
            <a:custGeom>
              <a:avLst/>
              <a:gdLst/>
              <a:ahLst/>
              <a:cxnLst/>
              <a:rect l="l" t="t" r="r" b="b"/>
              <a:pathLst>
                <a:path w="8" h="14" extrusionOk="0">
                  <a:moveTo>
                    <a:pt x="1" y="14"/>
                  </a:moveTo>
                  <a:lnTo>
                    <a:pt x="7" y="1"/>
                  </a:lnTo>
                  <a:cubicBezTo>
                    <a:pt x="7" y="1"/>
                    <a:pt x="1" y="14"/>
                    <a:pt x="1" y="14"/>
                  </a:cubicBezTo>
                  <a:cubicBezTo>
                    <a:pt x="1" y="14"/>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3"/>
            <p:cNvSpPr/>
            <p:nvPr/>
          </p:nvSpPr>
          <p:spPr>
            <a:xfrm>
              <a:off x="2590375" y="2040150"/>
              <a:ext cx="175" cy="525"/>
            </a:xfrm>
            <a:custGeom>
              <a:avLst/>
              <a:gdLst/>
              <a:ahLst/>
              <a:cxnLst/>
              <a:rect l="l" t="t" r="r" b="b"/>
              <a:pathLst>
                <a:path w="7" h="21" extrusionOk="0">
                  <a:moveTo>
                    <a:pt x="0" y="0"/>
                  </a:moveTo>
                  <a:lnTo>
                    <a:pt x="0" y="20"/>
                  </a:ln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3"/>
            <p:cNvSpPr/>
            <p:nvPr/>
          </p:nvSpPr>
          <p:spPr>
            <a:xfrm>
              <a:off x="2590375" y="2037975"/>
              <a:ext cx="1350" cy="2200"/>
            </a:xfrm>
            <a:custGeom>
              <a:avLst/>
              <a:gdLst/>
              <a:ahLst/>
              <a:cxnLst/>
              <a:rect l="l" t="t" r="r" b="b"/>
              <a:pathLst>
                <a:path w="54" h="88" extrusionOk="0">
                  <a:moveTo>
                    <a:pt x="47" y="0"/>
                  </a:moveTo>
                  <a:cubicBezTo>
                    <a:pt x="34" y="27"/>
                    <a:pt x="14" y="54"/>
                    <a:pt x="0" y="87"/>
                  </a:cubicBezTo>
                  <a:lnTo>
                    <a:pt x="7" y="87"/>
                  </a:lnTo>
                  <a:cubicBezTo>
                    <a:pt x="20" y="61"/>
                    <a:pt x="40" y="27"/>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3"/>
            <p:cNvSpPr/>
            <p:nvPr/>
          </p:nvSpPr>
          <p:spPr>
            <a:xfrm>
              <a:off x="2591550" y="2035125"/>
              <a:ext cx="1350" cy="2875"/>
            </a:xfrm>
            <a:custGeom>
              <a:avLst/>
              <a:gdLst/>
              <a:ahLst/>
              <a:cxnLst/>
              <a:rect l="l" t="t" r="r" b="b"/>
              <a:pathLst>
                <a:path w="54" h="115" extrusionOk="0">
                  <a:moveTo>
                    <a:pt x="54" y="1"/>
                  </a:moveTo>
                  <a:cubicBezTo>
                    <a:pt x="54" y="1"/>
                    <a:pt x="47" y="7"/>
                    <a:pt x="47" y="7"/>
                  </a:cubicBezTo>
                  <a:cubicBezTo>
                    <a:pt x="34" y="41"/>
                    <a:pt x="14" y="74"/>
                    <a:pt x="0" y="108"/>
                  </a:cubicBezTo>
                  <a:cubicBezTo>
                    <a:pt x="0" y="114"/>
                    <a:pt x="7" y="114"/>
                    <a:pt x="7" y="114"/>
                  </a:cubicBezTo>
                  <a:cubicBezTo>
                    <a:pt x="20" y="81"/>
                    <a:pt x="40" y="41"/>
                    <a:pt x="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3"/>
            <p:cNvSpPr/>
            <p:nvPr/>
          </p:nvSpPr>
          <p:spPr>
            <a:xfrm>
              <a:off x="2569300" y="2044150"/>
              <a:ext cx="350" cy="525"/>
            </a:xfrm>
            <a:custGeom>
              <a:avLst/>
              <a:gdLst/>
              <a:ahLst/>
              <a:cxnLst/>
              <a:rect l="l" t="t" r="r" b="b"/>
              <a:pathLst>
                <a:path w="14" h="21" extrusionOk="0">
                  <a:moveTo>
                    <a:pt x="0" y="1"/>
                  </a:moveTo>
                  <a:cubicBezTo>
                    <a:pt x="0" y="1"/>
                    <a:pt x="0" y="14"/>
                    <a:pt x="0" y="14"/>
                  </a:cubicBezTo>
                  <a:cubicBezTo>
                    <a:pt x="7" y="14"/>
                    <a:pt x="7" y="14"/>
                    <a:pt x="14"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3"/>
            <p:cNvSpPr/>
            <p:nvPr/>
          </p:nvSpPr>
          <p:spPr>
            <a:xfrm>
              <a:off x="2591700" y="2026925"/>
              <a:ext cx="1625" cy="2200"/>
            </a:xfrm>
            <a:custGeom>
              <a:avLst/>
              <a:gdLst/>
              <a:ahLst/>
              <a:cxnLst/>
              <a:rect l="l" t="t" r="r" b="b"/>
              <a:pathLst>
                <a:path w="65" h="88" extrusionOk="0">
                  <a:moveTo>
                    <a:pt x="48" y="1"/>
                  </a:moveTo>
                  <a:cubicBezTo>
                    <a:pt x="49" y="4"/>
                    <a:pt x="50" y="6"/>
                    <a:pt x="51" y="9"/>
                  </a:cubicBezTo>
                  <a:lnTo>
                    <a:pt x="51" y="9"/>
                  </a:lnTo>
                  <a:cubicBezTo>
                    <a:pt x="52" y="6"/>
                    <a:pt x="53" y="4"/>
                    <a:pt x="54" y="1"/>
                  </a:cubicBezTo>
                  <a:close/>
                  <a:moveTo>
                    <a:pt x="51" y="9"/>
                  </a:moveTo>
                  <a:cubicBezTo>
                    <a:pt x="39" y="38"/>
                    <a:pt x="27" y="61"/>
                    <a:pt x="10" y="85"/>
                  </a:cubicBezTo>
                  <a:lnTo>
                    <a:pt x="10" y="85"/>
                  </a:lnTo>
                  <a:cubicBezTo>
                    <a:pt x="47" y="72"/>
                    <a:pt x="64" y="48"/>
                    <a:pt x="51" y="9"/>
                  </a:cubicBezTo>
                  <a:close/>
                  <a:moveTo>
                    <a:pt x="10" y="85"/>
                  </a:moveTo>
                  <a:lnTo>
                    <a:pt x="10" y="85"/>
                  </a:lnTo>
                  <a:cubicBezTo>
                    <a:pt x="7" y="86"/>
                    <a:pt x="4" y="87"/>
                    <a:pt x="1" y="88"/>
                  </a:cubicBezTo>
                  <a:lnTo>
                    <a:pt x="8" y="88"/>
                  </a:lnTo>
                  <a:cubicBezTo>
                    <a:pt x="8" y="87"/>
                    <a:pt x="9" y="86"/>
                    <a:pt x="10" y="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3"/>
            <p:cNvSpPr/>
            <p:nvPr/>
          </p:nvSpPr>
          <p:spPr>
            <a:xfrm>
              <a:off x="2592575" y="2024600"/>
              <a:ext cx="1175" cy="2350"/>
            </a:xfrm>
            <a:custGeom>
              <a:avLst/>
              <a:gdLst/>
              <a:ahLst/>
              <a:cxnLst/>
              <a:rect l="l" t="t" r="r" b="b"/>
              <a:pathLst>
                <a:path w="47" h="94" extrusionOk="0">
                  <a:moveTo>
                    <a:pt x="39" y="0"/>
                  </a:moveTo>
                  <a:cubicBezTo>
                    <a:pt x="39" y="1"/>
                    <a:pt x="39" y="2"/>
                    <a:pt x="39" y="4"/>
                  </a:cubicBezTo>
                  <a:lnTo>
                    <a:pt x="39" y="4"/>
                  </a:lnTo>
                  <a:cubicBezTo>
                    <a:pt x="41" y="2"/>
                    <a:pt x="44" y="1"/>
                    <a:pt x="46" y="0"/>
                  </a:cubicBezTo>
                  <a:close/>
                  <a:moveTo>
                    <a:pt x="39" y="4"/>
                  </a:moveTo>
                  <a:cubicBezTo>
                    <a:pt x="2" y="23"/>
                    <a:pt x="0" y="52"/>
                    <a:pt x="16" y="86"/>
                  </a:cubicBezTo>
                  <a:lnTo>
                    <a:pt x="16" y="86"/>
                  </a:lnTo>
                  <a:cubicBezTo>
                    <a:pt x="27" y="57"/>
                    <a:pt x="33" y="33"/>
                    <a:pt x="39" y="4"/>
                  </a:cubicBezTo>
                  <a:close/>
                  <a:moveTo>
                    <a:pt x="16" y="86"/>
                  </a:moveTo>
                  <a:cubicBezTo>
                    <a:pt x="15" y="89"/>
                    <a:pt x="14" y="91"/>
                    <a:pt x="13" y="94"/>
                  </a:cubicBezTo>
                  <a:lnTo>
                    <a:pt x="19" y="94"/>
                  </a:lnTo>
                  <a:cubicBezTo>
                    <a:pt x="18" y="91"/>
                    <a:pt x="17" y="89"/>
                    <a:pt x="16"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3"/>
            <p:cNvSpPr/>
            <p:nvPr/>
          </p:nvSpPr>
          <p:spPr>
            <a:xfrm>
              <a:off x="2572100" y="2036300"/>
              <a:ext cx="1225" cy="2525"/>
            </a:xfrm>
            <a:custGeom>
              <a:avLst/>
              <a:gdLst/>
              <a:ahLst/>
              <a:cxnLst/>
              <a:rect l="l" t="t" r="r" b="b"/>
              <a:pathLst>
                <a:path w="49" h="101" extrusionOk="0">
                  <a:moveTo>
                    <a:pt x="35" y="0"/>
                  </a:moveTo>
                  <a:cubicBezTo>
                    <a:pt x="35" y="4"/>
                    <a:pt x="35" y="7"/>
                    <a:pt x="35" y="11"/>
                  </a:cubicBezTo>
                  <a:lnTo>
                    <a:pt x="35" y="11"/>
                  </a:lnTo>
                  <a:cubicBezTo>
                    <a:pt x="39" y="7"/>
                    <a:pt x="44" y="4"/>
                    <a:pt x="49" y="0"/>
                  </a:cubicBezTo>
                  <a:close/>
                  <a:moveTo>
                    <a:pt x="35" y="11"/>
                  </a:moveTo>
                  <a:cubicBezTo>
                    <a:pt x="5" y="38"/>
                    <a:pt x="1" y="65"/>
                    <a:pt x="30" y="91"/>
                  </a:cubicBezTo>
                  <a:lnTo>
                    <a:pt x="30" y="91"/>
                  </a:lnTo>
                  <a:cubicBezTo>
                    <a:pt x="35" y="65"/>
                    <a:pt x="35" y="38"/>
                    <a:pt x="35" y="11"/>
                  </a:cubicBezTo>
                  <a:close/>
                  <a:moveTo>
                    <a:pt x="30" y="91"/>
                  </a:moveTo>
                  <a:cubicBezTo>
                    <a:pt x="30" y="95"/>
                    <a:pt x="29" y="98"/>
                    <a:pt x="29" y="101"/>
                  </a:cubicBezTo>
                  <a:lnTo>
                    <a:pt x="42" y="101"/>
                  </a:lnTo>
                  <a:cubicBezTo>
                    <a:pt x="38" y="98"/>
                    <a:pt x="34" y="95"/>
                    <a:pt x="30"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33"/>
            <p:cNvSpPr/>
            <p:nvPr/>
          </p:nvSpPr>
          <p:spPr>
            <a:xfrm>
              <a:off x="2575400" y="2028425"/>
              <a:ext cx="950" cy="2725"/>
            </a:xfrm>
            <a:custGeom>
              <a:avLst/>
              <a:gdLst/>
              <a:ahLst/>
              <a:cxnLst/>
              <a:rect l="l" t="t" r="r" b="b"/>
              <a:pathLst>
                <a:path w="38" h="109" extrusionOk="0">
                  <a:moveTo>
                    <a:pt x="24" y="1"/>
                  </a:moveTo>
                  <a:cubicBezTo>
                    <a:pt x="24" y="8"/>
                    <a:pt x="24" y="15"/>
                    <a:pt x="24" y="22"/>
                  </a:cubicBezTo>
                  <a:lnTo>
                    <a:pt x="24" y="22"/>
                  </a:lnTo>
                  <a:cubicBezTo>
                    <a:pt x="28" y="15"/>
                    <a:pt x="32" y="8"/>
                    <a:pt x="37" y="1"/>
                  </a:cubicBezTo>
                  <a:close/>
                  <a:moveTo>
                    <a:pt x="24" y="22"/>
                  </a:moveTo>
                  <a:cubicBezTo>
                    <a:pt x="8" y="49"/>
                    <a:pt x="1" y="73"/>
                    <a:pt x="24" y="97"/>
                  </a:cubicBezTo>
                  <a:lnTo>
                    <a:pt x="24" y="97"/>
                  </a:lnTo>
                  <a:cubicBezTo>
                    <a:pt x="24" y="72"/>
                    <a:pt x="24" y="47"/>
                    <a:pt x="24" y="22"/>
                  </a:cubicBezTo>
                  <a:close/>
                  <a:moveTo>
                    <a:pt x="24" y="97"/>
                  </a:moveTo>
                  <a:cubicBezTo>
                    <a:pt x="24" y="98"/>
                    <a:pt x="24" y="100"/>
                    <a:pt x="24" y="101"/>
                  </a:cubicBezTo>
                  <a:cubicBezTo>
                    <a:pt x="24" y="101"/>
                    <a:pt x="37" y="108"/>
                    <a:pt x="37" y="108"/>
                  </a:cubicBezTo>
                  <a:cubicBezTo>
                    <a:pt x="32" y="104"/>
                    <a:pt x="28" y="100"/>
                    <a:pt x="24" y="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3"/>
            <p:cNvSpPr/>
            <p:nvPr/>
          </p:nvSpPr>
          <p:spPr>
            <a:xfrm>
              <a:off x="2567450" y="2033625"/>
              <a:ext cx="375" cy="350"/>
            </a:xfrm>
            <a:custGeom>
              <a:avLst/>
              <a:gdLst/>
              <a:ahLst/>
              <a:cxnLst/>
              <a:rect l="l" t="t" r="r" b="b"/>
              <a:pathLst>
                <a:path w="15" h="14" extrusionOk="0">
                  <a:moveTo>
                    <a:pt x="14" y="0"/>
                  </a:moveTo>
                  <a:lnTo>
                    <a:pt x="1" y="14"/>
                  </a:lnTo>
                  <a:lnTo>
                    <a:pt x="14" y="7"/>
                  </a:lnTo>
                  <a:lnTo>
                    <a:pt x="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3"/>
            <p:cNvSpPr/>
            <p:nvPr/>
          </p:nvSpPr>
          <p:spPr>
            <a:xfrm>
              <a:off x="2567800" y="2033450"/>
              <a:ext cx="175" cy="375"/>
            </a:xfrm>
            <a:custGeom>
              <a:avLst/>
              <a:gdLst/>
              <a:ahLst/>
              <a:cxnLst/>
              <a:rect l="l" t="t" r="r" b="b"/>
              <a:pathLst>
                <a:path w="7" h="15" extrusionOk="0">
                  <a:moveTo>
                    <a:pt x="7" y="1"/>
                  </a:moveTo>
                  <a:lnTo>
                    <a:pt x="0" y="7"/>
                  </a:lnTo>
                  <a:cubicBezTo>
                    <a:pt x="0" y="7"/>
                    <a:pt x="0" y="14"/>
                    <a:pt x="0" y="14"/>
                  </a:cubicBezTo>
                  <a:cubicBezTo>
                    <a:pt x="0" y="7"/>
                    <a:pt x="7" y="7"/>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3"/>
            <p:cNvSpPr/>
            <p:nvPr/>
          </p:nvSpPr>
          <p:spPr>
            <a:xfrm>
              <a:off x="2578825" y="2023075"/>
              <a:ext cx="700" cy="2700"/>
            </a:xfrm>
            <a:custGeom>
              <a:avLst/>
              <a:gdLst/>
              <a:ahLst/>
              <a:cxnLst/>
              <a:rect l="l" t="t" r="r" b="b"/>
              <a:pathLst>
                <a:path w="28" h="108" extrusionOk="0">
                  <a:moveTo>
                    <a:pt x="7" y="1"/>
                  </a:moveTo>
                  <a:lnTo>
                    <a:pt x="1" y="8"/>
                  </a:lnTo>
                  <a:cubicBezTo>
                    <a:pt x="7" y="41"/>
                    <a:pt x="7" y="74"/>
                    <a:pt x="14" y="108"/>
                  </a:cubicBezTo>
                  <a:lnTo>
                    <a:pt x="27" y="108"/>
                  </a:lnTo>
                  <a:cubicBezTo>
                    <a:pt x="21" y="74"/>
                    <a:pt x="14"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3"/>
            <p:cNvSpPr/>
            <p:nvPr/>
          </p:nvSpPr>
          <p:spPr>
            <a:xfrm>
              <a:off x="2570475" y="2028425"/>
              <a:ext cx="350" cy="550"/>
            </a:xfrm>
            <a:custGeom>
              <a:avLst/>
              <a:gdLst/>
              <a:ahLst/>
              <a:cxnLst/>
              <a:rect l="l" t="t" r="r" b="b"/>
              <a:pathLst>
                <a:path w="14" h="22" extrusionOk="0">
                  <a:moveTo>
                    <a:pt x="0" y="1"/>
                  </a:moveTo>
                  <a:lnTo>
                    <a:pt x="0" y="21"/>
                  </a:lnTo>
                  <a:lnTo>
                    <a:pt x="13" y="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3"/>
            <p:cNvSpPr/>
            <p:nvPr/>
          </p:nvSpPr>
          <p:spPr>
            <a:xfrm>
              <a:off x="2578825" y="2022925"/>
              <a:ext cx="375" cy="350"/>
            </a:xfrm>
            <a:custGeom>
              <a:avLst/>
              <a:gdLst/>
              <a:ahLst/>
              <a:cxnLst/>
              <a:rect l="l" t="t" r="r" b="b"/>
              <a:pathLst>
                <a:path w="15" h="14" extrusionOk="0">
                  <a:moveTo>
                    <a:pt x="7" y="7"/>
                  </a:moveTo>
                  <a:lnTo>
                    <a:pt x="14" y="0"/>
                  </a:lnTo>
                  <a:cubicBezTo>
                    <a:pt x="14" y="0"/>
                    <a:pt x="1" y="14"/>
                    <a:pt x="1" y="14"/>
                  </a:cubicBezTo>
                  <a:cubicBezTo>
                    <a:pt x="1" y="14"/>
                    <a:pt x="7" y="7"/>
                    <a:pt x="7"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3"/>
            <p:cNvSpPr/>
            <p:nvPr/>
          </p:nvSpPr>
          <p:spPr>
            <a:xfrm>
              <a:off x="2570475" y="2025600"/>
              <a:ext cx="675" cy="3025"/>
            </a:xfrm>
            <a:custGeom>
              <a:avLst/>
              <a:gdLst/>
              <a:ahLst/>
              <a:cxnLst/>
              <a:rect l="l" t="t" r="r" b="b"/>
              <a:pathLst>
                <a:path w="27" h="121" extrusionOk="0">
                  <a:moveTo>
                    <a:pt x="13" y="0"/>
                  </a:moveTo>
                  <a:cubicBezTo>
                    <a:pt x="7" y="40"/>
                    <a:pt x="7" y="74"/>
                    <a:pt x="0" y="114"/>
                  </a:cubicBezTo>
                  <a:cubicBezTo>
                    <a:pt x="0" y="114"/>
                    <a:pt x="13" y="121"/>
                    <a:pt x="13" y="121"/>
                  </a:cubicBezTo>
                  <a:cubicBezTo>
                    <a:pt x="13" y="81"/>
                    <a:pt x="20" y="4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3"/>
            <p:cNvSpPr/>
            <p:nvPr/>
          </p:nvSpPr>
          <p:spPr>
            <a:xfrm>
              <a:off x="2573150" y="2020400"/>
              <a:ext cx="675" cy="2700"/>
            </a:xfrm>
            <a:custGeom>
              <a:avLst/>
              <a:gdLst/>
              <a:ahLst/>
              <a:cxnLst/>
              <a:rect l="l" t="t" r="r" b="b"/>
              <a:pathLst>
                <a:path w="27" h="108" extrusionOk="0">
                  <a:moveTo>
                    <a:pt x="20" y="1"/>
                  </a:moveTo>
                  <a:cubicBezTo>
                    <a:pt x="20" y="14"/>
                    <a:pt x="19" y="29"/>
                    <a:pt x="18" y="44"/>
                  </a:cubicBezTo>
                  <a:lnTo>
                    <a:pt x="18" y="44"/>
                  </a:lnTo>
                  <a:cubicBezTo>
                    <a:pt x="21" y="29"/>
                    <a:pt x="24" y="15"/>
                    <a:pt x="27" y="1"/>
                  </a:cubicBezTo>
                  <a:close/>
                  <a:moveTo>
                    <a:pt x="18" y="44"/>
                  </a:moveTo>
                  <a:cubicBezTo>
                    <a:pt x="13" y="63"/>
                    <a:pt x="8" y="82"/>
                    <a:pt x="0" y="101"/>
                  </a:cubicBezTo>
                  <a:cubicBezTo>
                    <a:pt x="0" y="108"/>
                    <a:pt x="14" y="108"/>
                    <a:pt x="14" y="108"/>
                  </a:cubicBezTo>
                  <a:cubicBezTo>
                    <a:pt x="14" y="88"/>
                    <a:pt x="16" y="66"/>
                    <a:pt x="18" y="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3"/>
            <p:cNvSpPr/>
            <p:nvPr/>
          </p:nvSpPr>
          <p:spPr>
            <a:xfrm>
              <a:off x="2573650" y="2020075"/>
              <a:ext cx="525" cy="350"/>
            </a:xfrm>
            <a:custGeom>
              <a:avLst/>
              <a:gdLst/>
              <a:ahLst/>
              <a:cxnLst/>
              <a:rect l="l" t="t" r="r" b="b"/>
              <a:pathLst>
                <a:path w="21" h="14" extrusionOk="0">
                  <a:moveTo>
                    <a:pt x="20" y="0"/>
                  </a:moveTo>
                  <a:cubicBezTo>
                    <a:pt x="14" y="7"/>
                    <a:pt x="7" y="7"/>
                    <a:pt x="0" y="14"/>
                  </a:cubicBezTo>
                  <a:lnTo>
                    <a:pt x="7" y="14"/>
                  </a:lnTo>
                  <a:cubicBezTo>
                    <a:pt x="14" y="14"/>
                    <a:pt x="14" y="7"/>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3"/>
            <p:cNvSpPr/>
            <p:nvPr/>
          </p:nvSpPr>
          <p:spPr>
            <a:xfrm>
              <a:off x="2565450" y="1966050"/>
              <a:ext cx="350" cy="525"/>
            </a:xfrm>
            <a:custGeom>
              <a:avLst/>
              <a:gdLst/>
              <a:ahLst/>
              <a:cxnLst/>
              <a:rect l="l" t="t" r="r" b="b"/>
              <a:pathLst>
                <a:path w="14" h="21" extrusionOk="0">
                  <a:moveTo>
                    <a:pt x="0" y="0"/>
                  </a:moveTo>
                  <a:lnTo>
                    <a:pt x="14" y="20"/>
                  </a:lnTo>
                  <a:cubicBezTo>
                    <a:pt x="14" y="20"/>
                    <a:pt x="7" y="7"/>
                    <a:pt x="7" y="7"/>
                  </a:cubicBezTo>
                  <a:cubicBezTo>
                    <a:pt x="7" y="7"/>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3"/>
            <p:cNvSpPr/>
            <p:nvPr/>
          </p:nvSpPr>
          <p:spPr>
            <a:xfrm>
              <a:off x="2554900" y="1971075"/>
              <a:ext cx="375" cy="350"/>
            </a:xfrm>
            <a:custGeom>
              <a:avLst/>
              <a:gdLst/>
              <a:ahLst/>
              <a:cxnLst/>
              <a:rect l="l" t="t" r="r" b="b"/>
              <a:pathLst>
                <a:path w="15" h="14" extrusionOk="0">
                  <a:moveTo>
                    <a:pt x="1" y="0"/>
                  </a:moveTo>
                  <a:lnTo>
                    <a:pt x="1" y="13"/>
                  </a:lnTo>
                  <a:cubicBezTo>
                    <a:pt x="1" y="13"/>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3"/>
            <p:cNvSpPr/>
            <p:nvPr/>
          </p:nvSpPr>
          <p:spPr>
            <a:xfrm>
              <a:off x="2568125" y="1960700"/>
              <a:ext cx="525" cy="2875"/>
            </a:xfrm>
            <a:custGeom>
              <a:avLst/>
              <a:gdLst/>
              <a:ahLst/>
              <a:cxnLst/>
              <a:rect l="l" t="t" r="r" b="b"/>
              <a:pathLst>
                <a:path w="21" h="115" extrusionOk="0">
                  <a:moveTo>
                    <a:pt x="0" y="0"/>
                  </a:moveTo>
                  <a:cubicBezTo>
                    <a:pt x="0" y="34"/>
                    <a:pt x="7" y="74"/>
                    <a:pt x="7" y="114"/>
                  </a:cubicBezTo>
                  <a:lnTo>
                    <a:pt x="21" y="114"/>
                  </a:lnTo>
                  <a:cubicBezTo>
                    <a:pt x="21" y="81"/>
                    <a:pt x="14" y="4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3"/>
            <p:cNvSpPr/>
            <p:nvPr/>
          </p:nvSpPr>
          <p:spPr>
            <a:xfrm>
              <a:off x="2554900" y="1968225"/>
              <a:ext cx="525" cy="2875"/>
            </a:xfrm>
            <a:custGeom>
              <a:avLst/>
              <a:gdLst/>
              <a:ahLst/>
              <a:cxnLst/>
              <a:rect l="l" t="t" r="r" b="b"/>
              <a:pathLst>
                <a:path w="21" h="115" extrusionOk="0">
                  <a:moveTo>
                    <a:pt x="8" y="0"/>
                  </a:moveTo>
                  <a:cubicBezTo>
                    <a:pt x="8" y="41"/>
                    <a:pt x="8" y="74"/>
                    <a:pt x="1" y="114"/>
                  </a:cubicBezTo>
                  <a:lnTo>
                    <a:pt x="14" y="114"/>
                  </a:lnTo>
                  <a:cubicBezTo>
                    <a:pt x="14" y="81"/>
                    <a:pt x="21" y="41"/>
                    <a:pt x="21" y="7"/>
                  </a:cubicBezTo>
                  <a:cubicBezTo>
                    <a:pt x="21" y="7"/>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3"/>
            <p:cNvSpPr/>
            <p:nvPr/>
          </p:nvSpPr>
          <p:spPr>
            <a:xfrm>
              <a:off x="2573475" y="1954675"/>
              <a:ext cx="350" cy="525"/>
            </a:xfrm>
            <a:custGeom>
              <a:avLst/>
              <a:gdLst/>
              <a:ahLst/>
              <a:cxnLst/>
              <a:rect l="l" t="t" r="r" b="b"/>
              <a:pathLst>
                <a:path w="14" h="21" extrusionOk="0">
                  <a:moveTo>
                    <a:pt x="1" y="0"/>
                  </a:moveTo>
                  <a:cubicBezTo>
                    <a:pt x="1" y="0"/>
                    <a:pt x="7" y="14"/>
                    <a:pt x="7" y="14"/>
                  </a:cubicBezTo>
                  <a:cubicBezTo>
                    <a:pt x="8" y="14"/>
                    <a:pt x="9" y="14"/>
                    <a:pt x="10" y="14"/>
                  </a:cubicBezTo>
                  <a:lnTo>
                    <a:pt x="10" y="14"/>
                  </a:lnTo>
                  <a:lnTo>
                    <a:pt x="1" y="0"/>
                  </a:lnTo>
                  <a:close/>
                  <a:moveTo>
                    <a:pt x="10" y="14"/>
                  </a:moveTo>
                  <a:lnTo>
                    <a:pt x="14" y="20"/>
                  </a:lnTo>
                  <a:cubicBezTo>
                    <a:pt x="14" y="20"/>
                    <a:pt x="14" y="16"/>
                    <a:pt x="10"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3"/>
            <p:cNvSpPr/>
            <p:nvPr/>
          </p:nvSpPr>
          <p:spPr>
            <a:xfrm>
              <a:off x="2575325" y="1948825"/>
              <a:ext cx="25" cy="525"/>
            </a:xfrm>
            <a:custGeom>
              <a:avLst/>
              <a:gdLst/>
              <a:ahLst/>
              <a:cxnLst/>
              <a:rect l="l" t="t" r="r" b="b"/>
              <a:pathLst>
                <a:path w="1" h="21" extrusionOk="0">
                  <a:moveTo>
                    <a:pt x="0" y="0"/>
                  </a:moveTo>
                  <a:cubicBezTo>
                    <a:pt x="0" y="7"/>
                    <a:pt x="0" y="14"/>
                    <a:pt x="0" y="20"/>
                  </a:cubicBezTo>
                  <a:cubicBezTo>
                    <a:pt x="0" y="20"/>
                    <a:pt x="0" y="14"/>
                    <a:pt x="0" y="14"/>
                  </a:cubicBezTo>
                  <a:cubicBezTo>
                    <a:pt x="0" y="14"/>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3"/>
            <p:cNvSpPr/>
            <p:nvPr/>
          </p:nvSpPr>
          <p:spPr>
            <a:xfrm>
              <a:off x="2542200" y="1958675"/>
              <a:ext cx="200" cy="700"/>
            </a:xfrm>
            <a:custGeom>
              <a:avLst/>
              <a:gdLst/>
              <a:ahLst/>
              <a:cxnLst/>
              <a:rect l="l" t="t" r="r" b="b"/>
              <a:pathLst>
                <a:path w="8" h="28" extrusionOk="0">
                  <a:moveTo>
                    <a:pt x="0" y="1"/>
                  </a:moveTo>
                  <a:lnTo>
                    <a:pt x="7" y="28"/>
                  </a:lnTo>
                  <a:cubicBezTo>
                    <a:pt x="7" y="21"/>
                    <a:pt x="7" y="14"/>
                    <a:pt x="7" y="8"/>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3"/>
            <p:cNvSpPr/>
            <p:nvPr/>
          </p:nvSpPr>
          <p:spPr>
            <a:xfrm>
              <a:off x="2542200" y="1956350"/>
              <a:ext cx="1250" cy="2525"/>
            </a:xfrm>
            <a:custGeom>
              <a:avLst/>
              <a:gdLst/>
              <a:ahLst/>
              <a:cxnLst/>
              <a:rect l="l" t="t" r="r" b="b"/>
              <a:pathLst>
                <a:path w="50" h="101" extrusionOk="0">
                  <a:moveTo>
                    <a:pt x="27" y="0"/>
                  </a:moveTo>
                  <a:lnTo>
                    <a:pt x="27" y="0"/>
                  </a:lnTo>
                  <a:cubicBezTo>
                    <a:pt x="29" y="4"/>
                    <a:pt x="31" y="8"/>
                    <a:pt x="33" y="11"/>
                  </a:cubicBezTo>
                  <a:lnTo>
                    <a:pt x="33" y="11"/>
                  </a:lnTo>
                  <a:lnTo>
                    <a:pt x="34" y="7"/>
                  </a:lnTo>
                  <a:cubicBezTo>
                    <a:pt x="34" y="7"/>
                    <a:pt x="27" y="0"/>
                    <a:pt x="27" y="0"/>
                  </a:cubicBezTo>
                  <a:close/>
                  <a:moveTo>
                    <a:pt x="33" y="11"/>
                  </a:moveTo>
                  <a:lnTo>
                    <a:pt x="11" y="88"/>
                  </a:lnTo>
                  <a:lnTo>
                    <a:pt x="11" y="88"/>
                  </a:lnTo>
                  <a:cubicBezTo>
                    <a:pt x="40" y="71"/>
                    <a:pt x="50" y="47"/>
                    <a:pt x="33" y="11"/>
                  </a:cubicBezTo>
                  <a:close/>
                  <a:moveTo>
                    <a:pt x="11" y="88"/>
                  </a:moveTo>
                  <a:cubicBezTo>
                    <a:pt x="7" y="90"/>
                    <a:pt x="4" y="92"/>
                    <a:pt x="0" y="94"/>
                  </a:cubicBezTo>
                  <a:lnTo>
                    <a:pt x="7" y="101"/>
                  </a:lnTo>
                  <a:lnTo>
                    <a:pt x="11" y="8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3"/>
            <p:cNvSpPr/>
            <p:nvPr/>
          </p:nvSpPr>
          <p:spPr>
            <a:xfrm>
              <a:off x="2580500" y="1926750"/>
              <a:ext cx="525" cy="175"/>
            </a:xfrm>
            <a:custGeom>
              <a:avLst/>
              <a:gdLst/>
              <a:ahLst/>
              <a:cxnLst/>
              <a:rect l="l" t="t" r="r" b="b"/>
              <a:pathLst>
                <a:path w="21" h="7" extrusionOk="0">
                  <a:moveTo>
                    <a:pt x="1" y="0"/>
                  </a:moveTo>
                  <a:lnTo>
                    <a:pt x="14" y="7"/>
                  </a:lnTo>
                  <a:cubicBezTo>
                    <a:pt x="14" y="7"/>
                    <a:pt x="21" y="0"/>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3"/>
            <p:cNvSpPr/>
            <p:nvPr/>
          </p:nvSpPr>
          <p:spPr>
            <a:xfrm>
              <a:off x="2534325" y="1931750"/>
              <a:ext cx="375" cy="525"/>
            </a:xfrm>
            <a:custGeom>
              <a:avLst/>
              <a:gdLst/>
              <a:ahLst/>
              <a:cxnLst/>
              <a:rect l="l" t="t" r="r" b="b"/>
              <a:pathLst>
                <a:path w="15" h="21" extrusionOk="0">
                  <a:moveTo>
                    <a:pt x="8" y="1"/>
                  </a:moveTo>
                  <a:cubicBezTo>
                    <a:pt x="8" y="1"/>
                    <a:pt x="1" y="8"/>
                    <a:pt x="1" y="8"/>
                  </a:cubicBezTo>
                  <a:cubicBezTo>
                    <a:pt x="1" y="8"/>
                    <a:pt x="14" y="21"/>
                    <a:pt x="14" y="21"/>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3"/>
            <p:cNvSpPr/>
            <p:nvPr/>
          </p:nvSpPr>
          <p:spPr>
            <a:xfrm>
              <a:off x="2537525" y="1924075"/>
              <a:ext cx="875" cy="2700"/>
            </a:xfrm>
            <a:custGeom>
              <a:avLst/>
              <a:gdLst/>
              <a:ahLst/>
              <a:cxnLst/>
              <a:rect l="l" t="t" r="r" b="b"/>
              <a:pathLst>
                <a:path w="35" h="108" extrusionOk="0">
                  <a:moveTo>
                    <a:pt x="0" y="0"/>
                  </a:moveTo>
                  <a:cubicBezTo>
                    <a:pt x="5" y="4"/>
                    <a:pt x="10" y="7"/>
                    <a:pt x="13" y="11"/>
                  </a:cubicBezTo>
                  <a:lnTo>
                    <a:pt x="13" y="11"/>
                  </a:lnTo>
                  <a:cubicBezTo>
                    <a:pt x="13" y="7"/>
                    <a:pt x="13" y="4"/>
                    <a:pt x="13" y="0"/>
                  </a:cubicBezTo>
                  <a:close/>
                  <a:moveTo>
                    <a:pt x="13" y="11"/>
                  </a:moveTo>
                  <a:cubicBezTo>
                    <a:pt x="14" y="35"/>
                    <a:pt x="14" y="61"/>
                    <a:pt x="17" y="86"/>
                  </a:cubicBezTo>
                  <a:lnTo>
                    <a:pt x="17" y="86"/>
                  </a:lnTo>
                  <a:cubicBezTo>
                    <a:pt x="32" y="60"/>
                    <a:pt x="34" y="33"/>
                    <a:pt x="13" y="11"/>
                  </a:cubicBezTo>
                  <a:close/>
                  <a:moveTo>
                    <a:pt x="17" y="86"/>
                  </a:moveTo>
                  <a:cubicBezTo>
                    <a:pt x="14" y="91"/>
                    <a:pt x="11" y="96"/>
                    <a:pt x="7" y="100"/>
                  </a:cubicBezTo>
                  <a:cubicBezTo>
                    <a:pt x="7" y="100"/>
                    <a:pt x="20" y="107"/>
                    <a:pt x="20" y="107"/>
                  </a:cubicBezTo>
                  <a:cubicBezTo>
                    <a:pt x="19" y="100"/>
                    <a:pt x="18" y="93"/>
                    <a:pt x="17" y="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3"/>
            <p:cNvSpPr/>
            <p:nvPr/>
          </p:nvSpPr>
          <p:spPr>
            <a:xfrm>
              <a:off x="2514275" y="1914025"/>
              <a:ext cx="175" cy="525"/>
            </a:xfrm>
            <a:custGeom>
              <a:avLst/>
              <a:gdLst/>
              <a:ahLst/>
              <a:cxnLst/>
              <a:rect l="l" t="t" r="r" b="b"/>
              <a:pathLst>
                <a:path w="7" h="21" extrusionOk="0">
                  <a:moveTo>
                    <a:pt x="0" y="1"/>
                  </a:moveTo>
                  <a:cubicBezTo>
                    <a:pt x="0" y="1"/>
                    <a:pt x="0" y="14"/>
                    <a:pt x="0" y="14"/>
                  </a:cubicBezTo>
                  <a:cubicBezTo>
                    <a:pt x="7" y="14"/>
                    <a:pt x="7" y="21"/>
                    <a:pt x="7" y="21"/>
                  </a:cubicBezTo>
                  <a:cubicBezTo>
                    <a:pt x="7" y="14"/>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3"/>
            <p:cNvSpPr/>
            <p:nvPr/>
          </p:nvSpPr>
          <p:spPr>
            <a:xfrm>
              <a:off x="2517325" y="1906325"/>
              <a:ext cx="975" cy="2700"/>
            </a:xfrm>
            <a:custGeom>
              <a:avLst/>
              <a:gdLst/>
              <a:ahLst/>
              <a:cxnLst/>
              <a:rect l="l" t="t" r="r" b="b"/>
              <a:pathLst>
                <a:path w="39" h="108" extrusionOk="0">
                  <a:moveTo>
                    <a:pt x="32" y="1"/>
                  </a:moveTo>
                  <a:cubicBezTo>
                    <a:pt x="32" y="3"/>
                    <a:pt x="32" y="5"/>
                    <a:pt x="32" y="7"/>
                  </a:cubicBezTo>
                  <a:lnTo>
                    <a:pt x="32" y="7"/>
                  </a:lnTo>
                  <a:cubicBezTo>
                    <a:pt x="34" y="5"/>
                    <a:pt x="36" y="3"/>
                    <a:pt x="39" y="1"/>
                  </a:cubicBezTo>
                  <a:close/>
                  <a:moveTo>
                    <a:pt x="32" y="7"/>
                  </a:moveTo>
                  <a:lnTo>
                    <a:pt x="32" y="7"/>
                  </a:lnTo>
                  <a:cubicBezTo>
                    <a:pt x="3" y="35"/>
                    <a:pt x="1" y="66"/>
                    <a:pt x="25" y="95"/>
                  </a:cubicBezTo>
                  <a:lnTo>
                    <a:pt x="25" y="95"/>
                  </a:lnTo>
                  <a:cubicBezTo>
                    <a:pt x="26" y="66"/>
                    <a:pt x="31" y="36"/>
                    <a:pt x="32" y="7"/>
                  </a:cubicBezTo>
                  <a:close/>
                  <a:moveTo>
                    <a:pt x="25" y="95"/>
                  </a:moveTo>
                  <a:cubicBezTo>
                    <a:pt x="25" y="97"/>
                    <a:pt x="25" y="99"/>
                    <a:pt x="25" y="101"/>
                  </a:cubicBezTo>
                  <a:cubicBezTo>
                    <a:pt x="25" y="101"/>
                    <a:pt x="39" y="108"/>
                    <a:pt x="39" y="108"/>
                  </a:cubicBezTo>
                  <a:cubicBezTo>
                    <a:pt x="34" y="104"/>
                    <a:pt x="29" y="99"/>
                    <a:pt x="25" y="9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3"/>
            <p:cNvSpPr/>
            <p:nvPr/>
          </p:nvSpPr>
          <p:spPr>
            <a:xfrm>
              <a:off x="2511750" y="1902475"/>
              <a:ext cx="700" cy="550"/>
            </a:xfrm>
            <a:custGeom>
              <a:avLst/>
              <a:gdLst/>
              <a:ahLst/>
              <a:cxnLst/>
              <a:rect l="l" t="t" r="r" b="b"/>
              <a:pathLst>
                <a:path w="28" h="22" extrusionOk="0">
                  <a:moveTo>
                    <a:pt x="21" y="1"/>
                  </a:moveTo>
                  <a:cubicBezTo>
                    <a:pt x="14" y="8"/>
                    <a:pt x="7" y="14"/>
                    <a:pt x="1" y="21"/>
                  </a:cubicBezTo>
                  <a:cubicBezTo>
                    <a:pt x="14" y="14"/>
                    <a:pt x="21" y="8"/>
                    <a:pt x="27" y="8"/>
                  </a:cubicBez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3"/>
            <p:cNvSpPr/>
            <p:nvPr/>
          </p:nvSpPr>
          <p:spPr>
            <a:xfrm>
              <a:off x="2512250" y="1899650"/>
              <a:ext cx="375" cy="3025"/>
            </a:xfrm>
            <a:custGeom>
              <a:avLst/>
              <a:gdLst/>
              <a:ahLst/>
              <a:cxnLst/>
              <a:rect l="l" t="t" r="r" b="b"/>
              <a:pathLst>
                <a:path w="15" h="121" extrusionOk="0">
                  <a:moveTo>
                    <a:pt x="1" y="0"/>
                  </a:moveTo>
                  <a:cubicBezTo>
                    <a:pt x="1" y="40"/>
                    <a:pt x="1" y="74"/>
                    <a:pt x="1" y="114"/>
                  </a:cubicBezTo>
                  <a:cubicBezTo>
                    <a:pt x="1" y="114"/>
                    <a:pt x="7" y="121"/>
                    <a:pt x="7" y="121"/>
                  </a:cubicBezTo>
                  <a:cubicBezTo>
                    <a:pt x="14" y="81"/>
                    <a:pt x="14" y="40"/>
                    <a:pt x="14" y="7"/>
                  </a:cubicBezTo>
                  <a:cubicBezTo>
                    <a:pt x="14"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3"/>
            <p:cNvSpPr/>
            <p:nvPr/>
          </p:nvSpPr>
          <p:spPr>
            <a:xfrm>
              <a:off x="2514425" y="1894300"/>
              <a:ext cx="875" cy="2700"/>
            </a:xfrm>
            <a:custGeom>
              <a:avLst/>
              <a:gdLst/>
              <a:ahLst/>
              <a:cxnLst/>
              <a:rect l="l" t="t" r="r" b="b"/>
              <a:pathLst>
                <a:path w="35" h="108" extrusionOk="0">
                  <a:moveTo>
                    <a:pt x="7" y="0"/>
                  </a:moveTo>
                  <a:cubicBezTo>
                    <a:pt x="9" y="7"/>
                    <a:pt x="10" y="14"/>
                    <a:pt x="12" y="21"/>
                  </a:cubicBezTo>
                  <a:lnTo>
                    <a:pt x="12" y="21"/>
                  </a:lnTo>
                  <a:cubicBezTo>
                    <a:pt x="14" y="14"/>
                    <a:pt x="17" y="7"/>
                    <a:pt x="21" y="0"/>
                  </a:cubicBezTo>
                  <a:close/>
                  <a:moveTo>
                    <a:pt x="12" y="21"/>
                  </a:moveTo>
                  <a:cubicBezTo>
                    <a:pt x="1" y="51"/>
                    <a:pt x="1" y="80"/>
                    <a:pt x="26" y="101"/>
                  </a:cubicBezTo>
                  <a:lnTo>
                    <a:pt x="26" y="101"/>
                  </a:lnTo>
                  <a:cubicBezTo>
                    <a:pt x="21" y="76"/>
                    <a:pt x="16" y="48"/>
                    <a:pt x="12" y="21"/>
                  </a:cubicBezTo>
                  <a:close/>
                  <a:moveTo>
                    <a:pt x="26" y="101"/>
                  </a:moveTo>
                  <a:cubicBezTo>
                    <a:pt x="27" y="103"/>
                    <a:pt x="27" y="105"/>
                    <a:pt x="28" y="107"/>
                  </a:cubicBezTo>
                  <a:lnTo>
                    <a:pt x="34" y="107"/>
                  </a:lnTo>
                  <a:cubicBezTo>
                    <a:pt x="31" y="105"/>
                    <a:pt x="29" y="103"/>
                    <a:pt x="26"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3"/>
            <p:cNvSpPr/>
            <p:nvPr/>
          </p:nvSpPr>
          <p:spPr>
            <a:xfrm>
              <a:off x="2559250" y="1867200"/>
              <a:ext cx="525" cy="525"/>
            </a:xfrm>
            <a:custGeom>
              <a:avLst/>
              <a:gdLst/>
              <a:ahLst/>
              <a:cxnLst/>
              <a:rect l="l" t="t" r="r" b="b"/>
              <a:pathLst>
                <a:path w="21" h="21" extrusionOk="0">
                  <a:moveTo>
                    <a:pt x="8" y="0"/>
                  </a:moveTo>
                  <a:cubicBezTo>
                    <a:pt x="8" y="7"/>
                    <a:pt x="8" y="14"/>
                    <a:pt x="1" y="20"/>
                  </a:cubicBezTo>
                  <a:cubicBezTo>
                    <a:pt x="8" y="14"/>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3"/>
            <p:cNvSpPr/>
            <p:nvPr/>
          </p:nvSpPr>
          <p:spPr>
            <a:xfrm>
              <a:off x="2559425" y="1864350"/>
              <a:ext cx="525" cy="2875"/>
            </a:xfrm>
            <a:custGeom>
              <a:avLst/>
              <a:gdLst/>
              <a:ahLst/>
              <a:cxnLst/>
              <a:rect l="l" t="t" r="r" b="b"/>
              <a:pathLst>
                <a:path w="21" h="115" extrusionOk="0">
                  <a:moveTo>
                    <a:pt x="14" y="0"/>
                  </a:moveTo>
                  <a:cubicBezTo>
                    <a:pt x="7" y="34"/>
                    <a:pt x="7" y="74"/>
                    <a:pt x="1" y="114"/>
                  </a:cubicBezTo>
                  <a:lnTo>
                    <a:pt x="14" y="114"/>
                  </a:lnTo>
                  <a:cubicBezTo>
                    <a:pt x="14" y="81"/>
                    <a:pt x="21" y="41"/>
                    <a:pt x="21" y="7"/>
                  </a:cubicBezTo>
                  <a:cubicBezTo>
                    <a:pt x="21"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3"/>
            <p:cNvSpPr/>
            <p:nvPr/>
          </p:nvSpPr>
          <p:spPr>
            <a:xfrm>
              <a:off x="2575475" y="1855975"/>
              <a:ext cx="525" cy="700"/>
            </a:xfrm>
            <a:custGeom>
              <a:avLst/>
              <a:gdLst/>
              <a:ahLst/>
              <a:cxnLst/>
              <a:rect l="l" t="t" r="r" b="b"/>
              <a:pathLst>
                <a:path w="21" h="28" extrusionOk="0">
                  <a:moveTo>
                    <a:pt x="1" y="1"/>
                  </a:moveTo>
                  <a:cubicBezTo>
                    <a:pt x="1" y="4"/>
                    <a:pt x="3" y="8"/>
                    <a:pt x="6" y="12"/>
                  </a:cubicBezTo>
                  <a:lnTo>
                    <a:pt x="6" y="12"/>
                  </a:lnTo>
                  <a:cubicBezTo>
                    <a:pt x="3" y="5"/>
                    <a:pt x="1" y="1"/>
                    <a:pt x="1" y="1"/>
                  </a:cubicBezTo>
                  <a:close/>
                  <a:moveTo>
                    <a:pt x="6" y="12"/>
                  </a:moveTo>
                  <a:cubicBezTo>
                    <a:pt x="8" y="16"/>
                    <a:pt x="11" y="22"/>
                    <a:pt x="14" y="28"/>
                  </a:cubicBezTo>
                  <a:lnTo>
                    <a:pt x="21" y="28"/>
                  </a:lnTo>
                  <a:cubicBezTo>
                    <a:pt x="17" y="24"/>
                    <a:pt x="11" y="17"/>
                    <a:pt x="6" y="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33"/>
            <p:cNvSpPr/>
            <p:nvPr/>
          </p:nvSpPr>
          <p:spPr>
            <a:xfrm>
              <a:off x="2577150" y="1850475"/>
              <a:ext cx="200" cy="175"/>
            </a:xfrm>
            <a:custGeom>
              <a:avLst/>
              <a:gdLst/>
              <a:ahLst/>
              <a:cxnLst/>
              <a:rect l="l" t="t" r="r" b="b"/>
              <a:pathLst>
                <a:path w="8" h="7" extrusionOk="0">
                  <a:moveTo>
                    <a:pt x="1" y="0"/>
                  </a:moveTo>
                  <a:cubicBezTo>
                    <a:pt x="1" y="7"/>
                    <a:pt x="1" y="7"/>
                    <a:pt x="7" y="7"/>
                  </a:cubicBezTo>
                  <a:cubicBezTo>
                    <a:pt x="7" y="7"/>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33"/>
            <p:cNvSpPr/>
            <p:nvPr/>
          </p:nvSpPr>
          <p:spPr>
            <a:xfrm>
              <a:off x="2509425" y="1887925"/>
              <a:ext cx="525" cy="200"/>
            </a:xfrm>
            <a:custGeom>
              <a:avLst/>
              <a:gdLst/>
              <a:ahLst/>
              <a:cxnLst/>
              <a:rect l="l" t="t" r="r" b="b"/>
              <a:pathLst>
                <a:path w="21" h="8" extrusionOk="0">
                  <a:moveTo>
                    <a:pt x="20" y="1"/>
                  </a:moveTo>
                  <a:cubicBezTo>
                    <a:pt x="13" y="1"/>
                    <a:pt x="7" y="1"/>
                    <a:pt x="0" y="8"/>
                  </a:cubicBezTo>
                  <a:lnTo>
                    <a:pt x="13" y="8"/>
                  </a:ln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3"/>
            <p:cNvSpPr/>
            <p:nvPr/>
          </p:nvSpPr>
          <p:spPr>
            <a:xfrm>
              <a:off x="2524125" y="1877050"/>
              <a:ext cx="1025" cy="2875"/>
            </a:xfrm>
            <a:custGeom>
              <a:avLst/>
              <a:gdLst/>
              <a:ahLst/>
              <a:cxnLst/>
              <a:rect l="l" t="t" r="r" b="b"/>
              <a:pathLst>
                <a:path w="41" h="115" extrusionOk="0">
                  <a:moveTo>
                    <a:pt x="1" y="1"/>
                  </a:moveTo>
                  <a:cubicBezTo>
                    <a:pt x="7" y="34"/>
                    <a:pt x="21" y="75"/>
                    <a:pt x="28" y="115"/>
                  </a:cubicBezTo>
                  <a:lnTo>
                    <a:pt x="41" y="115"/>
                  </a:lnTo>
                  <a:cubicBezTo>
                    <a:pt x="28" y="81"/>
                    <a:pt x="21" y="4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3"/>
            <p:cNvSpPr/>
            <p:nvPr/>
          </p:nvSpPr>
          <p:spPr>
            <a:xfrm>
              <a:off x="2509750" y="1887775"/>
              <a:ext cx="350" cy="350"/>
            </a:xfrm>
            <a:custGeom>
              <a:avLst/>
              <a:gdLst/>
              <a:ahLst/>
              <a:cxnLst/>
              <a:rect l="l" t="t" r="r" b="b"/>
              <a:pathLst>
                <a:path w="14" h="14" extrusionOk="0">
                  <a:moveTo>
                    <a:pt x="14" y="0"/>
                  </a:moveTo>
                  <a:cubicBezTo>
                    <a:pt x="7" y="0"/>
                    <a:pt x="7" y="7"/>
                    <a:pt x="7" y="7"/>
                  </a:cubicBezTo>
                  <a:cubicBezTo>
                    <a:pt x="7" y="7"/>
                    <a:pt x="0" y="14"/>
                    <a:pt x="0" y="14"/>
                  </a:cubicBezTo>
                  <a:cubicBezTo>
                    <a:pt x="7" y="14"/>
                    <a:pt x="7" y="7"/>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3"/>
            <p:cNvSpPr/>
            <p:nvPr/>
          </p:nvSpPr>
          <p:spPr>
            <a:xfrm>
              <a:off x="2511925" y="1882425"/>
              <a:ext cx="200" cy="350"/>
            </a:xfrm>
            <a:custGeom>
              <a:avLst/>
              <a:gdLst/>
              <a:ahLst/>
              <a:cxnLst/>
              <a:rect l="l" t="t" r="r" b="b"/>
              <a:pathLst>
                <a:path w="8" h="14" extrusionOk="0">
                  <a:moveTo>
                    <a:pt x="7" y="0"/>
                  </a:moveTo>
                  <a:cubicBezTo>
                    <a:pt x="7" y="0"/>
                    <a:pt x="2" y="5"/>
                    <a:pt x="5" y="7"/>
                  </a:cubicBezTo>
                  <a:lnTo>
                    <a:pt x="5" y="7"/>
                  </a:lnTo>
                  <a:cubicBezTo>
                    <a:pt x="6" y="5"/>
                    <a:pt x="7" y="2"/>
                    <a:pt x="7" y="0"/>
                  </a:cubicBezTo>
                  <a:close/>
                  <a:moveTo>
                    <a:pt x="5" y="7"/>
                  </a:moveTo>
                  <a:lnTo>
                    <a:pt x="5" y="7"/>
                  </a:lnTo>
                  <a:cubicBezTo>
                    <a:pt x="5" y="7"/>
                    <a:pt x="5" y="7"/>
                    <a:pt x="5" y="7"/>
                  </a:cubicBezTo>
                  <a:lnTo>
                    <a:pt x="5" y="7"/>
                  </a:lnTo>
                  <a:cubicBezTo>
                    <a:pt x="6" y="7"/>
                    <a:pt x="6" y="7"/>
                    <a:pt x="7" y="7"/>
                  </a:cubicBezTo>
                  <a:cubicBezTo>
                    <a:pt x="6" y="7"/>
                    <a:pt x="6" y="7"/>
                    <a:pt x="5" y="7"/>
                  </a:cubicBezTo>
                  <a:close/>
                  <a:moveTo>
                    <a:pt x="5" y="7"/>
                  </a:moveTo>
                  <a:cubicBezTo>
                    <a:pt x="0" y="8"/>
                    <a:pt x="0" y="13"/>
                    <a:pt x="0" y="13"/>
                  </a:cubicBezTo>
                  <a:cubicBezTo>
                    <a:pt x="0" y="13"/>
                    <a:pt x="3" y="11"/>
                    <a:pt x="5" y="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3"/>
            <p:cNvSpPr/>
            <p:nvPr/>
          </p:nvSpPr>
          <p:spPr>
            <a:xfrm>
              <a:off x="2694400" y="1772350"/>
              <a:ext cx="375" cy="200"/>
            </a:xfrm>
            <a:custGeom>
              <a:avLst/>
              <a:gdLst/>
              <a:ahLst/>
              <a:cxnLst/>
              <a:rect l="l" t="t" r="r" b="b"/>
              <a:pathLst>
                <a:path w="15" h="8" extrusionOk="0">
                  <a:moveTo>
                    <a:pt x="1" y="1"/>
                  </a:moveTo>
                  <a:cubicBezTo>
                    <a:pt x="1" y="1"/>
                    <a:pt x="14" y="7"/>
                    <a:pt x="14" y="7"/>
                  </a:cubicBezTo>
                  <a:lnTo>
                    <a:pt x="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33"/>
            <p:cNvSpPr/>
            <p:nvPr/>
          </p:nvSpPr>
          <p:spPr>
            <a:xfrm>
              <a:off x="2531500" y="1867525"/>
              <a:ext cx="175" cy="350"/>
            </a:xfrm>
            <a:custGeom>
              <a:avLst/>
              <a:gdLst/>
              <a:ahLst/>
              <a:cxnLst/>
              <a:rect l="l" t="t" r="r" b="b"/>
              <a:pathLst>
                <a:path w="7" h="14" extrusionOk="0">
                  <a:moveTo>
                    <a:pt x="7" y="1"/>
                  </a:moveTo>
                  <a:cubicBezTo>
                    <a:pt x="0" y="7"/>
                    <a:pt x="0" y="7"/>
                    <a:pt x="0" y="14"/>
                  </a:cubicBezTo>
                  <a:cubicBezTo>
                    <a:pt x="0" y="14"/>
                    <a:pt x="7" y="1"/>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33"/>
            <p:cNvSpPr/>
            <p:nvPr/>
          </p:nvSpPr>
          <p:spPr>
            <a:xfrm>
              <a:off x="2555400" y="1843600"/>
              <a:ext cx="875" cy="875"/>
            </a:xfrm>
            <a:custGeom>
              <a:avLst/>
              <a:gdLst/>
              <a:ahLst/>
              <a:cxnLst/>
              <a:rect l="l" t="t" r="r" b="b"/>
              <a:pathLst>
                <a:path w="35" h="35" extrusionOk="0">
                  <a:moveTo>
                    <a:pt x="1" y="1"/>
                  </a:moveTo>
                  <a:cubicBezTo>
                    <a:pt x="8" y="8"/>
                    <a:pt x="8" y="21"/>
                    <a:pt x="14" y="28"/>
                  </a:cubicBezTo>
                  <a:cubicBezTo>
                    <a:pt x="21" y="34"/>
                    <a:pt x="28" y="34"/>
                    <a:pt x="34" y="34"/>
                  </a:cubicBezTo>
                  <a:cubicBezTo>
                    <a:pt x="23" y="23"/>
                    <a:pt x="12" y="1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3"/>
            <p:cNvSpPr/>
            <p:nvPr/>
          </p:nvSpPr>
          <p:spPr>
            <a:xfrm>
              <a:off x="2668825" y="1765150"/>
              <a:ext cx="350" cy="375"/>
            </a:xfrm>
            <a:custGeom>
              <a:avLst/>
              <a:gdLst/>
              <a:ahLst/>
              <a:cxnLst/>
              <a:rect l="l" t="t" r="r" b="b"/>
              <a:pathLst>
                <a:path w="14" h="15" extrusionOk="0">
                  <a:moveTo>
                    <a:pt x="0" y="1"/>
                  </a:moveTo>
                  <a:cubicBezTo>
                    <a:pt x="0" y="1"/>
                    <a:pt x="1" y="1"/>
                    <a:pt x="3" y="2"/>
                  </a:cubicBezTo>
                  <a:lnTo>
                    <a:pt x="3" y="2"/>
                  </a:lnTo>
                  <a:cubicBezTo>
                    <a:pt x="2" y="1"/>
                    <a:pt x="1" y="1"/>
                    <a:pt x="0" y="1"/>
                  </a:cubicBezTo>
                  <a:close/>
                  <a:moveTo>
                    <a:pt x="3" y="2"/>
                  </a:moveTo>
                  <a:cubicBezTo>
                    <a:pt x="5" y="6"/>
                    <a:pt x="0" y="14"/>
                    <a:pt x="0" y="14"/>
                  </a:cubicBezTo>
                  <a:lnTo>
                    <a:pt x="14" y="8"/>
                  </a:lnTo>
                  <a:cubicBezTo>
                    <a:pt x="14" y="8"/>
                    <a:pt x="7" y="4"/>
                    <a:pt x="3" y="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3"/>
            <p:cNvSpPr/>
            <p:nvPr/>
          </p:nvSpPr>
          <p:spPr>
            <a:xfrm>
              <a:off x="2666800" y="1754300"/>
              <a:ext cx="525" cy="525"/>
            </a:xfrm>
            <a:custGeom>
              <a:avLst/>
              <a:gdLst/>
              <a:ahLst/>
              <a:cxnLst/>
              <a:rect l="l" t="t" r="r" b="b"/>
              <a:pathLst>
                <a:path w="21" h="21" extrusionOk="0">
                  <a:moveTo>
                    <a:pt x="14" y="0"/>
                  </a:moveTo>
                  <a:cubicBezTo>
                    <a:pt x="8" y="7"/>
                    <a:pt x="8" y="13"/>
                    <a:pt x="1" y="20"/>
                  </a:cubicBezTo>
                  <a:cubicBezTo>
                    <a:pt x="8" y="13"/>
                    <a:pt x="14" y="7"/>
                    <a:pt x="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3"/>
            <p:cNvSpPr/>
            <p:nvPr/>
          </p:nvSpPr>
          <p:spPr>
            <a:xfrm>
              <a:off x="2518625" y="1832400"/>
              <a:ext cx="350" cy="200"/>
            </a:xfrm>
            <a:custGeom>
              <a:avLst/>
              <a:gdLst/>
              <a:ahLst/>
              <a:cxnLst/>
              <a:rect l="l" t="t" r="r" b="b"/>
              <a:pathLst>
                <a:path w="14" h="8" extrusionOk="0">
                  <a:moveTo>
                    <a:pt x="0" y="1"/>
                  </a:moveTo>
                  <a:lnTo>
                    <a:pt x="13" y="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3"/>
            <p:cNvSpPr/>
            <p:nvPr/>
          </p:nvSpPr>
          <p:spPr>
            <a:xfrm>
              <a:off x="2518625" y="1830050"/>
              <a:ext cx="675" cy="2550"/>
            </a:xfrm>
            <a:custGeom>
              <a:avLst/>
              <a:gdLst/>
              <a:ahLst/>
              <a:cxnLst/>
              <a:rect l="l" t="t" r="r" b="b"/>
              <a:pathLst>
                <a:path w="27" h="102" extrusionOk="0">
                  <a:moveTo>
                    <a:pt x="20" y="1"/>
                  </a:moveTo>
                  <a:cubicBezTo>
                    <a:pt x="13" y="34"/>
                    <a:pt x="7" y="61"/>
                    <a:pt x="0" y="95"/>
                  </a:cubicBezTo>
                  <a:cubicBezTo>
                    <a:pt x="0" y="95"/>
                    <a:pt x="13" y="101"/>
                    <a:pt x="13" y="101"/>
                  </a:cubicBez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3"/>
            <p:cNvSpPr/>
            <p:nvPr/>
          </p:nvSpPr>
          <p:spPr>
            <a:xfrm>
              <a:off x="2518650" y="1827725"/>
              <a:ext cx="1775" cy="2350"/>
            </a:xfrm>
            <a:custGeom>
              <a:avLst/>
              <a:gdLst/>
              <a:ahLst/>
              <a:cxnLst/>
              <a:rect l="l" t="t" r="r" b="b"/>
              <a:pathLst>
                <a:path w="71" h="94" extrusionOk="0">
                  <a:moveTo>
                    <a:pt x="46" y="0"/>
                  </a:moveTo>
                  <a:cubicBezTo>
                    <a:pt x="47" y="1"/>
                    <a:pt x="47" y="2"/>
                    <a:pt x="48" y="3"/>
                  </a:cubicBezTo>
                  <a:lnTo>
                    <a:pt x="48" y="3"/>
                  </a:lnTo>
                  <a:cubicBezTo>
                    <a:pt x="49" y="2"/>
                    <a:pt x="51" y="1"/>
                    <a:pt x="53" y="0"/>
                  </a:cubicBezTo>
                  <a:close/>
                  <a:moveTo>
                    <a:pt x="48" y="3"/>
                  </a:moveTo>
                  <a:lnTo>
                    <a:pt x="48" y="3"/>
                  </a:lnTo>
                  <a:cubicBezTo>
                    <a:pt x="12" y="28"/>
                    <a:pt x="1" y="54"/>
                    <a:pt x="24" y="91"/>
                  </a:cubicBezTo>
                  <a:lnTo>
                    <a:pt x="24" y="91"/>
                  </a:lnTo>
                  <a:cubicBezTo>
                    <a:pt x="59" y="66"/>
                    <a:pt x="71" y="40"/>
                    <a:pt x="48" y="3"/>
                  </a:cubicBezTo>
                  <a:close/>
                  <a:moveTo>
                    <a:pt x="24" y="91"/>
                  </a:moveTo>
                  <a:cubicBezTo>
                    <a:pt x="22" y="92"/>
                    <a:pt x="21" y="93"/>
                    <a:pt x="19" y="94"/>
                  </a:cubicBezTo>
                  <a:lnTo>
                    <a:pt x="26" y="94"/>
                  </a:lnTo>
                  <a:cubicBezTo>
                    <a:pt x="25" y="93"/>
                    <a:pt x="24" y="92"/>
                    <a:pt x="24" y="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3"/>
            <p:cNvSpPr/>
            <p:nvPr/>
          </p:nvSpPr>
          <p:spPr>
            <a:xfrm>
              <a:off x="2555925" y="1793250"/>
              <a:ext cx="525" cy="550"/>
            </a:xfrm>
            <a:custGeom>
              <a:avLst/>
              <a:gdLst/>
              <a:ahLst/>
              <a:cxnLst/>
              <a:rect l="l" t="t" r="r" b="b"/>
              <a:pathLst>
                <a:path w="21" h="22" extrusionOk="0">
                  <a:moveTo>
                    <a:pt x="7" y="1"/>
                  </a:moveTo>
                  <a:cubicBezTo>
                    <a:pt x="7" y="1"/>
                    <a:pt x="5" y="5"/>
                    <a:pt x="3" y="8"/>
                  </a:cubicBezTo>
                  <a:lnTo>
                    <a:pt x="7" y="8"/>
                  </a:lnTo>
                  <a:cubicBezTo>
                    <a:pt x="7" y="5"/>
                    <a:pt x="7" y="3"/>
                    <a:pt x="7" y="1"/>
                  </a:cubicBezTo>
                  <a:close/>
                  <a:moveTo>
                    <a:pt x="0" y="8"/>
                  </a:moveTo>
                  <a:cubicBezTo>
                    <a:pt x="0" y="9"/>
                    <a:pt x="0" y="10"/>
                    <a:pt x="1" y="10"/>
                  </a:cubicBezTo>
                  <a:cubicBezTo>
                    <a:pt x="1" y="10"/>
                    <a:pt x="2" y="9"/>
                    <a:pt x="3" y="8"/>
                  </a:cubicBezTo>
                  <a:close/>
                  <a:moveTo>
                    <a:pt x="7" y="8"/>
                  </a:moveTo>
                  <a:cubicBezTo>
                    <a:pt x="7" y="12"/>
                    <a:pt x="7" y="17"/>
                    <a:pt x="7" y="21"/>
                  </a:cubicBezTo>
                  <a:cubicBezTo>
                    <a:pt x="13" y="14"/>
                    <a:pt x="13" y="8"/>
                    <a:pt x="20" y="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3"/>
            <p:cNvSpPr/>
            <p:nvPr/>
          </p:nvSpPr>
          <p:spPr>
            <a:xfrm>
              <a:off x="2558925" y="1787400"/>
              <a:ext cx="350" cy="3050"/>
            </a:xfrm>
            <a:custGeom>
              <a:avLst/>
              <a:gdLst/>
              <a:ahLst/>
              <a:cxnLst/>
              <a:rect l="l" t="t" r="r" b="b"/>
              <a:pathLst>
                <a:path w="14" h="122" extrusionOk="0">
                  <a:moveTo>
                    <a:pt x="0" y="1"/>
                  </a:moveTo>
                  <a:cubicBezTo>
                    <a:pt x="0" y="41"/>
                    <a:pt x="0" y="81"/>
                    <a:pt x="0" y="115"/>
                  </a:cubicBezTo>
                  <a:cubicBezTo>
                    <a:pt x="7" y="115"/>
                    <a:pt x="14" y="121"/>
                    <a:pt x="14" y="121"/>
                  </a:cubicBezTo>
                  <a:cubicBezTo>
                    <a:pt x="14" y="81"/>
                    <a:pt x="14" y="48"/>
                    <a:pt x="14" y="8"/>
                  </a:cubicBezTo>
                  <a:cubicBezTo>
                    <a:pt x="14" y="8"/>
                    <a:pt x="0" y="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3"/>
            <p:cNvSpPr/>
            <p:nvPr/>
          </p:nvSpPr>
          <p:spPr>
            <a:xfrm>
              <a:off x="2646400" y="1733375"/>
              <a:ext cx="375" cy="375"/>
            </a:xfrm>
            <a:custGeom>
              <a:avLst/>
              <a:gdLst/>
              <a:ahLst/>
              <a:cxnLst/>
              <a:rect l="l" t="t" r="r" b="b"/>
              <a:pathLst>
                <a:path w="15" h="15" extrusionOk="0">
                  <a:moveTo>
                    <a:pt x="1" y="1"/>
                  </a:moveTo>
                  <a:cubicBezTo>
                    <a:pt x="7" y="7"/>
                    <a:pt x="7" y="7"/>
                    <a:pt x="7" y="14"/>
                  </a:cubicBezTo>
                  <a:lnTo>
                    <a:pt x="14" y="14"/>
                  </a:lnTo>
                  <a:cubicBezTo>
                    <a:pt x="7" y="7"/>
                    <a:pt x="7"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3"/>
            <p:cNvSpPr/>
            <p:nvPr/>
          </p:nvSpPr>
          <p:spPr>
            <a:xfrm>
              <a:off x="2679200" y="1704600"/>
              <a:ext cx="175" cy="550"/>
            </a:xfrm>
            <a:custGeom>
              <a:avLst/>
              <a:gdLst/>
              <a:ahLst/>
              <a:cxnLst/>
              <a:rect l="l" t="t" r="r" b="b"/>
              <a:pathLst>
                <a:path w="7" h="22" extrusionOk="0">
                  <a:moveTo>
                    <a:pt x="0" y="1"/>
                  </a:moveTo>
                  <a:cubicBezTo>
                    <a:pt x="0" y="1"/>
                    <a:pt x="7" y="21"/>
                    <a:pt x="7" y="21"/>
                  </a:cubicBezTo>
                  <a:lnTo>
                    <a:pt x="7" y="8"/>
                  </a:lnTo>
                  <a:cubicBezTo>
                    <a:pt x="7" y="8"/>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3"/>
            <p:cNvSpPr/>
            <p:nvPr/>
          </p:nvSpPr>
          <p:spPr>
            <a:xfrm>
              <a:off x="2612125" y="1728200"/>
              <a:ext cx="525" cy="200"/>
            </a:xfrm>
            <a:custGeom>
              <a:avLst/>
              <a:gdLst/>
              <a:ahLst/>
              <a:cxnLst/>
              <a:rect l="l" t="t" r="r" b="b"/>
              <a:pathLst>
                <a:path w="21" h="8" extrusionOk="0">
                  <a:moveTo>
                    <a:pt x="0" y="0"/>
                  </a:moveTo>
                  <a:cubicBezTo>
                    <a:pt x="0" y="0"/>
                    <a:pt x="13" y="7"/>
                    <a:pt x="13" y="7"/>
                  </a:cubicBezTo>
                  <a:cubicBezTo>
                    <a:pt x="13" y="7"/>
                    <a:pt x="20" y="0"/>
                    <a:pt x="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3"/>
            <p:cNvSpPr/>
            <p:nvPr/>
          </p:nvSpPr>
          <p:spPr>
            <a:xfrm>
              <a:off x="2474625" y="1804125"/>
              <a:ext cx="525" cy="525"/>
            </a:xfrm>
            <a:custGeom>
              <a:avLst/>
              <a:gdLst/>
              <a:ahLst/>
              <a:cxnLst/>
              <a:rect l="l" t="t" r="r" b="b"/>
              <a:pathLst>
                <a:path w="21" h="21" extrusionOk="0">
                  <a:moveTo>
                    <a:pt x="0" y="1"/>
                  </a:moveTo>
                  <a:cubicBezTo>
                    <a:pt x="0" y="1"/>
                    <a:pt x="0" y="8"/>
                    <a:pt x="0" y="8"/>
                  </a:cubicBezTo>
                  <a:cubicBezTo>
                    <a:pt x="7" y="8"/>
                    <a:pt x="20" y="21"/>
                    <a:pt x="20" y="21"/>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3"/>
            <p:cNvSpPr/>
            <p:nvPr/>
          </p:nvSpPr>
          <p:spPr>
            <a:xfrm>
              <a:off x="2657100" y="1690400"/>
              <a:ext cx="375" cy="175"/>
            </a:xfrm>
            <a:custGeom>
              <a:avLst/>
              <a:gdLst/>
              <a:ahLst/>
              <a:cxnLst/>
              <a:rect l="l" t="t" r="r" b="b"/>
              <a:pathLst>
                <a:path w="15" h="7" extrusionOk="0">
                  <a:moveTo>
                    <a:pt x="14" y="0"/>
                  </a:moveTo>
                  <a:lnTo>
                    <a:pt x="1" y="7"/>
                  </a:lnTo>
                  <a:lnTo>
                    <a:pt x="14" y="7"/>
                  </a:lnTo>
                  <a:cubicBezTo>
                    <a:pt x="14" y="7"/>
                    <a:pt x="14" y="0"/>
                    <a:pt x="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3"/>
            <p:cNvSpPr/>
            <p:nvPr/>
          </p:nvSpPr>
          <p:spPr>
            <a:xfrm>
              <a:off x="2662975" y="1682700"/>
              <a:ext cx="350" cy="350"/>
            </a:xfrm>
            <a:custGeom>
              <a:avLst/>
              <a:gdLst/>
              <a:ahLst/>
              <a:cxnLst/>
              <a:rect l="l" t="t" r="r" b="b"/>
              <a:pathLst>
                <a:path w="14" h="14" extrusionOk="0">
                  <a:moveTo>
                    <a:pt x="7" y="0"/>
                  </a:moveTo>
                  <a:cubicBezTo>
                    <a:pt x="7" y="0"/>
                    <a:pt x="0" y="14"/>
                    <a:pt x="0" y="14"/>
                  </a:cubicBez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3"/>
            <p:cNvSpPr/>
            <p:nvPr/>
          </p:nvSpPr>
          <p:spPr>
            <a:xfrm>
              <a:off x="2657275" y="1680850"/>
              <a:ext cx="525" cy="200"/>
            </a:xfrm>
            <a:custGeom>
              <a:avLst/>
              <a:gdLst/>
              <a:ahLst/>
              <a:cxnLst/>
              <a:rect l="l" t="t" r="r" b="b"/>
              <a:pathLst>
                <a:path w="21" h="8" extrusionOk="0">
                  <a:moveTo>
                    <a:pt x="21" y="1"/>
                  </a:moveTo>
                  <a:lnTo>
                    <a:pt x="1" y="8"/>
                  </a:lnTo>
                  <a:lnTo>
                    <a:pt x="7" y="8"/>
                  </a:lnTo>
                  <a:lnTo>
                    <a:pt x="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33"/>
            <p:cNvSpPr/>
            <p:nvPr/>
          </p:nvSpPr>
          <p:spPr>
            <a:xfrm>
              <a:off x="2657100" y="1680850"/>
              <a:ext cx="375" cy="200"/>
            </a:xfrm>
            <a:custGeom>
              <a:avLst/>
              <a:gdLst/>
              <a:ahLst/>
              <a:cxnLst/>
              <a:rect l="l" t="t" r="r" b="b"/>
              <a:pathLst>
                <a:path w="15" h="8" extrusionOk="0">
                  <a:moveTo>
                    <a:pt x="1" y="1"/>
                  </a:moveTo>
                  <a:lnTo>
                    <a:pt x="8" y="8"/>
                  </a:lnTo>
                  <a:lnTo>
                    <a:pt x="14" y="8"/>
                  </a:lnTo>
                  <a:cubicBezTo>
                    <a:pt x="14" y="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3"/>
            <p:cNvSpPr/>
            <p:nvPr/>
          </p:nvSpPr>
          <p:spPr>
            <a:xfrm>
              <a:off x="2502550" y="1769000"/>
              <a:ext cx="200" cy="525"/>
            </a:xfrm>
            <a:custGeom>
              <a:avLst/>
              <a:gdLst/>
              <a:ahLst/>
              <a:cxnLst/>
              <a:rect l="l" t="t" r="r" b="b"/>
              <a:pathLst>
                <a:path w="8" h="21" extrusionOk="0">
                  <a:moveTo>
                    <a:pt x="1" y="1"/>
                  </a:moveTo>
                  <a:cubicBezTo>
                    <a:pt x="1" y="8"/>
                    <a:pt x="1" y="14"/>
                    <a:pt x="1" y="21"/>
                  </a:cubicBezTo>
                  <a:cubicBezTo>
                    <a:pt x="1" y="21"/>
                    <a:pt x="7" y="14"/>
                    <a:pt x="7" y="14"/>
                  </a:cubicBezTo>
                  <a:cubicBezTo>
                    <a:pt x="1" y="14"/>
                    <a:pt x="1" y="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3"/>
            <p:cNvSpPr/>
            <p:nvPr/>
          </p:nvSpPr>
          <p:spPr>
            <a:xfrm>
              <a:off x="2475300" y="1780875"/>
              <a:ext cx="675" cy="200"/>
            </a:xfrm>
            <a:custGeom>
              <a:avLst/>
              <a:gdLst/>
              <a:ahLst/>
              <a:cxnLst/>
              <a:rect l="l" t="t" r="r" b="b"/>
              <a:pathLst>
                <a:path w="27" h="8" extrusionOk="0">
                  <a:moveTo>
                    <a:pt x="0" y="1"/>
                  </a:moveTo>
                  <a:lnTo>
                    <a:pt x="27" y="8"/>
                  </a:lnTo>
                  <a:lnTo>
                    <a:pt x="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3"/>
            <p:cNvSpPr/>
            <p:nvPr/>
          </p:nvSpPr>
          <p:spPr>
            <a:xfrm>
              <a:off x="2475950" y="1780725"/>
              <a:ext cx="25" cy="350"/>
            </a:xfrm>
            <a:custGeom>
              <a:avLst/>
              <a:gdLst/>
              <a:ahLst/>
              <a:cxnLst/>
              <a:rect l="l" t="t" r="r" b="b"/>
              <a:pathLst>
                <a:path w="1" h="14" extrusionOk="0">
                  <a:moveTo>
                    <a:pt x="1" y="14"/>
                  </a:moveTo>
                  <a:lnTo>
                    <a:pt x="1" y="0"/>
                  </a:lnTo>
                  <a:cubicBezTo>
                    <a:pt x="1" y="0"/>
                    <a:pt x="1" y="7"/>
                    <a:pt x="1" y="7"/>
                  </a:cubicBezTo>
                  <a:cubicBezTo>
                    <a:pt x="1" y="7"/>
                    <a:pt x="1" y="14"/>
                    <a:pt x="1" y="1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33"/>
            <p:cNvSpPr/>
            <p:nvPr/>
          </p:nvSpPr>
          <p:spPr>
            <a:xfrm>
              <a:off x="2656600" y="1669325"/>
              <a:ext cx="2875" cy="850"/>
            </a:xfrm>
            <a:custGeom>
              <a:avLst/>
              <a:gdLst/>
              <a:ahLst/>
              <a:cxnLst/>
              <a:rect l="l" t="t" r="r" b="b"/>
              <a:pathLst>
                <a:path w="115" h="34" extrusionOk="0">
                  <a:moveTo>
                    <a:pt x="1" y="0"/>
                  </a:moveTo>
                  <a:lnTo>
                    <a:pt x="7" y="7"/>
                  </a:lnTo>
                  <a:cubicBezTo>
                    <a:pt x="21" y="10"/>
                    <a:pt x="36" y="12"/>
                    <a:pt x="51" y="15"/>
                  </a:cubicBezTo>
                  <a:lnTo>
                    <a:pt x="51" y="15"/>
                  </a:lnTo>
                  <a:cubicBezTo>
                    <a:pt x="35" y="11"/>
                    <a:pt x="18" y="6"/>
                    <a:pt x="1" y="0"/>
                  </a:cubicBezTo>
                  <a:close/>
                  <a:moveTo>
                    <a:pt x="51" y="15"/>
                  </a:moveTo>
                  <a:cubicBezTo>
                    <a:pt x="72" y="21"/>
                    <a:pt x="92" y="26"/>
                    <a:pt x="115" y="34"/>
                  </a:cubicBezTo>
                  <a:cubicBezTo>
                    <a:pt x="115" y="34"/>
                    <a:pt x="115" y="27"/>
                    <a:pt x="115" y="27"/>
                  </a:cubicBezTo>
                  <a:cubicBezTo>
                    <a:pt x="95" y="23"/>
                    <a:pt x="73" y="19"/>
                    <a:pt x="51"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3"/>
            <p:cNvSpPr/>
            <p:nvPr/>
          </p:nvSpPr>
          <p:spPr>
            <a:xfrm>
              <a:off x="2656275" y="1669150"/>
              <a:ext cx="525" cy="350"/>
            </a:xfrm>
            <a:custGeom>
              <a:avLst/>
              <a:gdLst/>
              <a:ahLst/>
              <a:cxnLst/>
              <a:rect l="l" t="t" r="r" b="b"/>
              <a:pathLst>
                <a:path w="21" h="14" extrusionOk="0">
                  <a:moveTo>
                    <a:pt x="0" y="1"/>
                  </a:moveTo>
                  <a:lnTo>
                    <a:pt x="0" y="1"/>
                  </a:lnTo>
                  <a:cubicBezTo>
                    <a:pt x="7" y="7"/>
                    <a:pt x="14" y="14"/>
                    <a:pt x="20" y="14"/>
                  </a:cubicBezTo>
                  <a:cubicBezTo>
                    <a:pt x="20" y="14"/>
                    <a:pt x="14" y="7"/>
                    <a:pt x="20" y="7"/>
                  </a:cubicBezTo>
                  <a:cubicBezTo>
                    <a:pt x="14" y="7"/>
                    <a:pt x="7"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3"/>
            <p:cNvSpPr/>
            <p:nvPr/>
          </p:nvSpPr>
          <p:spPr>
            <a:xfrm>
              <a:off x="2470450" y="1772175"/>
              <a:ext cx="525" cy="200"/>
            </a:xfrm>
            <a:custGeom>
              <a:avLst/>
              <a:gdLst/>
              <a:ahLst/>
              <a:cxnLst/>
              <a:rect l="l" t="t" r="r" b="b"/>
              <a:pathLst>
                <a:path w="21" h="8" extrusionOk="0">
                  <a:moveTo>
                    <a:pt x="0" y="1"/>
                  </a:moveTo>
                  <a:cubicBezTo>
                    <a:pt x="0" y="8"/>
                    <a:pt x="7" y="8"/>
                    <a:pt x="13" y="8"/>
                  </a:cubicBezTo>
                  <a:lnTo>
                    <a:pt x="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3"/>
            <p:cNvSpPr/>
            <p:nvPr/>
          </p:nvSpPr>
          <p:spPr>
            <a:xfrm>
              <a:off x="2470775" y="1772025"/>
              <a:ext cx="200" cy="350"/>
            </a:xfrm>
            <a:custGeom>
              <a:avLst/>
              <a:gdLst/>
              <a:ahLst/>
              <a:cxnLst/>
              <a:rect l="l" t="t" r="r" b="b"/>
              <a:pathLst>
                <a:path w="8" h="14" extrusionOk="0">
                  <a:moveTo>
                    <a:pt x="7" y="0"/>
                  </a:moveTo>
                  <a:cubicBezTo>
                    <a:pt x="7" y="0"/>
                    <a:pt x="7" y="7"/>
                    <a:pt x="0" y="14"/>
                  </a:cubicBezTo>
                  <a:cubicBezTo>
                    <a:pt x="0" y="14"/>
                    <a:pt x="7" y="7"/>
                    <a:pt x="7" y="7"/>
                  </a:cubicBezTo>
                  <a:cubicBezTo>
                    <a:pt x="7" y="7"/>
                    <a:pt x="7" y="0"/>
                    <a:pt x="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33"/>
            <p:cNvSpPr/>
            <p:nvPr/>
          </p:nvSpPr>
          <p:spPr>
            <a:xfrm>
              <a:off x="2498375" y="1624000"/>
              <a:ext cx="200" cy="525"/>
            </a:xfrm>
            <a:custGeom>
              <a:avLst/>
              <a:gdLst/>
              <a:ahLst/>
              <a:cxnLst/>
              <a:rect l="l" t="t" r="r" b="b"/>
              <a:pathLst>
                <a:path w="8" h="21" extrusionOk="0">
                  <a:moveTo>
                    <a:pt x="7" y="0"/>
                  </a:moveTo>
                  <a:lnTo>
                    <a:pt x="7" y="0"/>
                  </a:lnTo>
                  <a:cubicBezTo>
                    <a:pt x="7" y="0"/>
                    <a:pt x="0" y="7"/>
                    <a:pt x="0" y="7"/>
                  </a:cubicBezTo>
                  <a:cubicBezTo>
                    <a:pt x="0" y="7"/>
                    <a:pt x="0" y="20"/>
                    <a:pt x="0" y="20"/>
                  </a:cubicBezTo>
                  <a:lnTo>
                    <a:pt x="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3"/>
            <p:cNvSpPr/>
            <p:nvPr/>
          </p:nvSpPr>
          <p:spPr>
            <a:xfrm>
              <a:off x="2572800" y="1562950"/>
              <a:ext cx="700" cy="1175"/>
            </a:xfrm>
            <a:custGeom>
              <a:avLst/>
              <a:gdLst/>
              <a:ahLst/>
              <a:cxnLst/>
              <a:rect l="l" t="t" r="r" b="b"/>
              <a:pathLst>
                <a:path w="28" h="47" extrusionOk="0">
                  <a:moveTo>
                    <a:pt x="21" y="0"/>
                  </a:moveTo>
                  <a:cubicBezTo>
                    <a:pt x="16" y="9"/>
                    <a:pt x="15" y="18"/>
                    <a:pt x="14" y="29"/>
                  </a:cubicBezTo>
                  <a:lnTo>
                    <a:pt x="14" y="29"/>
                  </a:lnTo>
                  <a:cubicBezTo>
                    <a:pt x="18" y="26"/>
                    <a:pt x="21" y="23"/>
                    <a:pt x="21" y="20"/>
                  </a:cubicBezTo>
                  <a:cubicBezTo>
                    <a:pt x="28" y="20"/>
                    <a:pt x="21" y="7"/>
                    <a:pt x="21" y="0"/>
                  </a:cubicBezTo>
                  <a:close/>
                  <a:moveTo>
                    <a:pt x="14" y="29"/>
                  </a:moveTo>
                  <a:cubicBezTo>
                    <a:pt x="10" y="33"/>
                    <a:pt x="4" y="37"/>
                    <a:pt x="1" y="40"/>
                  </a:cubicBezTo>
                  <a:lnTo>
                    <a:pt x="14" y="47"/>
                  </a:lnTo>
                  <a:cubicBezTo>
                    <a:pt x="14" y="40"/>
                    <a:pt x="14" y="35"/>
                    <a:pt x="14" y="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34"/>
        <p:cNvGrpSpPr/>
        <p:nvPr/>
      </p:nvGrpSpPr>
      <p:grpSpPr>
        <a:xfrm>
          <a:off x="0" y="0"/>
          <a:ext cx="0" cy="0"/>
          <a:chOff x="0" y="0"/>
          <a:chExt cx="0" cy="0"/>
        </a:xfrm>
      </p:grpSpPr>
      <p:sp>
        <p:nvSpPr>
          <p:cNvPr id="6135" name="Google Shape;6135;p34"/>
          <p:cNvSpPr txBox="1">
            <a:spLocks noGrp="1"/>
          </p:cNvSpPr>
          <p:nvPr>
            <p:ph type="title"/>
          </p:nvPr>
        </p:nvSpPr>
        <p:spPr>
          <a:xfrm>
            <a:off x="503974" y="547454"/>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A chain line of events</a:t>
            </a:r>
            <a:endParaRPr dirty="0"/>
          </a:p>
        </p:txBody>
      </p:sp>
      <p:sp>
        <p:nvSpPr>
          <p:cNvPr id="6136" name="Google Shape;6136;p34"/>
          <p:cNvSpPr txBox="1"/>
          <p:nvPr/>
        </p:nvSpPr>
        <p:spPr>
          <a:xfrm>
            <a:off x="868359" y="1748734"/>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dirty="0">
                <a:solidFill>
                  <a:schemeClr val="lt2"/>
                </a:solidFill>
                <a:latin typeface="Italiana"/>
                <a:ea typeface="Italiana"/>
                <a:cs typeface="Italiana"/>
                <a:sym typeface="Italiana"/>
              </a:rPr>
              <a:t>2</a:t>
            </a:r>
            <a:r>
              <a:rPr lang="en-GB" sz="2300" b="1" dirty="0">
                <a:solidFill>
                  <a:schemeClr val="lt2"/>
                </a:solidFill>
                <a:latin typeface="Italiana"/>
                <a:ea typeface="Italiana"/>
                <a:cs typeface="Italiana"/>
                <a:sym typeface="Italiana"/>
              </a:rPr>
              <a:t>4 Nov</a:t>
            </a:r>
            <a:endParaRPr sz="2300" b="1" dirty="0">
              <a:solidFill>
                <a:schemeClr val="lt2"/>
              </a:solidFill>
              <a:latin typeface="Italiana"/>
              <a:ea typeface="Italiana"/>
              <a:cs typeface="Italiana"/>
              <a:sym typeface="Italiana"/>
            </a:endParaRPr>
          </a:p>
        </p:txBody>
      </p:sp>
      <p:sp>
        <p:nvSpPr>
          <p:cNvPr id="6137" name="Google Shape;6137;p34"/>
          <p:cNvSpPr txBox="1"/>
          <p:nvPr/>
        </p:nvSpPr>
        <p:spPr>
          <a:xfrm>
            <a:off x="840857" y="2272100"/>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dk1"/>
                </a:solidFill>
                <a:latin typeface="Actor"/>
                <a:ea typeface="Actor"/>
                <a:cs typeface="Actor"/>
                <a:sym typeface="Actor"/>
              </a:rPr>
              <a:t>Student Conference</a:t>
            </a:r>
            <a:endParaRPr dirty="0">
              <a:solidFill>
                <a:schemeClr val="dk1"/>
              </a:solidFill>
              <a:latin typeface="Actor"/>
              <a:ea typeface="Actor"/>
              <a:cs typeface="Actor"/>
              <a:sym typeface="Actor"/>
            </a:endParaRPr>
          </a:p>
        </p:txBody>
      </p:sp>
      <p:sp>
        <p:nvSpPr>
          <p:cNvPr id="6138" name="Google Shape;6138;p34"/>
          <p:cNvSpPr txBox="1"/>
          <p:nvPr/>
        </p:nvSpPr>
        <p:spPr>
          <a:xfrm>
            <a:off x="2720170" y="17367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dirty="0">
                <a:solidFill>
                  <a:schemeClr val="lt2"/>
                </a:solidFill>
                <a:latin typeface="Italiana"/>
                <a:ea typeface="Italiana"/>
                <a:cs typeface="Italiana"/>
                <a:sym typeface="Italiana"/>
              </a:rPr>
              <a:t>Thursdays</a:t>
            </a:r>
            <a:endParaRPr sz="2200" b="1" dirty="0">
              <a:solidFill>
                <a:schemeClr val="lt2"/>
              </a:solidFill>
              <a:latin typeface="Italiana"/>
              <a:ea typeface="Italiana"/>
              <a:cs typeface="Italiana"/>
              <a:sym typeface="Italiana"/>
            </a:endParaRPr>
          </a:p>
        </p:txBody>
      </p:sp>
      <p:sp>
        <p:nvSpPr>
          <p:cNvPr id="6139" name="Google Shape;6139;p34"/>
          <p:cNvSpPr txBox="1"/>
          <p:nvPr/>
        </p:nvSpPr>
        <p:spPr>
          <a:xfrm>
            <a:off x="2722324" y="2212154"/>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dk1"/>
                </a:solidFill>
                <a:latin typeface="Actor"/>
                <a:ea typeface="Actor"/>
                <a:cs typeface="Actor"/>
                <a:sym typeface="Actor"/>
              </a:rPr>
              <a:t>Project meetings with peers</a:t>
            </a:r>
            <a:endParaRPr dirty="0">
              <a:solidFill>
                <a:schemeClr val="dk1"/>
              </a:solidFill>
              <a:latin typeface="Actor"/>
              <a:ea typeface="Actor"/>
              <a:cs typeface="Actor"/>
              <a:sym typeface="Actor"/>
            </a:endParaRPr>
          </a:p>
        </p:txBody>
      </p:sp>
      <p:sp>
        <p:nvSpPr>
          <p:cNvPr id="6140" name="Google Shape;6140;p34"/>
          <p:cNvSpPr txBox="1"/>
          <p:nvPr/>
        </p:nvSpPr>
        <p:spPr>
          <a:xfrm>
            <a:off x="4571981" y="17367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Today</a:t>
            </a:r>
            <a:endParaRPr sz="2300" b="1" dirty="0">
              <a:solidFill>
                <a:schemeClr val="lt2"/>
              </a:solidFill>
              <a:latin typeface="Italiana"/>
              <a:ea typeface="Italiana"/>
              <a:cs typeface="Italiana"/>
              <a:sym typeface="Italiana"/>
            </a:endParaRPr>
          </a:p>
        </p:txBody>
      </p:sp>
      <p:sp>
        <p:nvSpPr>
          <p:cNvPr id="6141" name="Google Shape;6141;p34"/>
          <p:cNvSpPr txBox="1"/>
          <p:nvPr/>
        </p:nvSpPr>
        <p:spPr>
          <a:xfrm>
            <a:off x="4544126" y="2225413"/>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dk1"/>
                </a:solidFill>
                <a:latin typeface="Actor"/>
                <a:ea typeface="Actor"/>
                <a:cs typeface="Actor"/>
                <a:sym typeface="Actor"/>
              </a:rPr>
              <a:t>Presentation day</a:t>
            </a:r>
            <a:endParaRPr dirty="0">
              <a:solidFill>
                <a:schemeClr val="dk1"/>
              </a:solidFill>
              <a:latin typeface="Actor"/>
              <a:ea typeface="Actor"/>
              <a:cs typeface="Actor"/>
              <a:sym typeface="Actor"/>
            </a:endParaRPr>
          </a:p>
        </p:txBody>
      </p:sp>
      <p:sp>
        <p:nvSpPr>
          <p:cNvPr id="6142" name="Google Shape;6142;p34"/>
          <p:cNvSpPr txBox="1"/>
          <p:nvPr/>
        </p:nvSpPr>
        <p:spPr>
          <a:xfrm>
            <a:off x="6423792" y="17367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24 May</a:t>
            </a:r>
            <a:endParaRPr sz="2300" b="1" dirty="0">
              <a:solidFill>
                <a:schemeClr val="lt2"/>
              </a:solidFill>
              <a:latin typeface="Italiana"/>
              <a:ea typeface="Italiana"/>
              <a:cs typeface="Italiana"/>
              <a:sym typeface="Italiana"/>
            </a:endParaRPr>
          </a:p>
        </p:txBody>
      </p:sp>
      <p:sp>
        <p:nvSpPr>
          <p:cNvPr id="6143" name="Google Shape;6143;p34"/>
          <p:cNvSpPr txBox="1"/>
          <p:nvPr/>
        </p:nvSpPr>
        <p:spPr>
          <a:xfrm>
            <a:off x="6423792" y="2225413"/>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dirty="0">
                <a:solidFill>
                  <a:schemeClr val="dk1"/>
                </a:solidFill>
                <a:latin typeface="Actor"/>
                <a:ea typeface="Actor"/>
                <a:cs typeface="Actor"/>
                <a:sym typeface="Actor"/>
              </a:rPr>
              <a:t>Project Celebration Event</a:t>
            </a:r>
            <a:endParaRPr sz="1300" dirty="0">
              <a:solidFill>
                <a:schemeClr val="dk1"/>
              </a:solidFill>
              <a:latin typeface="Actor"/>
              <a:ea typeface="Actor"/>
              <a:cs typeface="Actor"/>
              <a:sym typeface="Actor"/>
            </a:endParaRPr>
          </a:p>
        </p:txBody>
      </p:sp>
      <p:sp>
        <p:nvSpPr>
          <p:cNvPr id="6146" name="Google Shape;6146;p34"/>
          <p:cNvSpPr/>
          <p:nvPr/>
        </p:nvSpPr>
        <p:spPr>
          <a:xfrm>
            <a:off x="1253156" y="3383175"/>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r>
              <a:rPr lang="en" sz="3000" b="1">
                <a:solidFill>
                  <a:schemeClr val="dk1"/>
                </a:solidFill>
                <a:latin typeface="Italiana"/>
                <a:ea typeface="Italiana"/>
                <a:cs typeface="Italiana"/>
                <a:sym typeface="Italiana"/>
              </a:rPr>
              <a:t>1</a:t>
            </a:r>
            <a:endParaRPr sz="3000">
              <a:solidFill>
                <a:schemeClr val="dk1"/>
              </a:solidFill>
            </a:endParaRPr>
          </a:p>
        </p:txBody>
      </p:sp>
      <p:sp>
        <p:nvSpPr>
          <p:cNvPr id="6147" name="Google Shape;6147;p34"/>
          <p:cNvSpPr/>
          <p:nvPr/>
        </p:nvSpPr>
        <p:spPr>
          <a:xfrm>
            <a:off x="3146223" y="33831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r>
              <a:rPr lang="en" sz="3000" b="1">
                <a:solidFill>
                  <a:schemeClr val="dk1"/>
                </a:solidFill>
                <a:latin typeface="Italiana"/>
                <a:ea typeface="Italiana"/>
                <a:cs typeface="Italiana"/>
                <a:sym typeface="Italiana"/>
              </a:rPr>
              <a:t>2</a:t>
            </a:r>
            <a:endParaRPr/>
          </a:p>
        </p:txBody>
      </p:sp>
      <p:sp>
        <p:nvSpPr>
          <p:cNvPr id="6148" name="Google Shape;6148;p34"/>
          <p:cNvSpPr/>
          <p:nvPr/>
        </p:nvSpPr>
        <p:spPr>
          <a:xfrm>
            <a:off x="4956425" y="33831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r>
              <a:rPr lang="en" sz="3000" b="1" dirty="0">
                <a:solidFill>
                  <a:schemeClr val="dk1"/>
                </a:solidFill>
                <a:latin typeface="Italiana"/>
                <a:ea typeface="Italiana"/>
                <a:cs typeface="Italiana"/>
                <a:sym typeface="Italiana"/>
              </a:rPr>
              <a:t>3</a:t>
            </a:r>
            <a:endParaRPr dirty="0"/>
          </a:p>
        </p:txBody>
      </p:sp>
      <p:sp>
        <p:nvSpPr>
          <p:cNvPr id="6149" name="Google Shape;6149;p34"/>
          <p:cNvSpPr/>
          <p:nvPr/>
        </p:nvSpPr>
        <p:spPr>
          <a:xfrm>
            <a:off x="6849492" y="33831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r>
              <a:rPr lang="en" sz="3000" b="1">
                <a:solidFill>
                  <a:schemeClr val="dk1"/>
                </a:solidFill>
                <a:latin typeface="Italiana"/>
                <a:ea typeface="Italiana"/>
                <a:cs typeface="Italiana"/>
                <a:sym typeface="Italiana"/>
              </a:rPr>
              <a:t>4</a:t>
            </a:r>
            <a:endParaRPr/>
          </a:p>
        </p:txBody>
      </p:sp>
      <p:cxnSp>
        <p:nvCxnSpPr>
          <p:cNvPr id="6151" name="Google Shape;6151;p34"/>
          <p:cNvCxnSpPr>
            <a:stCxn id="6137" idx="2"/>
            <a:endCxn id="6146" idx="0"/>
          </p:cNvCxnSpPr>
          <p:nvPr/>
        </p:nvCxnSpPr>
        <p:spPr>
          <a:xfrm flipH="1">
            <a:off x="1557806" y="2844800"/>
            <a:ext cx="13401" cy="538375"/>
          </a:xfrm>
          <a:prstGeom prst="straightConnector1">
            <a:avLst/>
          </a:prstGeom>
          <a:noFill/>
          <a:ln w="9525" cap="flat" cmpd="sng">
            <a:solidFill>
              <a:schemeClr val="dk1"/>
            </a:solidFill>
            <a:prstDash val="solid"/>
            <a:round/>
            <a:headEnd type="none" w="med" len="med"/>
            <a:tailEnd type="none" w="med" len="med"/>
          </a:ln>
        </p:spPr>
      </p:cxnSp>
      <p:cxnSp>
        <p:nvCxnSpPr>
          <p:cNvPr id="6152" name="Google Shape;6152;p34"/>
          <p:cNvCxnSpPr>
            <a:stCxn id="6139" idx="2"/>
            <a:endCxn id="6147" idx="0"/>
          </p:cNvCxnSpPr>
          <p:nvPr/>
        </p:nvCxnSpPr>
        <p:spPr>
          <a:xfrm flipH="1">
            <a:off x="3450873" y="2784854"/>
            <a:ext cx="1801" cy="598259"/>
          </a:xfrm>
          <a:prstGeom prst="straightConnector1">
            <a:avLst/>
          </a:prstGeom>
          <a:noFill/>
          <a:ln w="9525" cap="flat" cmpd="sng">
            <a:solidFill>
              <a:schemeClr val="dk1"/>
            </a:solidFill>
            <a:prstDash val="solid"/>
            <a:round/>
            <a:headEnd type="none" w="med" len="med"/>
            <a:tailEnd type="none" w="med" len="med"/>
          </a:ln>
        </p:spPr>
      </p:cxnSp>
      <p:cxnSp>
        <p:nvCxnSpPr>
          <p:cNvPr id="6153" name="Google Shape;6153;p34"/>
          <p:cNvCxnSpPr>
            <a:stCxn id="6141" idx="2"/>
            <a:endCxn id="6148" idx="0"/>
          </p:cNvCxnSpPr>
          <p:nvPr/>
        </p:nvCxnSpPr>
        <p:spPr>
          <a:xfrm flipH="1">
            <a:off x="5261075" y="2798113"/>
            <a:ext cx="13401" cy="585000"/>
          </a:xfrm>
          <a:prstGeom prst="straightConnector1">
            <a:avLst/>
          </a:prstGeom>
          <a:noFill/>
          <a:ln w="9525" cap="flat" cmpd="sng">
            <a:solidFill>
              <a:schemeClr val="dk1"/>
            </a:solidFill>
            <a:prstDash val="solid"/>
            <a:round/>
            <a:headEnd type="none" w="med" len="med"/>
            <a:tailEnd type="none" w="med" len="med"/>
          </a:ln>
        </p:spPr>
      </p:cxnSp>
      <p:cxnSp>
        <p:nvCxnSpPr>
          <p:cNvPr id="6154" name="Google Shape;6154;p34"/>
          <p:cNvCxnSpPr>
            <a:cxnSpLocks/>
            <a:stCxn id="6143" idx="2"/>
            <a:endCxn id="6149" idx="0"/>
          </p:cNvCxnSpPr>
          <p:nvPr/>
        </p:nvCxnSpPr>
        <p:spPr>
          <a:xfrm>
            <a:off x="7154142" y="2798113"/>
            <a:ext cx="0" cy="585000"/>
          </a:xfrm>
          <a:prstGeom prst="straightConnector1">
            <a:avLst/>
          </a:prstGeom>
          <a:noFill/>
          <a:ln w="9525" cap="flat" cmpd="sng">
            <a:solidFill>
              <a:schemeClr val="dk1"/>
            </a:solidFill>
            <a:prstDash val="solid"/>
            <a:round/>
            <a:headEnd type="none" w="med" len="med"/>
            <a:tailEnd type="none" w="med" len="med"/>
          </a:ln>
        </p:spPr>
      </p:cxnSp>
      <p:cxnSp>
        <p:nvCxnSpPr>
          <p:cNvPr id="6156" name="Google Shape;6156;p34"/>
          <p:cNvCxnSpPr>
            <a:stCxn id="6146" idx="6"/>
            <a:endCxn id="6147" idx="2"/>
          </p:cNvCxnSpPr>
          <p:nvPr/>
        </p:nvCxnSpPr>
        <p:spPr>
          <a:xfrm flipV="1">
            <a:off x="1862456" y="3687763"/>
            <a:ext cx="1283767" cy="62"/>
          </a:xfrm>
          <a:prstGeom prst="straightConnector1">
            <a:avLst/>
          </a:prstGeom>
          <a:noFill/>
          <a:ln w="9525" cap="flat" cmpd="sng">
            <a:solidFill>
              <a:schemeClr val="dk1"/>
            </a:solidFill>
            <a:prstDash val="solid"/>
            <a:round/>
            <a:headEnd type="none" w="med" len="med"/>
            <a:tailEnd type="none" w="med" len="med"/>
          </a:ln>
        </p:spPr>
      </p:cxnSp>
      <p:cxnSp>
        <p:nvCxnSpPr>
          <p:cNvPr id="6157" name="Google Shape;6157;p34"/>
          <p:cNvCxnSpPr>
            <a:cxnSpLocks/>
            <a:stCxn id="6147" idx="6"/>
            <a:endCxn id="6148" idx="2"/>
          </p:cNvCxnSpPr>
          <p:nvPr/>
        </p:nvCxnSpPr>
        <p:spPr>
          <a:xfrm>
            <a:off x="3755523" y="3687763"/>
            <a:ext cx="1200902" cy="0"/>
          </a:xfrm>
          <a:prstGeom prst="straightConnector1">
            <a:avLst/>
          </a:prstGeom>
          <a:noFill/>
          <a:ln w="9525" cap="flat" cmpd="sng">
            <a:solidFill>
              <a:schemeClr val="dk1"/>
            </a:solidFill>
            <a:prstDash val="solid"/>
            <a:round/>
            <a:headEnd type="none" w="med" len="med"/>
            <a:tailEnd type="none" w="med" len="med"/>
          </a:ln>
        </p:spPr>
      </p:cxnSp>
      <p:cxnSp>
        <p:nvCxnSpPr>
          <p:cNvPr id="6158" name="Google Shape;6158;p34"/>
          <p:cNvCxnSpPr>
            <a:cxnSpLocks/>
            <a:stCxn id="6148" idx="6"/>
            <a:endCxn id="6149" idx="2"/>
          </p:cNvCxnSpPr>
          <p:nvPr/>
        </p:nvCxnSpPr>
        <p:spPr>
          <a:xfrm>
            <a:off x="5565725" y="3687763"/>
            <a:ext cx="1283767"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14"/>
        <p:cNvGrpSpPr/>
        <p:nvPr/>
      </p:nvGrpSpPr>
      <p:grpSpPr>
        <a:xfrm>
          <a:off x="0" y="0"/>
          <a:ext cx="0" cy="0"/>
          <a:chOff x="0" y="0"/>
          <a:chExt cx="0" cy="0"/>
        </a:xfrm>
      </p:grpSpPr>
      <p:sp>
        <p:nvSpPr>
          <p:cNvPr id="6315" name="Google Shape;6315;p39"/>
          <p:cNvSpPr txBox="1">
            <a:spLocks noGrp="1"/>
          </p:cNvSpPr>
          <p:nvPr>
            <p:ph type="title"/>
          </p:nvPr>
        </p:nvSpPr>
        <p:spPr>
          <a:xfrm>
            <a:off x="713100" y="2875450"/>
            <a:ext cx="2258100" cy="768900"/>
          </a:xfrm>
          <a:prstGeom prst="rect">
            <a:avLst/>
          </a:prstGeom>
        </p:spPr>
        <p:txBody>
          <a:bodyPr spcFirstLastPara="1" wrap="square" lIns="91425" tIns="91425" rIns="91425" bIns="182875" anchor="ctr" anchorCtr="0">
            <a:noAutofit/>
          </a:bodyPr>
          <a:lstStyle/>
          <a:p>
            <a:pPr marL="0" lvl="0" indent="0" algn="ctr" rtl="0">
              <a:spcBef>
                <a:spcPts val="0"/>
              </a:spcBef>
              <a:spcAft>
                <a:spcPts val="0"/>
              </a:spcAft>
              <a:buNone/>
            </a:pPr>
            <a:r>
              <a:rPr lang="en" dirty="0"/>
              <a:t>2</a:t>
            </a:r>
            <a:r>
              <a:rPr lang="en-GB" dirty="0"/>
              <a:t>0</a:t>
            </a:r>
            <a:r>
              <a:rPr lang="en" dirty="0"/>
              <a:t>%</a:t>
            </a:r>
            <a:endParaRPr dirty="0"/>
          </a:p>
        </p:txBody>
      </p:sp>
      <p:sp>
        <p:nvSpPr>
          <p:cNvPr id="6316" name="Google Shape;6316;p39"/>
          <p:cNvSpPr txBox="1">
            <a:spLocks noGrp="1"/>
          </p:cNvSpPr>
          <p:nvPr>
            <p:ph type="subTitle" idx="1"/>
          </p:nvPr>
        </p:nvSpPr>
        <p:spPr>
          <a:xfrm>
            <a:off x="713100" y="3644352"/>
            <a:ext cx="22581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Of population in food poverty (13 million)</a:t>
            </a:r>
            <a:endParaRPr dirty="0"/>
          </a:p>
        </p:txBody>
      </p:sp>
      <p:sp>
        <p:nvSpPr>
          <p:cNvPr id="6318" name="Google Shape;6318;p39"/>
          <p:cNvSpPr txBox="1">
            <a:spLocks noGrp="1"/>
          </p:cNvSpPr>
          <p:nvPr>
            <p:ph type="subTitle" idx="3"/>
          </p:nvPr>
        </p:nvSpPr>
        <p:spPr>
          <a:xfrm>
            <a:off x="3442950" y="2445550"/>
            <a:ext cx="22581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7200" dirty="0"/>
              <a:t>Yet…</a:t>
            </a:r>
            <a:endParaRPr sz="7200" dirty="0"/>
          </a:p>
        </p:txBody>
      </p:sp>
      <p:sp>
        <p:nvSpPr>
          <p:cNvPr id="6319" name="Google Shape;6319;p39"/>
          <p:cNvSpPr txBox="1">
            <a:spLocks noGrp="1"/>
          </p:cNvSpPr>
          <p:nvPr>
            <p:ph type="title" idx="4"/>
          </p:nvPr>
        </p:nvSpPr>
        <p:spPr>
          <a:xfrm>
            <a:off x="6172800" y="2875446"/>
            <a:ext cx="2258100" cy="768900"/>
          </a:xfrm>
          <a:prstGeom prst="rect">
            <a:avLst/>
          </a:prstGeom>
        </p:spPr>
        <p:txBody>
          <a:bodyPr spcFirstLastPara="1" wrap="square" lIns="91425" tIns="91425" rIns="91425" bIns="182875" anchor="ctr" anchorCtr="0">
            <a:noAutofit/>
          </a:bodyPr>
          <a:lstStyle/>
          <a:p>
            <a:pPr marL="0" lvl="0" indent="0" algn="ctr" rtl="0">
              <a:spcBef>
                <a:spcPts val="0"/>
              </a:spcBef>
              <a:spcAft>
                <a:spcPts val="0"/>
              </a:spcAft>
              <a:buNone/>
            </a:pPr>
            <a:r>
              <a:rPr lang="en"/>
              <a:t>75%</a:t>
            </a:r>
            <a:endParaRPr/>
          </a:p>
        </p:txBody>
      </p:sp>
      <p:sp>
        <p:nvSpPr>
          <p:cNvPr id="6320" name="Google Shape;6320;p39"/>
          <p:cNvSpPr txBox="1">
            <a:spLocks noGrp="1"/>
          </p:cNvSpPr>
          <p:nvPr>
            <p:ph type="subTitle" idx="5"/>
          </p:nvPr>
        </p:nvSpPr>
        <p:spPr>
          <a:xfrm>
            <a:off x="6172800" y="3644323"/>
            <a:ext cx="22581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500" dirty="0"/>
              <a:t>Of food waste is generated by households</a:t>
            </a:r>
            <a:endParaRPr sz="1500" dirty="0"/>
          </a:p>
        </p:txBody>
      </p:sp>
      <p:sp>
        <p:nvSpPr>
          <p:cNvPr id="6321" name="Google Shape;6321;p3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Saving our environment</a:t>
            </a:r>
            <a:endParaRPr dirty="0"/>
          </a:p>
        </p:txBody>
      </p:sp>
      <p:sp>
        <p:nvSpPr>
          <p:cNvPr id="6322" name="Google Shape;6322;p39"/>
          <p:cNvSpPr/>
          <p:nvPr/>
        </p:nvSpPr>
        <p:spPr>
          <a:xfrm>
            <a:off x="1220550" y="1501750"/>
            <a:ext cx="1243200" cy="1243200"/>
          </a:xfrm>
          <a:prstGeom prst="donut">
            <a:avLst>
              <a:gd name="adj" fmla="val 12976"/>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39"/>
          <p:cNvSpPr/>
          <p:nvPr/>
        </p:nvSpPr>
        <p:spPr>
          <a:xfrm rot="5400000" flipH="1">
            <a:off x="1220550" y="1501750"/>
            <a:ext cx="1243200" cy="1243200"/>
          </a:xfrm>
          <a:prstGeom prst="blockArc">
            <a:avLst>
              <a:gd name="adj1" fmla="val 17177202"/>
              <a:gd name="adj2" fmla="val 21551285"/>
              <a:gd name="adj3" fmla="val 12961"/>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39"/>
          <p:cNvSpPr/>
          <p:nvPr/>
        </p:nvSpPr>
        <p:spPr>
          <a:xfrm>
            <a:off x="6680250" y="1501750"/>
            <a:ext cx="1243200" cy="1243200"/>
          </a:xfrm>
          <a:prstGeom prst="donut">
            <a:avLst>
              <a:gd name="adj" fmla="val 12976"/>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39"/>
          <p:cNvSpPr/>
          <p:nvPr/>
        </p:nvSpPr>
        <p:spPr>
          <a:xfrm rot="5400000" flipH="1">
            <a:off x="6680250" y="1501750"/>
            <a:ext cx="1243200" cy="1243200"/>
          </a:xfrm>
          <a:prstGeom prst="blockArc">
            <a:avLst>
              <a:gd name="adj1" fmla="val 5375068"/>
              <a:gd name="adj2" fmla="val 21551285"/>
              <a:gd name="adj3" fmla="val 12961"/>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91"/>
        <p:cNvGrpSpPr/>
        <p:nvPr/>
      </p:nvGrpSpPr>
      <p:grpSpPr>
        <a:xfrm>
          <a:off x="0" y="0"/>
          <a:ext cx="0" cy="0"/>
          <a:chOff x="0" y="0"/>
          <a:chExt cx="0" cy="0"/>
        </a:xfrm>
      </p:grpSpPr>
      <p:sp>
        <p:nvSpPr>
          <p:cNvPr id="7092" name="Google Shape;7092;p4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200" dirty="0"/>
              <a:t>Food wastage hurts our environment</a:t>
            </a:r>
            <a:endParaRPr sz="3200" dirty="0"/>
          </a:p>
        </p:txBody>
      </p:sp>
      <p:graphicFrame>
        <p:nvGraphicFramePr>
          <p:cNvPr id="7093" name="Google Shape;7093;p49"/>
          <p:cNvGraphicFramePr/>
          <p:nvPr>
            <p:extLst>
              <p:ext uri="{D42A27DB-BD31-4B8C-83A1-F6EECF244321}">
                <p14:modId xmlns:p14="http://schemas.microsoft.com/office/powerpoint/2010/main" val="2579442879"/>
              </p:ext>
            </p:extLst>
          </p:nvPr>
        </p:nvGraphicFramePr>
        <p:xfrm>
          <a:off x="1202050" y="1228910"/>
          <a:ext cx="6739900" cy="3914590"/>
        </p:xfrm>
        <a:graphic>
          <a:graphicData uri="http://schemas.openxmlformats.org/drawingml/2006/table">
            <a:tbl>
              <a:tblPr>
                <a:noFill/>
                <a:tableStyleId>{44D4DE37-977D-4532-86B6-B956A695F155}</a:tableStyleId>
              </a:tblPr>
              <a:tblGrid>
                <a:gridCol w="1684975">
                  <a:extLst>
                    <a:ext uri="{9D8B030D-6E8A-4147-A177-3AD203B41FA5}">
                      <a16:colId xmlns:a16="http://schemas.microsoft.com/office/drawing/2014/main" val="20000"/>
                    </a:ext>
                  </a:extLst>
                </a:gridCol>
                <a:gridCol w="1684975">
                  <a:extLst>
                    <a:ext uri="{9D8B030D-6E8A-4147-A177-3AD203B41FA5}">
                      <a16:colId xmlns:a16="http://schemas.microsoft.com/office/drawing/2014/main" val="20001"/>
                    </a:ext>
                  </a:extLst>
                </a:gridCol>
                <a:gridCol w="1684975">
                  <a:extLst>
                    <a:ext uri="{9D8B030D-6E8A-4147-A177-3AD203B41FA5}">
                      <a16:colId xmlns:a16="http://schemas.microsoft.com/office/drawing/2014/main" val="20002"/>
                    </a:ext>
                  </a:extLst>
                </a:gridCol>
                <a:gridCol w="1684975">
                  <a:extLst>
                    <a:ext uri="{9D8B030D-6E8A-4147-A177-3AD203B41FA5}">
                      <a16:colId xmlns:a16="http://schemas.microsoft.com/office/drawing/2014/main" val="20003"/>
                    </a:ext>
                  </a:extLst>
                </a:gridCol>
              </a:tblGrid>
              <a:tr h="714250">
                <a:tc>
                  <a:txBody>
                    <a:bodyPr/>
                    <a:lstStyle/>
                    <a:p>
                      <a:pPr marL="0" lvl="0" indent="0" algn="ctr" rtl="0">
                        <a:spcBef>
                          <a:spcPts val="0"/>
                        </a:spcBef>
                        <a:spcAft>
                          <a:spcPts val="0"/>
                        </a:spcAft>
                        <a:buNone/>
                      </a:pPr>
                      <a:r>
                        <a:rPr lang="en-GB" sz="2200" b="1" dirty="0">
                          <a:solidFill>
                            <a:schemeClr val="lt2"/>
                          </a:solidFill>
                          <a:latin typeface="Italiana"/>
                          <a:sym typeface="Italiana"/>
                        </a:rPr>
                        <a:t>Emissions</a:t>
                      </a:r>
                      <a:endParaRPr sz="2200"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GB" sz="2200" b="1" dirty="0">
                          <a:solidFill>
                            <a:schemeClr val="lt2"/>
                          </a:solidFill>
                          <a:latin typeface="Italiana"/>
                          <a:ea typeface="Italiana"/>
                          <a:cs typeface="Italiana"/>
                          <a:sym typeface="Italiana"/>
                        </a:rPr>
                        <a:t>Depletion</a:t>
                      </a:r>
                      <a:endParaRPr sz="2200" b="1" dirty="0">
                        <a:solidFill>
                          <a:schemeClr val="lt2"/>
                        </a:solidFill>
                        <a:latin typeface="Italiana"/>
                        <a:ea typeface="Italiana"/>
                        <a:cs typeface="Italiana"/>
                        <a:sym typeface="Italiana"/>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GB" sz="2200" b="1" dirty="0">
                          <a:solidFill>
                            <a:schemeClr val="lt2"/>
                          </a:solidFill>
                          <a:latin typeface="Italiana"/>
                          <a:ea typeface="Italiana"/>
                          <a:cs typeface="Italiana"/>
                          <a:sym typeface="Italiana"/>
                        </a:rPr>
                        <a:t>Bio-loss</a:t>
                      </a:r>
                      <a:endParaRPr sz="2200" b="1" dirty="0">
                        <a:solidFill>
                          <a:schemeClr val="lt2"/>
                        </a:solidFill>
                        <a:latin typeface="Italiana"/>
                        <a:ea typeface="Italiana"/>
                        <a:cs typeface="Italiana"/>
                        <a:sym typeface="Italiana"/>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GB" sz="2200" b="1" dirty="0">
                          <a:solidFill>
                            <a:schemeClr val="lt2"/>
                          </a:solidFill>
                          <a:latin typeface="Italiana"/>
                          <a:ea typeface="Italiana"/>
                          <a:cs typeface="Italiana"/>
                          <a:sym typeface="Italiana"/>
                        </a:rPr>
                        <a:t>Degradation</a:t>
                      </a:r>
                      <a:endParaRPr sz="2200" b="1" dirty="0">
                        <a:solidFill>
                          <a:schemeClr val="lt2"/>
                        </a:solidFill>
                        <a:latin typeface="Italiana"/>
                        <a:ea typeface="Italiana"/>
                        <a:cs typeface="Italiana"/>
                        <a:sym typeface="Italiana"/>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33625">
                <a:tc>
                  <a:txBody>
                    <a:bodyPr/>
                    <a:lstStyle/>
                    <a:p>
                      <a:pPr marL="0" lvl="0" indent="0" algn="ctr" rtl="0">
                        <a:spcBef>
                          <a:spcPts val="0"/>
                        </a:spcBef>
                        <a:spcAft>
                          <a:spcPts val="0"/>
                        </a:spcAft>
                        <a:buNone/>
                      </a:pPr>
                      <a:r>
                        <a:rPr lang="en-GB" dirty="0">
                          <a:solidFill>
                            <a:schemeClr val="dk1"/>
                          </a:solidFill>
                          <a:latin typeface="Actor"/>
                          <a:ea typeface="Actor"/>
                          <a:cs typeface="Actor"/>
                          <a:sym typeface="Actor"/>
                        </a:rPr>
                        <a:t>Food sent to landfills decomposes and releases methane, contributing to global warming.</a:t>
                      </a:r>
                      <a:endParaRPr dirty="0">
                        <a:solidFill>
                          <a:schemeClr val="dk1"/>
                        </a:solidFill>
                        <a:latin typeface="Actor"/>
                        <a:ea typeface="Actor"/>
                        <a:cs typeface="Actor"/>
                        <a:sym typeface="Acto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GB" dirty="0">
                          <a:solidFill>
                            <a:schemeClr val="dk1"/>
                          </a:solidFill>
                          <a:latin typeface="Actor"/>
                          <a:ea typeface="Actor"/>
                          <a:cs typeface="Actor"/>
                          <a:sym typeface="Actor"/>
                        </a:rPr>
                        <a:t>Wasted food leads to the waste of valuable resources (water, energy, land)</a:t>
                      </a:r>
                      <a:endParaRPr dirty="0">
                        <a:solidFill>
                          <a:schemeClr val="dk1"/>
                        </a:solidFill>
                        <a:latin typeface="Actor"/>
                        <a:ea typeface="Actor"/>
                        <a:cs typeface="Actor"/>
                        <a:sym typeface="Acto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GB" dirty="0">
                          <a:solidFill>
                            <a:schemeClr val="dk1"/>
                          </a:solidFill>
                          <a:latin typeface="Actor"/>
                          <a:ea typeface="Actor"/>
                          <a:cs typeface="Actor"/>
                          <a:sym typeface="Actor"/>
                        </a:rPr>
                        <a:t>Land cleared for agriculture for lost food. Species lose habitats and become endangered or even extinct</a:t>
                      </a:r>
                      <a:endParaRPr dirty="0">
                        <a:solidFill>
                          <a:schemeClr val="dk1"/>
                        </a:solidFill>
                        <a:latin typeface="Actor"/>
                        <a:ea typeface="Actor"/>
                        <a:cs typeface="Actor"/>
                        <a:sym typeface="Acto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0"/>
                        </a:spcBef>
                        <a:spcAft>
                          <a:spcPts val="1600"/>
                        </a:spcAft>
                        <a:buNone/>
                      </a:pPr>
                      <a:r>
                        <a:rPr lang="en-GB" dirty="0">
                          <a:solidFill>
                            <a:schemeClr val="dk1"/>
                          </a:solidFill>
                          <a:latin typeface="Actor"/>
                          <a:ea typeface="Actor"/>
                          <a:cs typeface="Actor"/>
                          <a:sym typeface="Actor"/>
                        </a:rPr>
                        <a:t>Wasted food breaks down in landfill soil and releases harmful chemicals, contaminating soil. This can ruin soil quality for future crops.</a:t>
                      </a:r>
                      <a:endParaRPr dirty="0">
                        <a:solidFill>
                          <a:schemeClr val="dk1"/>
                        </a:solidFill>
                        <a:latin typeface="Actor"/>
                        <a:ea typeface="Actor"/>
                        <a:cs typeface="Actor"/>
                        <a:sym typeface="Acto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73150">
                <a:tc>
                  <a:txBody>
                    <a:bodyPr/>
                    <a:lstStyle/>
                    <a:p>
                      <a:pPr marL="0" lvl="0" indent="0" algn="ctr" rtl="0">
                        <a:spcBef>
                          <a:spcPts val="0"/>
                        </a:spcBef>
                        <a:spcAft>
                          <a:spcPts val="0"/>
                        </a:spcAft>
                        <a:buNone/>
                      </a:pPr>
                      <a:endParaRPr sz="6000" dirty="0">
                        <a:solidFill>
                          <a:schemeClr val="dk1"/>
                        </a:solidFill>
                        <a:latin typeface="Actor"/>
                        <a:ea typeface="Actor"/>
                        <a:cs typeface="Actor"/>
                        <a:sym typeface="Actor"/>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6000"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90"/>
        <p:cNvGrpSpPr/>
        <p:nvPr/>
      </p:nvGrpSpPr>
      <p:grpSpPr>
        <a:xfrm>
          <a:off x="0" y="0"/>
          <a:ext cx="0" cy="0"/>
          <a:chOff x="0" y="0"/>
          <a:chExt cx="0" cy="0"/>
        </a:xfrm>
      </p:grpSpPr>
      <p:sp>
        <p:nvSpPr>
          <p:cNvPr id="6991" name="Google Shape;6991;p4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How it’ll work</a:t>
            </a:r>
            <a:endParaRPr dirty="0"/>
          </a:p>
        </p:txBody>
      </p:sp>
      <p:sp>
        <p:nvSpPr>
          <p:cNvPr id="6992" name="Google Shape;6992;p45"/>
          <p:cNvSpPr txBox="1"/>
          <p:nvPr/>
        </p:nvSpPr>
        <p:spPr>
          <a:xfrm>
            <a:off x="720000" y="14999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Step 1</a:t>
            </a:r>
            <a:endParaRPr sz="2300" b="1" dirty="0">
              <a:solidFill>
                <a:schemeClr val="lt2"/>
              </a:solidFill>
              <a:latin typeface="Italiana"/>
              <a:ea typeface="Italiana"/>
              <a:cs typeface="Italiana"/>
              <a:sym typeface="Italiana"/>
            </a:endParaRPr>
          </a:p>
        </p:txBody>
      </p:sp>
      <p:sp>
        <p:nvSpPr>
          <p:cNvPr id="6993" name="Google Shape;6993;p45"/>
          <p:cNvSpPr txBox="1"/>
          <p:nvPr/>
        </p:nvSpPr>
        <p:spPr>
          <a:xfrm>
            <a:off x="720000" y="1952088"/>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dk1"/>
                </a:solidFill>
                <a:latin typeface="Actor"/>
                <a:ea typeface="Actor"/>
                <a:cs typeface="Actor"/>
                <a:sym typeface="Actor"/>
              </a:rPr>
              <a:t>Finalise donation point</a:t>
            </a:r>
            <a:endParaRPr dirty="0">
              <a:solidFill>
                <a:schemeClr val="dk1"/>
              </a:solidFill>
              <a:latin typeface="Actor"/>
              <a:ea typeface="Actor"/>
              <a:cs typeface="Actor"/>
              <a:sym typeface="Actor"/>
            </a:endParaRPr>
          </a:p>
        </p:txBody>
      </p:sp>
      <p:sp>
        <p:nvSpPr>
          <p:cNvPr id="6994" name="Google Shape;6994;p45"/>
          <p:cNvSpPr txBox="1"/>
          <p:nvPr/>
        </p:nvSpPr>
        <p:spPr>
          <a:xfrm>
            <a:off x="2280815" y="35792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Step 2</a:t>
            </a:r>
            <a:endParaRPr sz="2300" b="1" dirty="0">
              <a:solidFill>
                <a:schemeClr val="lt2"/>
              </a:solidFill>
              <a:latin typeface="Italiana"/>
              <a:ea typeface="Italiana"/>
              <a:cs typeface="Italiana"/>
              <a:sym typeface="Italiana"/>
            </a:endParaRPr>
          </a:p>
        </p:txBody>
      </p:sp>
      <p:sp>
        <p:nvSpPr>
          <p:cNvPr id="6995" name="Google Shape;6995;p45"/>
          <p:cNvSpPr txBox="1"/>
          <p:nvPr/>
        </p:nvSpPr>
        <p:spPr>
          <a:xfrm>
            <a:off x="2316547" y="4187352"/>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dk1"/>
                </a:solidFill>
                <a:latin typeface="Actor"/>
                <a:ea typeface="Actor"/>
                <a:cs typeface="Actor"/>
                <a:sym typeface="Actor"/>
              </a:rPr>
              <a:t>Students will bring in unwanted food</a:t>
            </a:r>
            <a:endParaRPr dirty="0">
              <a:solidFill>
                <a:schemeClr val="dk1"/>
              </a:solidFill>
              <a:latin typeface="Actor"/>
              <a:ea typeface="Actor"/>
              <a:cs typeface="Actor"/>
              <a:sym typeface="Actor"/>
            </a:endParaRPr>
          </a:p>
        </p:txBody>
      </p:sp>
      <p:sp>
        <p:nvSpPr>
          <p:cNvPr id="6996" name="Google Shape;6996;p45"/>
          <p:cNvSpPr txBox="1"/>
          <p:nvPr/>
        </p:nvSpPr>
        <p:spPr>
          <a:xfrm>
            <a:off x="3841631" y="14999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Step 3</a:t>
            </a:r>
            <a:endParaRPr sz="2300" b="1" dirty="0">
              <a:solidFill>
                <a:schemeClr val="lt2"/>
              </a:solidFill>
              <a:latin typeface="Italiana"/>
              <a:ea typeface="Italiana"/>
              <a:cs typeface="Italiana"/>
              <a:sym typeface="Italiana"/>
            </a:endParaRPr>
          </a:p>
        </p:txBody>
      </p:sp>
      <p:sp>
        <p:nvSpPr>
          <p:cNvPr id="6997" name="Google Shape;6997;p45"/>
          <p:cNvSpPr txBox="1"/>
          <p:nvPr/>
        </p:nvSpPr>
        <p:spPr>
          <a:xfrm>
            <a:off x="3841631" y="1952088"/>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dk1"/>
                </a:solidFill>
                <a:latin typeface="Actor"/>
                <a:ea typeface="Actor"/>
                <a:cs typeface="Actor"/>
                <a:sym typeface="Actor"/>
              </a:rPr>
              <a:t>All items collected by us</a:t>
            </a:r>
            <a:endParaRPr dirty="0">
              <a:solidFill>
                <a:schemeClr val="dk1"/>
              </a:solidFill>
              <a:latin typeface="Actor"/>
              <a:ea typeface="Actor"/>
              <a:cs typeface="Actor"/>
              <a:sym typeface="Actor"/>
            </a:endParaRPr>
          </a:p>
        </p:txBody>
      </p:sp>
      <p:sp>
        <p:nvSpPr>
          <p:cNvPr id="6998" name="Google Shape;6998;p45"/>
          <p:cNvSpPr txBox="1"/>
          <p:nvPr/>
        </p:nvSpPr>
        <p:spPr>
          <a:xfrm>
            <a:off x="5402446" y="35792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Step</a:t>
            </a:r>
            <a:r>
              <a:rPr lang="en" sz="2300" b="1" dirty="0">
                <a:solidFill>
                  <a:schemeClr val="lt2"/>
                </a:solidFill>
                <a:latin typeface="Italiana"/>
                <a:ea typeface="Italiana"/>
                <a:cs typeface="Italiana"/>
                <a:sym typeface="Italiana"/>
              </a:rPr>
              <a:t> 4</a:t>
            </a:r>
            <a:endParaRPr sz="2300" b="1" dirty="0">
              <a:solidFill>
                <a:schemeClr val="lt2"/>
              </a:solidFill>
              <a:latin typeface="Italiana"/>
              <a:ea typeface="Italiana"/>
              <a:cs typeface="Italiana"/>
              <a:sym typeface="Italiana"/>
            </a:endParaRPr>
          </a:p>
        </p:txBody>
      </p:sp>
      <p:sp>
        <p:nvSpPr>
          <p:cNvPr id="6999" name="Google Shape;6999;p45"/>
          <p:cNvSpPr txBox="1"/>
          <p:nvPr/>
        </p:nvSpPr>
        <p:spPr>
          <a:xfrm>
            <a:off x="5366755" y="4312155"/>
            <a:ext cx="1460700" cy="45209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dirty="0">
                <a:solidFill>
                  <a:schemeClr val="dk1"/>
                </a:solidFill>
                <a:latin typeface="Actor"/>
                <a:ea typeface="Actor"/>
                <a:cs typeface="Actor"/>
                <a:sym typeface="Actor"/>
              </a:rPr>
              <a:t>Food redistributed to retail donation points (Sainsbury’s, Tesco, etc.)</a:t>
            </a:r>
            <a:endParaRPr sz="1200" dirty="0">
              <a:solidFill>
                <a:schemeClr val="dk1"/>
              </a:solidFill>
              <a:latin typeface="Actor"/>
              <a:ea typeface="Actor"/>
              <a:cs typeface="Actor"/>
              <a:sym typeface="Actor"/>
            </a:endParaRPr>
          </a:p>
        </p:txBody>
      </p:sp>
      <p:sp>
        <p:nvSpPr>
          <p:cNvPr id="7000" name="Google Shape;7000;p45"/>
          <p:cNvSpPr txBox="1"/>
          <p:nvPr/>
        </p:nvSpPr>
        <p:spPr>
          <a:xfrm>
            <a:off x="6963262" y="1499913"/>
            <a:ext cx="1460700" cy="45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dirty="0">
                <a:solidFill>
                  <a:schemeClr val="lt2"/>
                </a:solidFill>
                <a:latin typeface="Italiana"/>
                <a:ea typeface="Italiana"/>
                <a:cs typeface="Italiana"/>
                <a:sym typeface="Italiana"/>
              </a:rPr>
              <a:t>Step 5</a:t>
            </a:r>
            <a:endParaRPr sz="2300" b="1" dirty="0">
              <a:solidFill>
                <a:schemeClr val="lt2"/>
              </a:solidFill>
              <a:latin typeface="Italiana"/>
              <a:ea typeface="Italiana"/>
              <a:cs typeface="Italiana"/>
              <a:sym typeface="Italiana"/>
            </a:endParaRPr>
          </a:p>
        </p:txBody>
      </p:sp>
      <p:sp>
        <p:nvSpPr>
          <p:cNvPr id="7001" name="Google Shape;7001;p45"/>
          <p:cNvSpPr txBox="1"/>
          <p:nvPr/>
        </p:nvSpPr>
        <p:spPr>
          <a:xfrm>
            <a:off x="6963450" y="2076115"/>
            <a:ext cx="14607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dirty="0">
                <a:solidFill>
                  <a:schemeClr val="dk1"/>
                </a:solidFill>
                <a:latin typeface="Actor"/>
                <a:ea typeface="Actor"/>
                <a:cs typeface="Actor"/>
                <a:sym typeface="Actor"/>
              </a:rPr>
              <a:t>Students rewarded for each item</a:t>
            </a:r>
            <a:r>
              <a:rPr lang="en-GB" dirty="0">
                <a:solidFill>
                  <a:schemeClr val="dk1"/>
                </a:solidFill>
                <a:latin typeface="Actor"/>
                <a:ea typeface="Actor"/>
                <a:cs typeface="Actor"/>
                <a:sym typeface="Actor"/>
              </a:rPr>
              <a:t> </a:t>
            </a:r>
            <a:r>
              <a:rPr lang="en-GB" sz="1300" dirty="0">
                <a:solidFill>
                  <a:schemeClr val="dk1"/>
                </a:solidFill>
                <a:latin typeface="Actor"/>
                <a:ea typeface="Actor"/>
                <a:cs typeface="Actor"/>
                <a:sym typeface="Actor"/>
              </a:rPr>
              <a:t>donated</a:t>
            </a:r>
            <a:endParaRPr sz="1300" dirty="0">
              <a:solidFill>
                <a:schemeClr val="dk1"/>
              </a:solidFill>
              <a:latin typeface="Actor"/>
              <a:ea typeface="Actor"/>
              <a:cs typeface="Actor"/>
              <a:sym typeface="Actor"/>
            </a:endParaRPr>
          </a:p>
        </p:txBody>
      </p:sp>
      <p:sp>
        <p:nvSpPr>
          <p:cNvPr id="7002" name="Google Shape;7002;p45"/>
          <p:cNvSpPr/>
          <p:nvPr/>
        </p:nvSpPr>
        <p:spPr>
          <a:xfrm>
            <a:off x="1145650" y="26899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endParaRPr sz="3000">
              <a:solidFill>
                <a:srgbClr val="272727"/>
              </a:solidFill>
            </a:endParaRPr>
          </a:p>
        </p:txBody>
      </p:sp>
      <p:sp>
        <p:nvSpPr>
          <p:cNvPr id="7003" name="Google Shape;7003;p45"/>
          <p:cNvSpPr/>
          <p:nvPr/>
        </p:nvSpPr>
        <p:spPr>
          <a:xfrm>
            <a:off x="2706525" y="26899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endParaRPr/>
          </a:p>
        </p:txBody>
      </p:sp>
      <p:sp>
        <p:nvSpPr>
          <p:cNvPr id="7004" name="Google Shape;7004;p45"/>
          <p:cNvSpPr/>
          <p:nvPr/>
        </p:nvSpPr>
        <p:spPr>
          <a:xfrm>
            <a:off x="4267400" y="26899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endParaRPr/>
          </a:p>
        </p:txBody>
      </p:sp>
      <p:sp>
        <p:nvSpPr>
          <p:cNvPr id="7005" name="Google Shape;7005;p45"/>
          <p:cNvSpPr/>
          <p:nvPr/>
        </p:nvSpPr>
        <p:spPr>
          <a:xfrm>
            <a:off x="5828275" y="26899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endParaRPr/>
          </a:p>
        </p:txBody>
      </p:sp>
      <p:sp>
        <p:nvSpPr>
          <p:cNvPr id="7006" name="Google Shape;7006;p45"/>
          <p:cNvSpPr/>
          <p:nvPr/>
        </p:nvSpPr>
        <p:spPr>
          <a:xfrm>
            <a:off x="7389150" y="2689913"/>
            <a:ext cx="609300" cy="609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164575" anchor="ctr" anchorCtr="0">
            <a:noAutofit/>
          </a:bodyPr>
          <a:lstStyle/>
          <a:p>
            <a:pPr marL="0" lvl="0" indent="0" algn="ctr" rtl="0">
              <a:spcBef>
                <a:spcPts val="0"/>
              </a:spcBef>
              <a:spcAft>
                <a:spcPts val="0"/>
              </a:spcAft>
              <a:buNone/>
            </a:pPr>
            <a:endParaRPr/>
          </a:p>
        </p:txBody>
      </p:sp>
      <p:cxnSp>
        <p:nvCxnSpPr>
          <p:cNvPr id="7007" name="Google Shape;7007;p45"/>
          <p:cNvCxnSpPr>
            <a:stCxn id="6993" idx="2"/>
            <a:endCxn id="7002" idx="0"/>
          </p:cNvCxnSpPr>
          <p:nvPr/>
        </p:nvCxnSpPr>
        <p:spPr>
          <a:xfrm>
            <a:off x="1450350" y="2524788"/>
            <a:ext cx="0" cy="165000"/>
          </a:xfrm>
          <a:prstGeom prst="straightConnector1">
            <a:avLst/>
          </a:prstGeom>
          <a:noFill/>
          <a:ln w="9525" cap="flat" cmpd="sng">
            <a:solidFill>
              <a:schemeClr val="dk1"/>
            </a:solidFill>
            <a:prstDash val="solid"/>
            <a:round/>
            <a:headEnd type="none" w="med" len="med"/>
            <a:tailEnd type="none" w="med" len="med"/>
          </a:ln>
        </p:spPr>
      </p:cxnSp>
      <p:cxnSp>
        <p:nvCxnSpPr>
          <p:cNvPr id="7008" name="Google Shape;7008;p45"/>
          <p:cNvCxnSpPr/>
          <p:nvPr/>
        </p:nvCxnSpPr>
        <p:spPr>
          <a:xfrm rot="10800000">
            <a:off x="3011175" y="3414219"/>
            <a:ext cx="0" cy="165000"/>
          </a:xfrm>
          <a:prstGeom prst="straightConnector1">
            <a:avLst/>
          </a:prstGeom>
          <a:noFill/>
          <a:ln w="9525" cap="flat" cmpd="sng">
            <a:solidFill>
              <a:schemeClr val="dk1"/>
            </a:solidFill>
            <a:prstDash val="solid"/>
            <a:round/>
            <a:headEnd type="none" w="med" len="med"/>
            <a:tailEnd type="none" w="med" len="med"/>
          </a:ln>
        </p:spPr>
      </p:cxnSp>
      <p:cxnSp>
        <p:nvCxnSpPr>
          <p:cNvPr id="7009" name="Google Shape;7009;p45"/>
          <p:cNvCxnSpPr>
            <a:stCxn id="6997" idx="2"/>
            <a:endCxn id="7004" idx="0"/>
          </p:cNvCxnSpPr>
          <p:nvPr/>
        </p:nvCxnSpPr>
        <p:spPr>
          <a:xfrm>
            <a:off x="4571981" y="2524788"/>
            <a:ext cx="0" cy="165000"/>
          </a:xfrm>
          <a:prstGeom prst="straightConnector1">
            <a:avLst/>
          </a:prstGeom>
          <a:noFill/>
          <a:ln w="9525" cap="flat" cmpd="sng">
            <a:solidFill>
              <a:schemeClr val="dk1"/>
            </a:solidFill>
            <a:prstDash val="solid"/>
            <a:round/>
            <a:headEnd type="none" w="med" len="med"/>
            <a:tailEnd type="none" w="med" len="med"/>
          </a:ln>
        </p:spPr>
      </p:cxnSp>
      <p:cxnSp>
        <p:nvCxnSpPr>
          <p:cNvPr id="7010" name="Google Shape;7010;p45"/>
          <p:cNvCxnSpPr/>
          <p:nvPr/>
        </p:nvCxnSpPr>
        <p:spPr>
          <a:xfrm rot="10800000">
            <a:off x="6132800" y="3414219"/>
            <a:ext cx="0" cy="165000"/>
          </a:xfrm>
          <a:prstGeom prst="straightConnector1">
            <a:avLst/>
          </a:prstGeom>
          <a:noFill/>
          <a:ln w="9525" cap="flat" cmpd="sng">
            <a:solidFill>
              <a:schemeClr val="dk1"/>
            </a:solidFill>
            <a:prstDash val="solid"/>
            <a:round/>
            <a:headEnd type="none" w="med" len="med"/>
            <a:tailEnd type="none" w="med" len="med"/>
          </a:ln>
        </p:spPr>
      </p:cxnSp>
      <p:cxnSp>
        <p:nvCxnSpPr>
          <p:cNvPr id="7011" name="Google Shape;7011;p45"/>
          <p:cNvCxnSpPr>
            <a:stCxn id="7001" idx="2"/>
            <a:endCxn id="7006" idx="0"/>
          </p:cNvCxnSpPr>
          <p:nvPr/>
        </p:nvCxnSpPr>
        <p:spPr>
          <a:xfrm>
            <a:off x="7693800" y="2648815"/>
            <a:ext cx="0" cy="41098"/>
          </a:xfrm>
          <a:prstGeom prst="straightConnector1">
            <a:avLst/>
          </a:prstGeom>
          <a:noFill/>
          <a:ln w="9525" cap="flat" cmpd="sng">
            <a:solidFill>
              <a:schemeClr val="dk1"/>
            </a:solidFill>
            <a:prstDash val="solid"/>
            <a:round/>
            <a:headEnd type="none" w="med" len="med"/>
            <a:tailEnd type="none" w="med" len="med"/>
          </a:ln>
        </p:spPr>
      </p:cxnSp>
      <p:cxnSp>
        <p:nvCxnSpPr>
          <p:cNvPr id="7012" name="Google Shape;7012;p45"/>
          <p:cNvCxnSpPr>
            <a:stCxn id="7002" idx="6"/>
            <a:endCxn id="7003" idx="2"/>
          </p:cNvCxnSpPr>
          <p:nvPr/>
        </p:nvCxnSpPr>
        <p:spPr>
          <a:xfrm>
            <a:off x="1754950" y="2994563"/>
            <a:ext cx="951600" cy="0"/>
          </a:xfrm>
          <a:prstGeom prst="straightConnector1">
            <a:avLst/>
          </a:prstGeom>
          <a:noFill/>
          <a:ln w="9525" cap="flat" cmpd="sng">
            <a:solidFill>
              <a:schemeClr val="dk1"/>
            </a:solidFill>
            <a:prstDash val="solid"/>
            <a:round/>
            <a:headEnd type="none" w="med" len="med"/>
            <a:tailEnd type="none" w="med" len="med"/>
          </a:ln>
        </p:spPr>
      </p:cxnSp>
      <p:cxnSp>
        <p:nvCxnSpPr>
          <p:cNvPr id="7013" name="Google Shape;7013;p45"/>
          <p:cNvCxnSpPr>
            <a:endCxn id="7004" idx="2"/>
          </p:cNvCxnSpPr>
          <p:nvPr/>
        </p:nvCxnSpPr>
        <p:spPr>
          <a:xfrm>
            <a:off x="3315800" y="2994563"/>
            <a:ext cx="951600" cy="0"/>
          </a:xfrm>
          <a:prstGeom prst="straightConnector1">
            <a:avLst/>
          </a:prstGeom>
          <a:noFill/>
          <a:ln w="9525" cap="flat" cmpd="sng">
            <a:solidFill>
              <a:schemeClr val="dk1"/>
            </a:solidFill>
            <a:prstDash val="solid"/>
            <a:round/>
            <a:headEnd type="none" w="med" len="med"/>
            <a:tailEnd type="none" w="med" len="med"/>
          </a:ln>
        </p:spPr>
      </p:cxnSp>
      <p:cxnSp>
        <p:nvCxnSpPr>
          <p:cNvPr id="7014" name="Google Shape;7014;p45"/>
          <p:cNvCxnSpPr>
            <a:stCxn id="7004" idx="6"/>
            <a:endCxn id="7005" idx="2"/>
          </p:cNvCxnSpPr>
          <p:nvPr/>
        </p:nvCxnSpPr>
        <p:spPr>
          <a:xfrm>
            <a:off x="4876700" y="2994563"/>
            <a:ext cx="951600" cy="0"/>
          </a:xfrm>
          <a:prstGeom prst="straightConnector1">
            <a:avLst/>
          </a:prstGeom>
          <a:noFill/>
          <a:ln w="9525" cap="flat" cmpd="sng">
            <a:solidFill>
              <a:schemeClr val="dk1"/>
            </a:solidFill>
            <a:prstDash val="solid"/>
            <a:round/>
            <a:headEnd type="none" w="med" len="med"/>
            <a:tailEnd type="none" w="med" len="med"/>
          </a:ln>
        </p:spPr>
      </p:cxnSp>
      <p:cxnSp>
        <p:nvCxnSpPr>
          <p:cNvPr id="7015" name="Google Shape;7015;p45"/>
          <p:cNvCxnSpPr>
            <a:stCxn id="7005" idx="6"/>
            <a:endCxn id="7006" idx="2"/>
          </p:cNvCxnSpPr>
          <p:nvPr/>
        </p:nvCxnSpPr>
        <p:spPr>
          <a:xfrm>
            <a:off x="6437575" y="2994563"/>
            <a:ext cx="951600" cy="0"/>
          </a:xfrm>
          <a:prstGeom prst="straightConnector1">
            <a:avLst/>
          </a:prstGeom>
          <a:noFill/>
          <a:ln w="9525" cap="flat" cmpd="sng">
            <a:solidFill>
              <a:schemeClr val="dk1"/>
            </a:solidFill>
            <a:prstDash val="solid"/>
            <a:round/>
            <a:headEnd type="none" w="med" len="med"/>
            <a:tailEnd type="none" w="med" len="med"/>
          </a:ln>
        </p:spPr>
      </p:cxnSp>
      <p:grpSp>
        <p:nvGrpSpPr>
          <p:cNvPr id="7016" name="Google Shape;7016;p45"/>
          <p:cNvGrpSpPr/>
          <p:nvPr/>
        </p:nvGrpSpPr>
        <p:grpSpPr>
          <a:xfrm>
            <a:off x="1251513" y="2823551"/>
            <a:ext cx="397683" cy="342031"/>
            <a:chOff x="1640100" y="3381850"/>
            <a:chExt cx="369800" cy="318050"/>
          </a:xfrm>
        </p:grpSpPr>
        <p:sp>
          <p:nvSpPr>
            <p:cNvPr id="7017" name="Google Shape;7017;p45"/>
            <p:cNvSpPr/>
            <p:nvPr/>
          </p:nvSpPr>
          <p:spPr>
            <a:xfrm>
              <a:off x="1640100" y="3381850"/>
              <a:ext cx="369800" cy="318050"/>
            </a:xfrm>
            <a:custGeom>
              <a:avLst/>
              <a:gdLst/>
              <a:ahLst/>
              <a:cxnLst/>
              <a:rect l="l" t="t" r="r" b="b"/>
              <a:pathLst>
                <a:path w="14792" h="12722" extrusionOk="0">
                  <a:moveTo>
                    <a:pt x="5086" y="2891"/>
                  </a:moveTo>
                  <a:cubicBezTo>
                    <a:pt x="5246" y="2891"/>
                    <a:pt x="5371" y="3033"/>
                    <a:pt x="5371" y="3194"/>
                  </a:cubicBezTo>
                  <a:cubicBezTo>
                    <a:pt x="5371" y="3337"/>
                    <a:pt x="5246" y="3479"/>
                    <a:pt x="5086" y="3479"/>
                  </a:cubicBezTo>
                  <a:cubicBezTo>
                    <a:pt x="4925" y="3479"/>
                    <a:pt x="4800" y="3337"/>
                    <a:pt x="4800" y="3194"/>
                  </a:cubicBezTo>
                  <a:cubicBezTo>
                    <a:pt x="4800" y="3033"/>
                    <a:pt x="4925" y="2891"/>
                    <a:pt x="5086" y="2891"/>
                  </a:cubicBezTo>
                  <a:close/>
                  <a:moveTo>
                    <a:pt x="8262" y="2891"/>
                  </a:moveTo>
                  <a:lnTo>
                    <a:pt x="8262" y="5781"/>
                  </a:lnTo>
                  <a:lnTo>
                    <a:pt x="5657" y="5781"/>
                  </a:lnTo>
                  <a:cubicBezTo>
                    <a:pt x="4015" y="5781"/>
                    <a:pt x="2641" y="4514"/>
                    <a:pt x="2498" y="2891"/>
                  </a:cubicBezTo>
                  <a:lnTo>
                    <a:pt x="4265" y="2891"/>
                  </a:lnTo>
                  <a:cubicBezTo>
                    <a:pt x="4229" y="2980"/>
                    <a:pt x="4229" y="3087"/>
                    <a:pt x="4229" y="3194"/>
                  </a:cubicBezTo>
                  <a:cubicBezTo>
                    <a:pt x="4229" y="3658"/>
                    <a:pt x="4604" y="4050"/>
                    <a:pt x="5086" y="4050"/>
                  </a:cubicBezTo>
                  <a:cubicBezTo>
                    <a:pt x="5567" y="4050"/>
                    <a:pt x="5960" y="3658"/>
                    <a:pt x="5960" y="3194"/>
                  </a:cubicBezTo>
                  <a:cubicBezTo>
                    <a:pt x="5960" y="3087"/>
                    <a:pt x="5942" y="2980"/>
                    <a:pt x="5906" y="2891"/>
                  </a:cubicBezTo>
                  <a:close/>
                  <a:moveTo>
                    <a:pt x="10117" y="2891"/>
                  </a:moveTo>
                  <a:cubicBezTo>
                    <a:pt x="10956" y="2891"/>
                    <a:pt x="11794" y="3158"/>
                    <a:pt x="12472" y="3640"/>
                  </a:cubicBezTo>
                  <a:lnTo>
                    <a:pt x="10331" y="5799"/>
                  </a:lnTo>
                  <a:cubicBezTo>
                    <a:pt x="10278" y="5781"/>
                    <a:pt x="10224" y="5781"/>
                    <a:pt x="10153" y="5781"/>
                  </a:cubicBezTo>
                  <a:lnTo>
                    <a:pt x="8850" y="5781"/>
                  </a:lnTo>
                  <a:lnTo>
                    <a:pt x="8850" y="2891"/>
                  </a:lnTo>
                  <a:close/>
                  <a:moveTo>
                    <a:pt x="14025" y="8101"/>
                  </a:moveTo>
                  <a:cubicBezTo>
                    <a:pt x="13811" y="8743"/>
                    <a:pt x="13311" y="9635"/>
                    <a:pt x="12169" y="10260"/>
                  </a:cubicBezTo>
                  <a:lnTo>
                    <a:pt x="11081" y="9171"/>
                  </a:lnTo>
                  <a:cubicBezTo>
                    <a:pt x="11420" y="8868"/>
                    <a:pt x="11687" y="8511"/>
                    <a:pt x="11812" y="8101"/>
                  </a:cubicBezTo>
                  <a:close/>
                  <a:moveTo>
                    <a:pt x="6995" y="9260"/>
                  </a:moveTo>
                  <a:cubicBezTo>
                    <a:pt x="7691" y="9260"/>
                    <a:pt x="8279" y="9742"/>
                    <a:pt x="8404" y="10402"/>
                  </a:cubicBezTo>
                  <a:lnTo>
                    <a:pt x="6995" y="10402"/>
                  </a:lnTo>
                  <a:cubicBezTo>
                    <a:pt x="6299" y="10402"/>
                    <a:pt x="5710" y="9903"/>
                    <a:pt x="5585" y="9260"/>
                  </a:cubicBezTo>
                  <a:close/>
                  <a:moveTo>
                    <a:pt x="10617" y="9528"/>
                  </a:moveTo>
                  <a:lnTo>
                    <a:pt x="11598" y="10509"/>
                  </a:lnTo>
                  <a:cubicBezTo>
                    <a:pt x="10867" y="10795"/>
                    <a:pt x="9992" y="10955"/>
                    <a:pt x="8993" y="10973"/>
                  </a:cubicBezTo>
                  <a:cubicBezTo>
                    <a:pt x="9011" y="10884"/>
                    <a:pt x="9011" y="10795"/>
                    <a:pt x="9011" y="10706"/>
                  </a:cubicBezTo>
                  <a:cubicBezTo>
                    <a:pt x="9011" y="10581"/>
                    <a:pt x="9011" y="10456"/>
                    <a:pt x="8975" y="10331"/>
                  </a:cubicBezTo>
                  <a:cubicBezTo>
                    <a:pt x="9475" y="10170"/>
                    <a:pt x="10082" y="9903"/>
                    <a:pt x="10617" y="9528"/>
                  </a:cubicBezTo>
                  <a:close/>
                  <a:moveTo>
                    <a:pt x="8404" y="10991"/>
                  </a:moveTo>
                  <a:cubicBezTo>
                    <a:pt x="8279" y="11669"/>
                    <a:pt x="7673" y="12133"/>
                    <a:pt x="6995" y="12133"/>
                  </a:cubicBezTo>
                  <a:lnTo>
                    <a:pt x="5585" y="12133"/>
                  </a:lnTo>
                  <a:cubicBezTo>
                    <a:pt x="5710" y="11491"/>
                    <a:pt x="6299" y="10991"/>
                    <a:pt x="6995" y="10991"/>
                  </a:cubicBezTo>
                  <a:close/>
                  <a:moveTo>
                    <a:pt x="1446" y="0"/>
                  </a:moveTo>
                  <a:cubicBezTo>
                    <a:pt x="643" y="0"/>
                    <a:pt x="0" y="660"/>
                    <a:pt x="0" y="1445"/>
                  </a:cubicBezTo>
                  <a:cubicBezTo>
                    <a:pt x="0" y="2248"/>
                    <a:pt x="643" y="2891"/>
                    <a:pt x="1446" y="2891"/>
                  </a:cubicBezTo>
                  <a:lnTo>
                    <a:pt x="1927" y="2891"/>
                  </a:lnTo>
                  <a:cubicBezTo>
                    <a:pt x="2052" y="4532"/>
                    <a:pt x="3230" y="5888"/>
                    <a:pt x="4800" y="6263"/>
                  </a:cubicBezTo>
                  <a:lnTo>
                    <a:pt x="4800" y="6370"/>
                  </a:lnTo>
                  <a:cubicBezTo>
                    <a:pt x="4800" y="6745"/>
                    <a:pt x="4925" y="7101"/>
                    <a:pt x="5139" y="7405"/>
                  </a:cubicBezTo>
                  <a:cubicBezTo>
                    <a:pt x="5203" y="7479"/>
                    <a:pt x="5292" y="7522"/>
                    <a:pt x="5379" y="7522"/>
                  </a:cubicBezTo>
                  <a:cubicBezTo>
                    <a:pt x="5439" y="7522"/>
                    <a:pt x="5499" y="7502"/>
                    <a:pt x="5550" y="7458"/>
                  </a:cubicBezTo>
                  <a:cubicBezTo>
                    <a:pt x="5674" y="7369"/>
                    <a:pt x="5710" y="7191"/>
                    <a:pt x="5603" y="7048"/>
                  </a:cubicBezTo>
                  <a:cubicBezTo>
                    <a:pt x="5460" y="6852"/>
                    <a:pt x="5371" y="6620"/>
                    <a:pt x="5371" y="6370"/>
                  </a:cubicBezTo>
                  <a:lnTo>
                    <a:pt x="5371" y="6352"/>
                  </a:lnTo>
                  <a:cubicBezTo>
                    <a:pt x="5478" y="6352"/>
                    <a:pt x="5567" y="6370"/>
                    <a:pt x="5657" y="6370"/>
                  </a:cubicBezTo>
                  <a:lnTo>
                    <a:pt x="6531" y="6370"/>
                  </a:lnTo>
                  <a:cubicBezTo>
                    <a:pt x="6531" y="6745"/>
                    <a:pt x="6656" y="7101"/>
                    <a:pt x="6870" y="7405"/>
                  </a:cubicBezTo>
                  <a:cubicBezTo>
                    <a:pt x="6933" y="7479"/>
                    <a:pt x="7022" y="7522"/>
                    <a:pt x="7110" y="7522"/>
                  </a:cubicBezTo>
                  <a:cubicBezTo>
                    <a:pt x="7170" y="7522"/>
                    <a:pt x="7230" y="7502"/>
                    <a:pt x="7280" y="7458"/>
                  </a:cubicBezTo>
                  <a:cubicBezTo>
                    <a:pt x="7405" y="7369"/>
                    <a:pt x="7441" y="7191"/>
                    <a:pt x="7334" y="7048"/>
                  </a:cubicBezTo>
                  <a:cubicBezTo>
                    <a:pt x="7191" y="6852"/>
                    <a:pt x="7102" y="6620"/>
                    <a:pt x="7102" y="6370"/>
                  </a:cubicBezTo>
                  <a:lnTo>
                    <a:pt x="8262" y="6370"/>
                  </a:lnTo>
                  <a:cubicBezTo>
                    <a:pt x="8262" y="6745"/>
                    <a:pt x="8386" y="7101"/>
                    <a:pt x="8618" y="7405"/>
                  </a:cubicBezTo>
                  <a:cubicBezTo>
                    <a:pt x="8671" y="7479"/>
                    <a:pt x="8756" y="7522"/>
                    <a:pt x="8842" y="7522"/>
                  </a:cubicBezTo>
                  <a:cubicBezTo>
                    <a:pt x="8901" y="7522"/>
                    <a:pt x="8960" y="7502"/>
                    <a:pt x="9011" y="7458"/>
                  </a:cubicBezTo>
                  <a:cubicBezTo>
                    <a:pt x="9136" y="7369"/>
                    <a:pt x="9172" y="7191"/>
                    <a:pt x="9082" y="7048"/>
                  </a:cubicBezTo>
                  <a:cubicBezTo>
                    <a:pt x="8922" y="6852"/>
                    <a:pt x="8850" y="6620"/>
                    <a:pt x="8850" y="6370"/>
                  </a:cubicBezTo>
                  <a:lnTo>
                    <a:pt x="10153" y="6370"/>
                  </a:lnTo>
                  <a:cubicBezTo>
                    <a:pt x="10867" y="6370"/>
                    <a:pt x="11438" y="6994"/>
                    <a:pt x="11295" y="7744"/>
                  </a:cubicBezTo>
                  <a:cubicBezTo>
                    <a:pt x="11170" y="8529"/>
                    <a:pt x="10260" y="9278"/>
                    <a:pt x="8797" y="9778"/>
                  </a:cubicBezTo>
                  <a:cubicBezTo>
                    <a:pt x="8458" y="9118"/>
                    <a:pt x="7762" y="8672"/>
                    <a:pt x="6995" y="8672"/>
                  </a:cubicBezTo>
                  <a:lnTo>
                    <a:pt x="5264" y="8672"/>
                  </a:lnTo>
                  <a:cubicBezTo>
                    <a:pt x="5103" y="8672"/>
                    <a:pt x="4979" y="8796"/>
                    <a:pt x="4979" y="8957"/>
                  </a:cubicBezTo>
                  <a:cubicBezTo>
                    <a:pt x="4979" y="9706"/>
                    <a:pt x="5371" y="10349"/>
                    <a:pt x="5960" y="10706"/>
                  </a:cubicBezTo>
                  <a:cubicBezTo>
                    <a:pt x="5371" y="11045"/>
                    <a:pt x="4979" y="11687"/>
                    <a:pt x="4979" y="12436"/>
                  </a:cubicBezTo>
                  <a:cubicBezTo>
                    <a:pt x="4979" y="12597"/>
                    <a:pt x="5103" y="12722"/>
                    <a:pt x="5264" y="12722"/>
                  </a:cubicBezTo>
                  <a:lnTo>
                    <a:pt x="6995" y="12722"/>
                  </a:lnTo>
                  <a:cubicBezTo>
                    <a:pt x="7780" y="12722"/>
                    <a:pt x="8494" y="12258"/>
                    <a:pt x="8815" y="11562"/>
                  </a:cubicBezTo>
                  <a:cubicBezTo>
                    <a:pt x="13008" y="11526"/>
                    <a:pt x="14792" y="9225"/>
                    <a:pt x="14792" y="6994"/>
                  </a:cubicBezTo>
                  <a:cubicBezTo>
                    <a:pt x="14792" y="6941"/>
                    <a:pt x="14792" y="6869"/>
                    <a:pt x="14792" y="6798"/>
                  </a:cubicBezTo>
                  <a:cubicBezTo>
                    <a:pt x="14774" y="6637"/>
                    <a:pt x="14649" y="6513"/>
                    <a:pt x="14489" y="6513"/>
                  </a:cubicBezTo>
                  <a:cubicBezTo>
                    <a:pt x="14328" y="6530"/>
                    <a:pt x="14203" y="6655"/>
                    <a:pt x="14221" y="6816"/>
                  </a:cubicBezTo>
                  <a:cubicBezTo>
                    <a:pt x="14221" y="6887"/>
                    <a:pt x="14221" y="6941"/>
                    <a:pt x="14221" y="6994"/>
                  </a:cubicBezTo>
                  <a:cubicBezTo>
                    <a:pt x="14221" y="7173"/>
                    <a:pt x="14203" y="7351"/>
                    <a:pt x="14168" y="7512"/>
                  </a:cubicBezTo>
                  <a:lnTo>
                    <a:pt x="11901" y="7512"/>
                  </a:lnTo>
                  <a:cubicBezTo>
                    <a:pt x="11901" y="6852"/>
                    <a:pt x="11527" y="6281"/>
                    <a:pt x="10956" y="5977"/>
                  </a:cubicBezTo>
                  <a:lnTo>
                    <a:pt x="12936" y="4015"/>
                  </a:lnTo>
                  <a:cubicBezTo>
                    <a:pt x="13168" y="4247"/>
                    <a:pt x="13382" y="4496"/>
                    <a:pt x="13561" y="4782"/>
                  </a:cubicBezTo>
                  <a:cubicBezTo>
                    <a:pt x="13617" y="4872"/>
                    <a:pt x="13710" y="4920"/>
                    <a:pt x="13806" y="4920"/>
                  </a:cubicBezTo>
                  <a:cubicBezTo>
                    <a:pt x="13862" y="4920"/>
                    <a:pt x="13919" y="4904"/>
                    <a:pt x="13971" y="4871"/>
                  </a:cubicBezTo>
                  <a:cubicBezTo>
                    <a:pt x="14096" y="4782"/>
                    <a:pt x="14132" y="4603"/>
                    <a:pt x="14060" y="4461"/>
                  </a:cubicBezTo>
                  <a:cubicBezTo>
                    <a:pt x="13186" y="3122"/>
                    <a:pt x="11705" y="2320"/>
                    <a:pt x="10117" y="2320"/>
                  </a:cubicBezTo>
                  <a:lnTo>
                    <a:pt x="2534" y="2320"/>
                  </a:lnTo>
                  <a:cubicBezTo>
                    <a:pt x="2659" y="1981"/>
                    <a:pt x="2980" y="1749"/>
                    <a:pt x="3355" y="1749"/>
                  </a:cubicBezTo>
                  <a:lnTo>
                    <a:pt x="14328" y="1749"/>
                  </a:lnTo>
                  <a:cubicBezTo>
                    <a:pt x="14489" y="1749"/>
                    <a:pt x="14614" y="1606"/>
                    <a:pt x="14614" y="1445"/>
                  </a:cubicBezTo>
                  <a:cubicBezTo>
                    <a:pt x="14614" y="1285"/>
                    <a:pt x="14489" y="1160"/>
                    <a:pt x="14328" y="1160"/>
                  </a:cubicBezTo>
                  <a:lnTo>
                    <a:pt x="3355" y="1160"/>
                  </a:lnTo>
                  <a:cubicBezTo>
                    <a:pt x="2659" y="1160"/>
                    <a:pt x="2070" y="1659"/>
                    <a:pt x="1945" y="2320"/>
                  </a:cubicBezTo>
                  <a:lnTo>
                    <a:pt x="1446" y="2320"/>
                  </a:lnTo>
                  <a:cubicBezTo>
                    <a:pt x="964" y="2320"/>
                    <a:pt x="571" y="1927"/>
                    <a:pt x="571" y="1445"/>
                  </a:cubicBezTo>
                  <a:cubicBezTo>
                    <a:pt x="571" y="981"/>
                    <a:pt x="964" y="589"/>
                    <a:pt x="1446" y="589"/>
                  </a:cubicBezTo>
                  <a:lnTo>
                    <a:pt x="14328" y="589"/>
                  </a:lnTo>
                  <a:cubicBezTo>
                    <a:pt x="14489" y="589"/>
                    <a:pt x="14614" y="464"/>
                    <a:pt x="14614" y="303"/>
                  </a:cubicBezTo>
                  <a:cubicBezTo>
                    <a:pt x="14614" y="143"/>
                    <a:pt x="14489" y="0"/>
                    <a:pt x="14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8" name="Google Shape;7018;p45"/>
            <p:cNvSpPr/>
            <p:nvPr/>
          </p:nvSpPr>
          <p:spPr>
            <a:xfrm>
              <a:off x="1990250" y="3516550"/>
              <a:ext cx="14750" cy="14300"/>
            </a:xfrm>
            <a:custGeom>
              <a:avLst/>
              <a:gdLst/>
              <a:ahLst/>
              <a:cxnLst/>
              <a:rect l="l" t="t" r="r" b="b"/>
              <a:pathLst>
                <a:path w="590" h="572" extrusionOk="0">
                  <a:moveTo>
                    <a:pt x="304" y="0"/>
                  </a:moveTo>
                  <a:cubicBezTo>
                    <a:pt x="144" y="0"/>
                    <a:pt x="1" y="125"/>
                    <a:pt x="1" y="286"/>
                  </a:cubicBezTo>
                  <a:cubicBezTo>
                    <a:pt x="1" y="447"/>
                    <a:pt x="144" y="571"/>
                    <a:pt x="304" y="571"/>
                  </a:cubicBezTo>
                  <a:cubicBezTo>
                    <a:pt x="465" y="571"/>
                    <a:pt x="590" y="447"/>
                    <a:pt x="590" y="286"/>
                  </a:cubicBezTo>
                  <a:cubicBezTo>
                    <a:pt x="590" y="125"/>
                    <a:pt x="465"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9" name="Google Shape;7019;p45"/>
          <p:cNvGrpSpPr/>
          <p:nvPr/>
        </p:nvGrpSpPr>
        <p:grpSpPr>
          <a:xfrm>
            <a:off x="5934582" y="2839383"/>
            <a:ext cx="396715" cy="310387"/>
            <a:chOff x="6145825" y="2235900"/>
            <a:chExt cx="368900" cy="288625"/>
          </a:xfrm>
        </p:grpSpPr>
        <p:sp>
          <p:nvSpPr>
            <p:cNvPr id="7020" name="Google Shape;7020;p45"/>
            <p:cNvSpPr/>
            <p:nvPr/>
          </p:nvSpPr>
          <p:spPr>
            <a:xfrm>
              <a:off x="6450025" y="2380425"/>
              <a:ext cx="14300" cy="14300"/>
            </a:xfrm>
            <a:custGeom>
              <a:avLst/>
              <a:gdLst/>
              <a:ahLst/>
              <a:cxnLst/>
              <a:rect l="l" t="t" r="r" b="b"/>
              <a:pathLst>
                <a:path w="572" h="572" extrusionOk="0">
                  <a:moveTo>
                    <a:pt x="286" y="0"/>
                  </a:moveTo>
                  <a:cubicBezTo>
                    <a:pt x="126" y="0"/>
                    <a:pt x="1" y="125"/>
                    <a:pt x="1" y="286"/>
                  </a:cubicBezTo>
                  <a:cubicBezTo>
                    <a:pt x="1" y="446"/>
                    <a:pt x="126" y="571"/>
                    <a:pt x="286" y="571"/>
                  </a:cubicBezTo>
                  <a:cubicBezTo>
                    <a:pt x="447" y="571"/>
                    <a:pt x="572" y="446"/>
                    <a:pt x="572" y="286"/>
                  </a:cubicBezTo>
                  <a:cubicBezTo>
                    <a:pt x="572" y="125"/>
                    <a:pt x="447"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45"/>
            <p:cNvSpPr/>
            <p:nvPr/>
          </p:nvSpPr>
          <p:spPr>
            <a:xfrm>
              <a:off x="6342975" y="2405400"/>
              <a:ext cx="16525" cy="14500"/>
            </a:xfrm>
            <a:custGeom>
              <a:avLst/>
              <a:gdLst/>
              <a:ahLst/>
              <a:cxnLst/>
              <a:rect l="l" t="t" r="r" b="b"/>
              <a:pathLst>
                <a:path w="661" h="580" extrusionOk="0">
                  <a:moveTo>
                    <a:pt x="333" y="1"/>
                  </a:moveTo>
                  <a:cubicBezTo>
                    <a:pt x="232" y="1"/>
                    <a:pt x="137" y="48"/>
                    <a:pt x="90" y="143"/>
                  </a:cubicBezTo>
                  <a:cubicBezTo>
                    <a:pt x="0" y="286"/>
                    <a:pt x="54" y="464"/>
                    <a:pt x="197" y="536"/>
                  </a:cubicBezTo>
                  <a:cubicBezTo>
                    <a:pt x="244" y="566"/>
                    <a:pt x="294" y="579"/>
                    <a:pt x="342" y="579"/>
                  </a:cubicBezTo>
                  <a:cubicBezTo>
                    <a:pt x="439" y="579"/>
                    <a:pt x="530" y="524"/>
                    <a:pt x="589" y="429"/>
                  </a:cubicBezTo>
                  <a:cubicBezTo>
                    <a:pt x="661" y="304"/>
                    <a:pt x="625" y="125"/>
                    <a:pt x="482" y="36"/>
                  </a:cubicBezTo>
                  <a:cubicBezTo>
                    <a:pt x="435" y="12"/>
                    <a:pt x="383"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45"/>
            <p:cNvSpPr/>
            <p:nvPr/>
          </p:nvSpPr>
          <p:spPr>
            <a:xfrm>
              <a:off x="6313975" y="2434475"/>
              <a:ext cx="16525" cy="14425"/>
            </a:xfrm>
            <a:custGeom>
              <a:avLst/>
              <a:gdLst/>
              <a:ahLst/>
              <a:cxnLst/>
              <a:rect l="l" t="t" r="r" b="b"/>
              <a:pathLst>
                <a:path w="661" h="577" extrusionOk="0">
                  <a:moveTo>
                    <a:pt x="330" y="1"/>
                  </a:moveTo>
                  <a:cubicBezTo>
                    <a:pt x="286" y="1"/>
                    <a:pt x="241" y="11"/>
                    <a:pt x="197" y="33"/>
                  </a:cubicBezTo>
                  <a:cubicBezTo>
                    <a:pt x="54" y="122"/>
                    <a:pt x="1" y="301"/>
                    <a:pt x="90" y="425"/>
                  </a:cubicBezTo>
                  <a:cubicBezTo>
                    <a:pt x="138" y="521"/>
                    <a:pt x="233" y="576"/>
                    <a:pt x="333" y="576"/>
                  </a:cubicBezTo>
                  <a:cubicBezTo>
                    <a:pt x="383" y="576"/>
                    <a:pt x="435" y="562"/>
                    <a:pt x="482" y="533"/>
                  </a:cubicBezTo>
                  <a:cubicBezTo>
                    <a:pt x="625" y="461"/>
                    <a:pt x="661" y="283"/>
                    <a:pt x="590" y="140"/>
                  </a:cubicBezTo>
                  <a:cubicBezTo>
                    <a:pt x="528" y="53"/>
                    <a:pt x="431"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45"/>
            <p:cNvSpPr/>
            <p:nvPr/>
          </p:nvSpPr>
          <p:spPr>
            <a:xfrm>
              <a:off x="6275625" y="2445100"/>
              <a:ext cx="14300" cy="14300"/>
            </a:xfrm>
            <a:custGeom>
              <a:avLst/>
              <a:gdLst/>
              <a:ahLst/>
              <a:cxnLst/>
              <a:rect l="l" t="t" r="r" b="b"/>
              <a:pathLst>
                <a:path w="572" h="572" extrusionOk="0">
                  <a:moveTo>
                    <a:pt x="286" y="0"/>
                  </a:moveTo>
                  <a:cubicBezTo>
                    <a:pt x="125" y="0"/>
                    <a:pt x="0" y="125"/>
                    <a:pt x="0" y="286"/>
                  </a:cubicBezTo>
                  <a:cubicBezTo>
                    <a:pt x="0" y="447"/>
                    <a:pt x="125" y="571"/>
                    <a:pt x="286" y="571"/>
                  </a:cubicBezTo>
                  <a:cubicBezTo>
                    <a:pt x="446" y="571"/>
                    <a:pt x="571" y="447"/>
                    <a:pt x="571" y="286"/>
                  </a:cubicBezTo>
                  <a:cubicBezTo>
                    <a:pt x="571" y="125"/>
                    <a:pt x="446"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45"/>
            <p:cNvSpPr/>
            <p:nvPr/>
          </p:nvSpPr>
          <p:spPr>
            <a:xfrm>
              <a:off x="6235025" y="2434475"/>
              <a:ext cx="16525" cy="14425"/>
            </a:xfrm>
            <a:custGeom>
              <a:avLst/>
              <a:gdLst/>
              <a:ahLst/>
              <a:cxnLst/>
              <a:rect l="l" t="t" r="r" b="b"/>
              <a:pathLst>
                <a:path w="661" h="577" extrusionOk="0">
                  <a:moveTo>
                    <a:pt x="331" y="1"/>
                  </a:moveTo>
                  <a:cubicBezTo>
                    <a:pt x="230" y="1"/>
                    <a:pt x="134" y="53"/>
                    <a:pt x="72" y="140"/>
                  </a:cubicBezTo>
                  <a:cubicBezTo>
                    <a:pt x="1" y="283"/>
                    <a:pt x="36" y="461"/>
                    <a:pt x="179" y="533"/>
                  </a:cubicBezTo>
                  <a:cubicBezTo>
                    <a:pt x="227" y="562"/>
                    <a:pt x="278" y="576"/>
                    <a:pt x="328" y="576"/>
                  </a:cubicBezTo>
                  <a:cubicBezTo>
                    <a:pt x="429" y="576"/>
                    <a:pt x="524" y="521"/>
                    <a:pt x="572" y="425"/>
                  </a:cubicBezTo>
                  <a:cubicBezTo>
                    <a:pt x="661" y="301"/>
                    <a:pt x="607" y="122"/>
                    <a:pt x="464" y="33"/>
                  </a:cubicBezTo>
                  <a:cubicBezTo>
                    <a:pt x="421" y="11"/>
                    <a:pt x="376"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45"/>
            <p:cNvSpPr/>
            <p:nvPr/>
          </p:nvSpPr>
          <p:spPr>
            <a:xfrm>
              <a:off x="6206025" y="2405400"/>
              <a:ext cx="16100" cy="14500"/>
            </a:xfrm>
            <a:custGeom>
              <a:avLst/>
              <a:gdLst/>
              <a:ahLst/>
              <a:cxnLst/>
              <a:rect l="l" t="t" r="r" b="b"/>
              <a:pathLst>
                <a:path w="644" h="580" extrusionOk="0">
                  <a:moveTo>
                    <a:pt x="329" y="1"/>
                  </a:moveTo>
                  <a:cubicBezTo>
                    <a:pt x="278" y="1"/>
                    <a:pt x="227" y="12"/>
                    <a:pt x="179" y="36"/>
                  </a:cubicBezTo>
                  <a:cubicBezTo>
                    <a:pt x="36" y="125"/>
                    <a:pt x="1" y="304"/>
                    <a:pt x="72" y="429"/>
                  </a:cubicBezTo>
                  <a:cubicBezTo>
                    <a:pt x="132" y="524"/>
                    <a:pt x="223" y="579"/>
                    <a:pt x="319" y="579"/>
                  </a:cubicBezTo>
                  <a:cubicBezTo>
                    <a:pt x="368" y="579"/>
                    <a:pt x="417" y="566"/>
                    <a:pt x="465" y="536"/>
                  </a:cubicBezTo>
                  <a:cubicBezTo>
                    <a:pt x="607" y="464"/>
                    <a:pt x="643" y="286"/>
                    <a:pt x="572" y="143"/>
                  </a:cubicBezTo>
                  <a:cubicBezTo>
                    <a:pt x="524" y="48"/>
                    <a:pt x="429"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45"/>
            <p:cNvSpPr/>
            <p:nvPr/>
          </p:nvSpPr>
          <p:spPr>
            <a:xfrm>
              <a:off x="6145825" y="2235900"/>
              <a:ext cx="368900" cy="288625"/>
            </a:xfrm>
            <a:custGeom>
              <a:avLst/>
              <a:gdLst/>
              <a:ahLst/>
              <a:cxnLst/>
              <a:rect l="l" t="t" r="r" b="b"/>
              <a:pathLst>
                <a:path w="14756" h="11545" extrusionOk="0">
                  <a:moveTo>
                    <a:pt x="6834" y="1053"/>
                  </a:moveTo>
                  <a:cubicBezTo>
                    <a:pt x="5728" y="2266"/>
                    <a:pt x="5246" y="4104"/>
                    <a:pt x="5246" y="5781"/>
                  </a:cubicBezTo>
                  <a:lnTo>
                    <a:pt x="3801" y="5781"/>
                  </a:lnTo>
                  <a:cubicBezTo>
                    <a:pt x="3801" y="3622"/>
                    <a:pt x="5103" y="1838"/>
                    <a:pt x="6834" y="1053"/>
                  </a:cubicBezTo>
                  <a:close/>
                  <a:moveTo>
                    <a:pt x="8047" y="821"/>
                  </a:moveTo>
                  <a:cubicBezTo>
                    <a:pt x="7440" y="2088"/>
                    <a:pt x="7262" y="4354"/>
                    <a:pt x="7262" y="5781"/>
                  </a:cubicBezTo>
                  <a:lnTo>
                    <a:pt x="5817" y="5781"/>
                  </a:lnTo>
                  <a:cubicBezTo>
                    <a:pt x="5817" y="3908"/>
                    <a:pt x="6530" y="1606"/>
                    <a:pt x="8047" y="821"/>
                  </a:cubicBezTo>
                  <a:close/>
                  <a:moveTo>
                    <a:pt x="8993" y="589"/>
                  </a:moveTo>
                  <a:cubicBezTo>
                    <a:pt x="9831" y="589"/>
                    <a:pt x="10152" y="4550"/>
                    <a:pt x="10152" y="5781"/>
                  </a:cubicBezTo>
                  <a:lnTo>
                    <a:pt x="7833" y="5781"/>
                  </a:lnTo>
                  <a:cubicBezTo>
                    <a:pt x="7833" y="3569"/>
                    <a:pt x="8333" y="589"/>
                    <a:pt x="8993" y="589"/>
                  </a:cubicBezTo>
                  <a:close/>
                  <a:moveTo>
                    <a:pt x="9207" y="6352"/>
                  </a:moveTo>
                  <a:cubicBezTo>
                    <a:pt x="9064" y="8279"/>
                    <a:pt x="7440" y="9814"/>
                    <a:pt x="5478" y="9814"/>
                  </a:cubicBezTo>
                  <a:cubicBezTo>
                    <a:pt x="3515" y="9814"/>
                    <a:pt x="1891" y="8279"/>
                    <a:pt x="1749" y="6352"/>
                  </a:cubicBezTo>
                  <a:close/>
                  <a:moveTo>
                    <a:pt x="10367" y="6352"/>
                  </a:moveTo>
                  <a:cubicBezTo>
                    <a:pt x="10224" y="8904"/>
                    <a:pt x="8101" y="10956"/>
                    <a:pt x="5478" y="10956"/>
                  </a:cubicBezTo>
                  <a:cubicBezTo>
                    <a:pt x="2873" y="10956"/>
                    <a:pt x="732" y="8922"/>
                    <a:pt x="589" y="6352"/>
                  </a:cubicBezTo>
                  <a:lnTo>
                    <a:pt x="1160" y="6352"/>
                  </a:lnTo>
                  <a:cubicBezTo>
                    <a:pt x="1303" y="8600"/>
                    <a:pt x="3194" y="10385"/>
                    <a:pt x="5478" y="10385"/>
                  </a:cubicBezTo>
                  <a:cubicBezTo>
                    <a:pt x="7762" y="10385"/>
                    <a:pt x="9635" y="8600"/>
                    <a:pt x="9796" y="6352"/>
                  </a:cubicBezTo>
                  <a:close/>
                  <a:moveTo>
                    <a:pt x="9938" y="821"/>
                  </a:moveTo>
                  <a:lnTo>
                    <a:pt x="9938" y="821"/>
                  </a:lnTo>
                  <a:cubicBezTo>
                    <a:pt x="11294" y="1517"/>
                    <a:pt x="11972" y="3408"/>
                    <a:pt x="12133" y="4943"/>
                  </a:cubicBezTo>
                  <a:cubicBezTo>
                    <a:pt x="12133" y="5092"/>
                    <a:pt x="12256" y="5194"/>
                    <a:pt x="12402" y="5194"/>
                  </a:cubicBezTo>
                  <a:cubicBezTo>
                    <a:pt x="12413" y="5194"/>
                    <a:pt x="12425" y="5194"/>
                    <a:pt x="12436" y="5193"/>
                  </a:cubicBezTo>
                  <a:cubicBezTo>
                    <a:pt x="12597" y="5175"/>
                    <a:pt x="12722" y="5032"/>
                    <a:pt x="12704" y="4889"/>
                  </a:cubicBezTo>
                  <a:cubicBezTo>
                    <a:pt x="12543" y="3283"/>
                    <a:pt x="11972" y="1927"/>
                    <a:pt x="11170" y="1053"/>
                  </a:cubicBezTo>
                  <a:lnTo>
                    <a:pt x="11170" y="1053"/>
                  </a:lnTo>
                  <a:cubicBezTo>
                    <a:pt x="12954" y="1892"/>
                    <a:pt x="14185" y="3694"/>
                    <a:pt x="14185" y="5781"/>
                  </a:cubicBezTo>
                  <a:cubicBezTo>
                    <a:pt x="14185" y="7851"/>
                    <a:pt x="12954" y="9653"/>
                    <a:pt x="11170" y="10492"/>
                  </a:cubicBezTo>
                  <a:cubicBezTo>
                    <a:pt x="11955" y="9635"/>
                    <a:pt x="12419" y="8422"/>
                    <a:pt x="12615" y="7262"/>
                  </a:cubicBezTo>
                  <a:cubicBezTo>
                    <a:pt x="12650" y="7102"/>
                    <a:pt x="12543" y="6959"/>
                    <a:pt x="12383" y="6923"/>
                  </a:cubicBezTo>
                  <a:cubicBezTo>
                    <a:pt x="12369" y="6922"/>
                    <a:pt x="12356" y="6921"/>
                    <a:pt x="12343" y="6921"/>
                  </a:cubicBezTo>
                  <a:cubicBezTo>
                    <a:pt x="12199" y="6921"/>
                    <a:pt x="12076" y="7008"/>
                    <a:pt x="12044" y="7155"/>
                  </a:cubicBezTo>
                  <a:cubicBezTo>
                    <a:pt x="11669" y="9368"/>
                    <a:pt x="10438" y="10938"/>
                    <a:pt x="9028" y="10956"/>
                  </a:cubicBezTo>
                  <a:lnTo>
                    <a:pt x="8957" y="10956"/>
                  </a:lnTo>
                  <a:cubicBezTo>
                    <a:pt x="8707" y="10956"/>
                    <a:pt x="8457" y="10902"/>
                    <a:pt x="8225" y="10813"/>
                  </a:cubicBezTo>
                  <a:cubicBezTo>
                    <a:pt x="9885" y="9832"/>
                    <a:pt x="10955" y="8029"/>
                    <a:pt x="10955" y="6067"/>
                  </a:cubicBezTo>
                  <a:cubicBezTo>
                    <a:pt x="10955" y="5924"/>
                    <a:pt x="10848" y="5799"/>
                    <a:pt x="10723" y="5781"/>
                  </a:cubicBezTo>
                  <a:cubicBezTo>
                    <a:pt x="10723" y="4336"/>
                    <a:pt x="10563" y="2088"/>
                    <a:pt x="9938" y="821"/>
                  </a:cubicBezTo>
                  <a:close/>
                  <a:moveTo>
                    <a:pt x="8993" y="0"/>
                  </a:moveTo>
                  <a:cubicBezTo>
                    <a:pt x="5835" y="0"/>
                    <a:pt x="3230" y="2570"/>
                    <a:pt x="3230" y="5781"/>
                  </a:cubicBezTo>
                  <a:lnTo>
                    <a:pt x="286" y="5781"/>
                  </a:lnTo>
                  <a:cubicBezTo>
                    <a:pt x="125" y="5781"/>
                    <a:pt x="0" y="5906"/>
                    <a:pt x="0" y="6067"/>
                  </a:cubicBezTo>
                  <a:cubicBezTo>
                    <a:pt x="0" y="9082"/>
                    <a:pt x="2462" y="11544"/>
                    <a:pt x="5478" y="11544"/>
                  </a:cubicBezTo>
                  <a:cubicBezTo>
                    <a:pt x="6067" y="11544"/>
                    <a:pt x="6655" y="11437"/>
                    <a:pt x="7208" y="11259"/>
                  </a:cubicBezTo>
                  <a:cubicBezTo>
                    <a:pt x="7779" y="11437"/>
                    <a:pt x="8350" y="11527"/>
                    <a:pt x="8939" y="11544"/>
                  </a:cubicBezTo>
                  <a:lnTo>
                    <a:pt x="8993" y="11544"/>
                  </a:lnTo>
                  <a:cubicBezTo>
                    <a:pt x="12187" y="11544"/>
                    <a:pt x="14756" y="8957"/>
                    <a:pt x="14756" y="5781"/>
                  </a:cubicBezTo>
                  <a:cubicBezTo>
                    <a:pt x="14756" y="2641"/>
                    <a:pt x="12240" y="36"/>
                    <a:pt x="9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7" name="Google Shape;7027;p45"/>
          <p:cNvGrpSpPr/>
          <p:nvPr/>
        </p:nvGrpSpPr>
        <p:grpSpPr>
          <a:xfrm>
            <a:off x="4373216" y="2813007"/>
            <a:ext cx="397683" cy="363136"/>
            <a:chOff x="5595375" y="1666300"/>
            <a:chExt cx="369800" cy="337675"/>
          </a:xfrm>
        </p:grpSpPr>
        <p:sp>
          <p:nvSpPr>
            <p:cNvPr id="7028" name="Google Shape;7028;p45"/>
            <p:cNvSpPr/>
            <p:nvPr/>
          </p:nvSpPr>
          <p:spPr>
            <a:xfrm>
              <a:off x="5595375" y="1666300"/>
              <a:ext cx="369800" cy="337675"/>
            </a:xfrm>
            <a:custGeom>
              <a:avLst/>
              <a:gdLst/>
              <a:ahLst/>
              <a:cxnLst/>
              <a:rect l="l" t="t" r="r" b="b"/>
              <a:pathLst>
                <a:path w="14792" h="13507" extrusionOk="0">
                  <a:moveTo>
                    <a:pt x="13321" y="575"/>
                  </a:moveTo>
                  <a:cubicBezTo>
                    <a:pt x="13513" y="575"/>
                    <a:pt x="13686" y="589"/>
                    <a:pt x="13828" y="606"/>
                  </a:cubicBezTo>
                  <a:cubicBezTo>
                    <a:pt x="13596" y="981"/>
                    <a:pt x="13115" y="1587"/>
                    <a:pt x="12437" y="1908"/>
                  </a:cubicBezTo>
                  <a:cubicBezTo>
                    <a:pt x="12151" y="2033"/>
                    <a:pt x="11848" y="2105"/>
                    <a:pt x="11509" y="2158"/>
                  </a:cubicBezTo>
                  <a:cubicBezTo>
                    <a:pt x="11223" y="2069"/>
                    <a:pt x="10938" y="2015"/>
                    <a:pt x="10652" y="1980"/>
                  </a:cubicBezTo>
                  <a:cubicBezTo>
                    <a:pt x="10902" y="1623"/>
                    <a:pt x="11330" y="1141"/>
                    <a:pt x="11937" y="856"/>
                  </a:cubicBezTo>
                  <a:cubicBezTo>
                    <a:pt x="12411" y="637"/>
                    <a:pt x="12910" y="575"/>
                    <a:pt x="13321" y="575"/>
                  </a:cubicBezTo>
                  <a:close/>
                  <a:moveTo>
                    <a:pt x="10171" y="2533"/>
                  </a:moveTo>
                  <a:cubicBezTo>
                    <a:pt x="12383" y="2533"/>
                    <a:pt x="14221" y="4317"/>
                    <a:pt x="14221" y="6583"/>
                  </a:cubicBezTo>
                  <a:cubicBezTo>
                    <a:pt x="14221" y="8814"/>
                    <a:pt x="12401" y="10616"/>
                    <a:pt x="10171" y="10616"/>
                  </a:cubicBezTo>
                  <a:cubicBezTo>
                    <a:pt x="9778" y="10616"/>
                    <a:pt x="9368" y="10562"/>
                    <a:pt x="8993" y="10437"/>
                  </a:cubicBezTo>
                  <a:cubicBezTo>
                    <a:pt x="9171" y="9938"/>
                    <a:pt x="9261" y="9420"/>
                    <a:pt x="9261" y="8885"/>
                  </a:cubicBezTo>
                  <a:cubicBezTo>
                    <a:pt x="9261" y="7029"/>
                    <a:pt x="8154" y="5441"/>
                    <a:pt x="6602" y="4710"/>
                  </a:cubicBezTo>
                  <a:cubicBezTo>
                    <a:pt x="7280" y="3389"/>
                    <a:pt x="8654" y="2551"/>
                    <a:pt x="10153" y="2533"/>
                  </a:cubicBezTo>
                  <a:close/>
                  <a:moveTo>
                    <a:pt x="13305" y="1"/>
                  </a:moveTo>
                  <a:cubicBezTo>
                    <a:pt x="12831" y="1"/>
                    <a:pt x="12255" y="75"/>
                    <a:pt x="11705" y="338"/>
                  </a:cubicBezTo>
                  <a:cubicBezTo>
                    <a:pt x="11063" y="624"/>
                    <a:pt x="10599" y="1088"/>
                    <a:pt x="10295" y="1480"/>
                  </a:cubicBezTo>
                  <a:cubicBezTo>
                    <a:pt x="10135" y="891"/>
                    <a:pt x="9885" y="445"/>
                    <a:pt x="9867" y="374"/>
                  </a:cubicBezTo>
                  <a:cubicBezTo>
                    <a:pt x="9817" y="274"/>
                    <a:pt x="9714" y="218"/>
                    <a:pt x="9608" y="218"/>
                  </a:cubicBezTo>
                  <a:cubicBezTo>
                    <a:pt x="9563" y="218"/>
                    <a:pt x="9517" y="228"/>
                    <a:pt x="9475" y="249"/>
                  </a:cubicBezTo>
                  <a:cubicBezTo>
                    <a:pt x="9332" y="320"/>
                    <a:pt x="9278" y="499"/>
                    <a:pt x="9350" y="642"/>
                  </a:cubicBezTo>
                  <a:cubicBezTo>
                    <a:pt x="9385" y="731"/>
                    <a:pt x="9671" y="1230"/>
                    <a:pt x="9814" y="1962"/>
                  </a:cubicBezTo>
                  <a:cubicBezTo>
                    <a:pt x="8208" y="2105"/>
                    <a:pt x="6780" y="3050"/>
                    <a:pt x="6049" y="4496"/>
                  </a:cubicBezTo>
                  <a:cubicBezTo>
                    <a:pt x="5603" y="4335"/>
                    <a:pt x="5121" y="4264"/>
                    <a:pt x="4639" y="4264"/>
                  </a:cubicBezTo>
                  <a:cubicBezTo>
                    <a:pt x="4265" y="4264"/>
                    <a:pt x="3890" y="4317"/>
                    <a:pt x="3533" y="4406"/>
                  </a:cubicBezTo>
                  <a:cubicBezTo>
                    <a:pt x="3372" y="4442"/>
                    <a:pt x="3283" y="4603"/>
                    <a:pt x="3319" y="4745"/>
                  </a:cubicBezTo>
                  <a:cubicBezTo>
                    <a:pt x="3349" y="4882"/>
                    <a:pt x="3471" y="4967"/>
                    <a:pt x="3594" y="4967"/>
                  </a:cubicBezTo>
                  <a:cubicBezTo>
                    <a:pt x="3615" y="4967"/>
                    <a:pt x="3637" y="4965"/>
                    <a:pt x="3658" y="4960"/>
                  </a:cubicBezTo>
                  <a:cubicBezTo>
                    <a:pt x="3979" y="4888"/>
                    <a:pt x="4300" y="4852"/>
                    <a:pt x="4639" y="4852"/>
                  </a:cubicBezTo>
                  <a:cubicBezTo>
                    <a:pt x="6816" y="4852"/>
                    <a:pt x="8672" y="6601"/>
                    <a:pt x="8672" y="8885"/>
                  </a:cubicBezTo>
                  <a:cubicBezTo>
                    <a:pt x="8672" y="11133"/>
                    <a:pt x="6870" y="12935"/>
                    <a:pt x="4639" y="12935"/>
                  </a:cubicBezTo>
                  <a:cubicBezTo>
                    <a:pt x="2409" y="12935"/>
                    <a:pt x="589" y="11115"/>
                    <a:pt x="589" y="8885"/>
                  </a:cubicBezTo>
                  <a:cubicBezTo>
                    <a:pt x="589" y="7797"/>
                    <a:pt x="1017" y="6762"/>
                    <a:pt x="1802" y="5994"/>
                  </a:cubicBezTo>
                  <a:cubicBezTo>
                    <a:pt x="1909" y="5887"/>
                    <a:pt x="1909" y="5709"/>
                    <a:pt x="1802" y="5602"/>
                  </a:cubicBezTo>
                  <a:cubicBezTo>
                    <a:pt x="1747" y="5537"/>
                    <a:pt x="1672" y="5506"/>
                    <a:pt x="1595" y="5506"/>
                  </a:cubicBezTo>
                  <a:cubicBezTo>
                    <a:pt x="1524" y="5506"/>
                    <a:pt x="1452" y="5533"/>
                    <a:pt x="1392" y="5584"/>
                  </a:cubicBezTo>
                  <a:cubicBezTo>
                    <a:pt x="500" y="6458"/>
                    <a:pt x="0" y="7636"/>
                    <a:pt x="0" y="8885"/>
                  </a:cubicBezTo>
                  <a:cubicBezTo>
                    <a:pt x="0" y="11436"/>
                    <a:pt x="2088" y="13506"/>
                    <a:pt x="4639" y="13506"/>
                  </a:cubicBezTo>
                  <a:cubicBezTo>
                    <a:pt x="6388" y="13506"/>
                    <a:pt x="7976" y="12525"/>
                    <a:pt x="8761" y="10972"/>
                  </a:cubicBezTo>
                  <a:cubicBezTo>
                    <a:pt x="9207" y="11133"/>
                    <a:pt x="9689" y="11204"/>
                    <a:pt x="10171" y="11204"/>
                  </a:cubicBezTo>
                  <a:cubicBezTo>
                    <a:pt x="12722" y="11204"/>
                    <a:pt x="14792" y="9135"/>
                    <a:pt x="14792" y="6583"/>
                  </a:cubicBezTo>
                  <a:cubicBezTo>
                    <a:pt x="14792" y="4817"/>
                    <a:pt x="13828" y="3300"/>
                    <a:pt x="12419" y="2533"/>
                  </a:cubicBezTo>
                  <a:cubicBezTo>
                    <a:pt x="12508" y="2497"/>
                    <a:pt x="12597" y="2462"/>
                    <a:pt x="12668" y="2426"/>
                  </a:cubicBezTo>
                  <a:cubicBezTo>
                    <a:pt x="13917" y="1855"/>
                    <a:pt x="14524" y="570"/>
                    <a:pt x="14542" y="517"/>
                  </a:cubicBezTo>
                  <a:cubicBezTo>
                    <a:pt x="14578" y="445"/>
                    <a:pt x="14578" y="356"/>
                    <a:pt x="14542" y="285"/>
                  </a:cubicBezTo>
                  <a:cubicBezTo>
                    <a:pt x="14506" y="196"/>
                    <a:pt x="14435" y="142"/>
                    <a:pt x="14364" y="124"/>
                  </a:cubicBezTo>
                  <a:cubicBezTo>
                    <a:pt x="14324" y="114"/>
                    <a:pt x="13892" y="1"/>
                    <a:pt x="13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45"/>
            <p:cNvSpPr/>
            <p:nvPr/>
          </p:nvSpPr>
          <p:spPr>
            <a:xfrm>
              <a:off x="5624350" y="1801875"/>
              <a:ext cx="173550" cy="173550"/>
            </a:xfrm>
            <a:custGeom>
              <a:avLst/>
              <a:gdLst/>
              <a:ahLst/>
              <a:cxnLst/>
              <a:rect l="l" t="t" r="r" b="b"/>
              <a:pathLst>
                <a:path w="6942" h="6942" extrusionOk="0">
                  <a:moveTo>
                    <a:pt x="3177" y="589"/>
                  </a:moveTo>
                  <a:lnTo>
                    <a:pt x="3177" y="2641"/>
                  </a:lnTo>
                  <a:cubicBezTo>
                    <a:pt x="3159" y="2659"/>
                    <a:pt x="3123" y="2677"/>
                    <a:pt x="3106" y="2677"/>
                  </a:cubicBezTo>
                  <a:lnTo>
                    <a:pt x="1643" y="1232"/>
                  </a:lnTo>
                  <a:cubicBezTo>
                    <a:pt x="2089" y="875"/>
                    <a:pt x="2624" y="643"/>
                    <a:pt x="3177" y="589"/>
                  </a:cubicBezTo>
                  <a:close/>
                  <a:moveTo>
                    <a:pt x="3766" y="589"/>
                  </a:moveTo>
                  <a:cubicBezTo>
                    <a:pt x="4319" y="643"/>
                    <a:pt x="4854" y="875"/>
                    <a:pt x="5300" y="1232"/>
                  </a:cubicBezTo>
                  <a:lnTo>
                    <a:pt x="3837" y="2677"/>
                  </a:lnTo>
                  <a:cubicBezTo>
                    <a:pt x="3819" y="2677"/>
                    <a:pt x="3784" y="2659"/>
                    <a:pt x="3766" y="2641"/>
                  </a:cubicBezTo>
                  <a:lnTo>
                    <a:pt x="3766" y="589"/>
                  </a:lnTo>
                  <a:close/>
                  <a:moveTo>
                    <a:pt x="1232" y="1642"/>
                  </a:moveTo>
                  <a:lnTo>
                    <a:pt x="2695" y="3087"/>
                  </a:lnTo>
                  <a:cubicBezTo>
                    <a:pt x="2677" y="3123"/>
                    <a:pt x="2660" y="3141"/>
                    <a:pt x="2660" y="3176"/>
                  </a:cubicBezTo>
                  <a:lnTo>
                    <a:pt x="590" y="3176"/>
                  </a:lnTo>
                  <a:cubicBezTo>
                    <a:pt x="661" y="2605"/>
                    <a:pt x="875" y="2088"/>
                    <a:pt x="1232" y="1642"/>
                  </a:cubicBezTo>
                  <a:close/>
                  <a:moveTo>
                    <a:pt x="5711" y="1642"/>
                  </a:moveTo>
                  <a:cubicBezTo>
                    <a:pt x="6067" y="2088"/>
                    <a:pt x="6299" y="2605"/>
                    <a:pt x="6353" y="3176"/>
                  </a:cubicBezTo>
                  <a:lnTo>
                    <a:pt x="4283" y="3176"/>
                  </a:lnTo>
                  <a:cubicBezTo>
                    <a:pt x="4283" y="3141"/>
                    <a:pt x="4265" y="3123"/>
                    <a:pt x="4248" y="3087"/>
                  </a:cubicBezTo>
                  <a:lnTo>
                    <a:pt x="5711" y="1642"/>
                  </a:lnTo>
                  <a:close/>
                  <a:moveTo>
                    <a:pt x="3480" y="3176"/>
                  </a:moveTo>
                  <a:cubicBezTo>
                    <a:pt x="3623" y="3176"/>
                    <a:pt x="3766" y="3301"/>
                    <a:pt x="3766" y="3462"/>
                  </a:cubicBezTo>
                  <a:cubicBezTo>
                    <a:pt x="3766" y="3622"/>
                    <a:pt x="3623" y="3747"/>
                    <a:pt x="3480" y="3747"/>
                  </a:cubicBezTo>
                  <a:cubicBezTo>
                    <a:pt x="3320" y="3747"/>
                    <a:pt x="3177" y="3622"/>
                    <a:pt x="3177" y="3462"/>
                  </a:cubicBezTo>
                  <a:cubicBezTo>
                    <a:pt x="3177" y="3301"/>
                    <a:pt x="3320" y="3176"/>
                    <a:pt x="3480" y="3176"/>
                  </a:cubicBezTo>
                  <a:close/>
                  <a:moveTo>
                    <a:pt x="2660" y="3747"/>
                  </a:moveTo>
                  <a:cubicBezTo>
                    <a:pt x="2660" y="3783"/>
                    <a:pt x="2677" y="3819"/>
                    <a:pt x="2695" y="3837"/>
                  </a:cubicBezTo>
                  <a:lnTo>
                    <a:pt x="1232" y="5300"/>
                  </a:lnTo>
                  <a:cubicBezTo>
                    <a:pt x="875" y="4854"/>
                    <a:pt x="661" y="4318"/>
                    <a:pt x="590" y="3747"/>
                  </a:cubicBezTo>
                  <a:close/>
                  <a:moveTo>
                    <a:pt x="6353" y="3747"/>
                  </a:moveTo>
                  <a:cubicBezTo>
                    <a:pt x="6299" y="4318"/>
                    <a:pt x="6067" y="4854"/>
                    <a:pt x="5711" y="5300"/>
                  </a:cubicBezTo>
                  <a:lnTo>
                    <a:pt x="4248" y="3837"/>
                  </a:lnTo>
                  <a:cubicBezTo>
                    <a:pt x="4265" y="3819"/>
                    <a:pt x="4283" y="3783"/>
                    <a:pt x="4283" y="3747"/>
                  </a:cubicBezTo>
                  <a:close/>
                  <a:moveTo>
                    <a:pt x="3106" y="4247"/>
                  </a:moveTo>
                  <a:cubicBezTo>
                    <a:pt x="3123" y="4265"/>
                    <a:pt x="3159" y="4265"/>
                    <a:pt x="3177" y="4283"/>
                  </a:cubicBezTo>
                  <a:lnTo>
                    <a:pt x="3177" y="6335"/>
                  </a:lnTo>
                  <a:cubicBezTo>
                    <a:pt x="2624" y="6281"/>
                    <a:pt x="2089" y="6067"/>
                    <a:pt x="1643" y="5710"/>
                  </a:cubicBezTo>
                  <a:lnTo>
                    <a:pt x="3106" y="4247"/>
                  </a:lnTo>
                  <a:close/>
                  <a:moveTo>
                    <a:pt x="3837" y="4247"/>
                  </a:moveTo>
                  <a:lnTo>
                    <a:pt x="5300" y="5710"/>
                  </a:lnTo>
                  <a:cubicBezTo>
                    <a:pt x="4854" y="6067"/>
                    <a:pt x="4319" y="6281"/>
                    <a:pt x="3766" y="6335"/>
                  </a:cubicBezTo>
                  <a:lnTo>
                    <a:pt x="3766" y="4283"/>
                  </a:lnTo>
                  <a:cubicBezTo>
                    <a:pt x="3784" y="4265"/>
                    <a:pt x="3819" y="4265"/>
                    <a:pt x="3837" y="4247"/>
                  </a:cubicBezTo>
                  <a:close/>
                  <a:moveTo>
                    <a:pt x="3480" y="0"/>
                  </a:moveTo>
                  <a:cubicBezTo>
                    <a:pt x="1553" y="0"/>
                    <a:pt x="1" y="1553"/>
                    <a:pt x="1" y="3462"/>
                  </a:cubicBezTo>
                  <a:cubicBezTo>
                    <a:pt x="1" y="5353"/>
                    <a:pt x="1535" y="6941"/>
                    <a:pt x="3480" y="6941"/>
                  </a:cubicBezTo>
                  <a:cubicBezTo>
                    <a:pt x="5372" y="6941"/>
                    <a:pt x="6942" y="5407"/>
                    <a:pt x="6942" y="3462"/>
                  </a:cubicBezTo>
                  <a:cubicBezTo>
                    <a:pt x="6942" y="1553"/>
                    <a:pt x="5389" y="0"/>
                    <a:pt x="3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45"/>
            <p:cNvSpPr/>
            <p:nvPr/>
          </p:nvSpPr>
          <p:spPr>
            <a:xfrm>
              <a:off x="5651125" y="1786700"/>
              <a:ext cx="14750" cy="14300"/>
            </a:xfrm>
            <a:custGeom>
              <a:avLst/>
              <a:gdLst/>
              <a:ahLst/>
              <a:cxnLst/>
              <a:rect l="l" t="t" r="r" b="b"/>
              <a:pathLst>
                <a:path w="590" h="572" extrusionOk="0">
                  <a:moveTo>
                    <a:pt x="286" y="1"/>
                  </a:moveTo>
                  <a:cubicBezTo>
                    <a:pt x="125" y="1"/>
                    <a:pt x="1" y="126"/>
                    <a:pt x="1" y="286"/>
                  </a:cubicBezTo>
                  <a:cubicBezTo>
                    <a:pt x="1" y="447"/>
                    <a:pt x="125" y="572"/>
                    <a:pt x="286" y="572"/>
                  </a:cubicBezTo>
                  <a:cubicBezTo>
                    <a:pt x="447" y="572"/>
                    <a:pt x="589" y="447"/>
                    <a:pt x="589" y="286"/>
                  </a:cubicBezTo>
                  <a:cubicBezTo>
                    <a:pt x="589" y="126"/>
                    <a:pt x="447"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1" name="Google Shape;7031;p45"/>
          <p:cNvGrpSpPr/>
          <p:nvPr/>
        </p:nvGrpSpPr>
        <p:grpSpPr>
          <a:xfrm>
            <a:off x="2811357" y="2795681"/>
            <a:ext cx="399619" cy="397764"/>
            <a:chOff x="2203025" y="1666250"/>
            <a:chExt cx="371600" cy="369875"/>
          </a:xfrm>
        </p:grpSpPr>
        <p:sp>
          <p:nvSpPr>
            <p:cNvPr id="7032" name="Google Shape;7032;p45"/>
            <p:cNvSpPr/>
            <p:nvPr/>
          </p:nvSpPr>
          <p:spPr>
            <a:xfrm>
              <a:off x="2422050" y="1803100"/>
              <a:ext cx="16075" cy="14575"/>
            </a:xfrm>
            <a:custGeom>
              <a:avLst/>
              <a:gdLst/>
              <a:ahLst/>
              <a:cxnLst/>
              <a:rect l="l" t="t" r="r" b="b"/>
              <a:pathLst>
                <a:path w="643" h="583" extrusionOk="0">
                  <a:moveTo>
                    <a:pt x="322" y="1"/>
                  </a:moveTo>
                  <a:cubicBezTo>
                    <a:pt x="250" y="1"/>
                    <a:pt x="179" y="32"/>
                    <a:pt x="126" y="94"/>
                  </a:cubicBezTo>
                  <a:lnTo>
                    <a:pt x="108" y="94"/>
                  </a:lnTo>
                  <a:cubicBezTo>
                    <a:pt x="1" y="201"/>
                    <a:pt x="1" y="380"/>
                    <a:pt x="126" y="487"/>
                  </a:cubicBezTo>
                  <a:cubicBezTo>
                    <a:pt x="181" y="552"/>
                    <a:pt x="256" y="583"/>
                    <a:pt x="330" y="583"/>
                  </a:cubicBezTo>
                  <a:cubicBezTo>
                    <a:pt x="399" y="583"/>
                    <a:pt x="467" y="556"/>
                    <a:pt x="518" y="505"/>
                  </a:cubicBezTo>
                  <a:cubicBezTo>
                    <a:pt x="518" y="505"/>
                    <a:pt x="518" y="487"/>
                    <a:pt x="518" y="487"/>
                  </a:cubicBezTo>
                  <a:cubicBezTo>
                    <a:pt x="643" y="380"/>
                    <a:pt x="643" y="201"/>
                    <a:pt x="518" y="94"/>
                  </a:cubicBezTo>
                  <a:cubicBezTo>
                    <a:pt x="465" y="32"/>
                    <a:pt x="393"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45"/>
            <p:cNvSpPr/>
            <p:nvPr/>
          </p:nvSpPr>
          <p:spPr>
            <a:xfrm>
              <a:off x="2203025" y="1666250"/>
              <a:ext cx="371600" cy="369875"/>
            </a:xfrm>
            <a:custGeom>
              <a:avLst/>
              <a:gdLst/>
              <a:ahLst/>
              <a:cxnLst/>
              <a:rect l="l" t="t" r="r" b="b"/>
              <a:pathLst>
                <a:path w="14864" h="14795" extrusionOk="0">
                  <a:moveTo>
                    <a:pt x="12544" y="769"/>
                  </a:moveTo>
                  <a:cubicBezTo>
                    <a:pt x="12758" y="1000"/>
                    <a:pt x="12901" y="1322"/>
                    <a:pt x="12919" y="1661"/>
                  </a:cubicBezTo>
                  <a:cubicBezTo>
                    <a:pt x="12919" y="1803"/>
                    <a:pt x="13044" y="1928"/>
                    <a:pt x="13187" y="1928"/>
                  </a:cubicBezTo>
                  <a:cubicBezTo>
                    <a:pt x="13526" y="1946"/>
                    <a:pt x="13847" y="2089"/>
                    <a:pt x="14079" y="2303"/>
                  </a:cubicBezTo>
                  <a:lnTo>
                    <a:pt x="12437" y="3017"/>
                  </a:lnTo>
                  <a:cubicBezTo>
                    <a:pt x="12348" y="2910"/>
                    <a:pt x="12241" y="2803"/>
                    <a:pt x="12152" y="2696"/>
                  </a:cubicBezTo>
                  <a:cubicBezTo>
                    <a:pt x="12045" y="2606"/>
                    <a:pt x="11938" y="2499"/>
                    <a:pt x="11831" y="2410"/>
                  </a:cubicBezTo>
                  <a:lnTo>
                    <a:pt x="12544" y="769"/>
                  </a:lnTo>
                  <a:close/>
                  <a:moveTo>
                    <a:pt x="9910" y="2350"/>
                  </a:moveTo>
                  <a:cubicBezTo>
                    <a:pt x="10568" y="2350"/>
                    <a:pt x="11231" y="2595"/>
                    <a:pt x="11741" y="3106"/>
                  </a:cubicBezTo>
                  <a:cubicBezTo>
                    <a:pt x="12776" y="4141"/>
                    <a:pt x="12723" y="5800"/>
                    <a:pt x="11741" y="6781"/>
                  </a:cubicBezTo>
                  <a:lnTo>
                    <a:pt x="11135" y="7406"/>
                  </a:lnTo>
                  <a:lnTo>
                    <a:pt x="10100" y="6371"/>
                  </a:lnTo>
                  <a:cubicBezTo>
                    <a:pt x="10046" y="6318"/>
                    <a:pt x="9975" y="6291"/>
                    <a:pt x="9901" y="6291"/>
                  </a:cubicBezTo>
                  <a:cubicBezTo>
                    <a:pt x="9828" y="6291"/>
                    <a:pt x="9752" y="6318"/>
                    <a:pt x="9689" y="6371"/>
                  </a:cubicBezTo>
                  <a:cubicBezTo>
                    <a:pt x="9582" y="6496"/>
                    <a:pt x="9582" y="6674"/>
                    <a:pt x="9689" y="6781"/>
                  </a:cubicBezTo>
                  <a:lnTo>
                    <a:pt x="10724" y="7799"/>
                  </a:lnTo>
                  <a:lnTo>
                    <a:pt x="7852" y="10671"/>
                  </a:lnTo>
                  <a:lnTo>
                    <a:pt x="4176" y="6996"/>
                  </a:lnTo>
                  <a:lnTo>
                    <a:pt x="7049" y="4123"/>
                  </a:lnTo>
                  <a:lnTo>
                    <a:pt x="8066" y="5158"/>
                  </a:lnTo>
                  <a:cubicBezTo>
                    <a:pt x="8119" y="5211"/>
                    <a:pt x="8191" y="5238"/>
                    <a:pt x="8264" y="5238"/>
                  </a:cubicBezTo>
                  <a:cubicBezTo>
                    <a:pt x="8338" y="5238"/>
                    <a:pt x="8414" y="5211"/>
                    <a:pt x="8476" y="5158"/>
                  </a:cubicBezTo>
                  <a:cubicBezTo>
                    <a:pt x="8583" y="5033"/>
                    <a:pt x="8583" y="4854"/>
                    <a:pt x="8476" y="4747"/>
                  </a:cubicBezTo>
                  <a:lnTo>
                    <a:pt x="7441" y="3713"/>
                  </a:lnTo>
                  <a:lnTo>
                    <a:pt x="8066" y="3106"/>
                  </a:lnTo>
                  <a:cubicBezTo>
                    <a:pt x="8563" y="2609"/>
                    <a:pt x="9234" y="2350"/>
                    <a:pt x="9910" y="2350"/>
                  </a:cubicBezTo>
                  <a:close/>
                  <a:moveTo>
                    <a:pt x="3766" y="7406"/>
                  </a:moveTo>
                  <a:lnTo>
                    <a:pt x="7441" y="11082"/>
                  </a:lnTo>
                  <a:lnTo>
                    <a:pt x="6835" y="11688"/>
                  </a:lnTo>
                  <a:cubicBezTo>
                    <a:pt x="6337" y="12185"/>
                    <a:pt x="5666" y="12444"/>
                    <a:pt x="4990" y="12444"/>
                  </a:cubicBezTo>
                  <a:cubicBezTo>
                    <a:pt x="4332" y="12444"/>
                    <a:pt x="3670" y="12199"/>
                    <a:pt x="3159" y="11688"/>
                  </a:cubicBezTo>
                  <a:cubicBezTo>
                    <a:pt x="2124" y="10653"/>
                    <a:pt x="2160" y="8994"/>
                    <a:pt x="3159" y="8013"/>
                  </a:cubicBezTo>
                  <a:lnTo>
                    <a:pt x="3766" y="7406"/>
                  </a:lnTo>
                  <a:close/>
                  <a:moveTo>
                    <a:pt x="2463" y="11777"/>
                  </a:moveTo>
                  <a:cubicBezTo>
                    <a:pt x="2552" y="11884"/>
                    <a:pt x="2642" y="11992"/>
                    <a:pt x="2749" y="12099"/>
                  </a:cubicBezTo>
                  <a:cubicBezTo>
                    <a:pt x="2856" y="12206"/>
                    <a:pt x="2963" y="12295"/>
                    <a:pt x="3070" y="12384"/>
                  </a:cubicBezTo>
                  <a:lnTo>
                    <a:pt x="2356" y="14026"/>
                  </a:lnTo>
                  <a:cubicBezTo>
                    <a:pt x="2124" y="13794"/>
                    <a:pt x="1999" y="13472"/>
                    <a:pt x="1981" y="13133"/>
                  </a:cubicBezTo>
                  <a:cubicBezTo>
                    <a:pt x="1964" y="12991"/>
                    <a:pt x="1857" y="12884"/>
                    <a:pt x="1714" y="12866"/>
                  </a:cubicBezTo>
                  <a:cubicBezTo>
                    <a:pt x="1375" y="12848"/>
                    <a:pt x="1054" y="12723"/>
                    <a:pt x="822" y="12491"/>
                  </a:cubicBezTo>
                  <a:lnTo>
                    <a:pt x="2463" y="11777"/>
                  </a:lnTo>
                  <a:close/>
                  <a:moveTo>
                    <a:pt x="12442" y="1"/>
                  </a:moveTo>
                  <a:cubicBezTo>
                    <a:pt x="12411" y="1"/>
                    <a:pt x="12380" y="6"/>
                    <a:pt x="12348" y="19"/>
                  </a:cubicBezTo>
                  <a:cubicBezTo>
                    <a:pt x="12259" y="37"/>
                    <a:pt x="12205" y="90"/>
                    <a:pt x="12170" y="180"/>
                  </a:cubicBezTo>
                  <a:lnTo>
                    <a:pt x="11331" y="2107"/>
                  </a:lnTo>
                  <a:cubicBezTo>
                    <a:pt x="10876" y="1876"/>
                    <a:pt x="10387" y="1764"/>
                    <a:pt x="9902" y="1764"/>
                  </a:cubicBezTo>
                  <a:cubicBezTo>
                    <a:pt x="9076" y="1764"/>
                    <a:pt x="8263" y="2088"/>
                    <a:pt x="7655" y="2696"/>
                  </a:cubicBezTo>
                  <a:lnTo>
                    <a:pt x="2749" y="7602"/>
                  </a:lnTo>
                  <a:cubicBezTo>
                    <a:pt x="1785" y="8566"/>
                    <a:pt x="1535" y="10047"/>
                    <a:pt x="2160" y="11278"/>
                  </a:cubicBezTo>
                  <a:lnTo>
                    <a:pt x="233" y="12116"/>
                  </a:lnTo>
                  <a:cubicBezTo>
                    <a:pt x="54" y="12188"/>
                    <a:pt x="1" y="12384"/>
                    <a:pt x="108" y="12545"/>
                  </a:cubicBezTo>
                  <a:cubicBezTo>
                    <a:pt x="179" y="12652"/>
                    <a:pt x="269" y="12759"/>
                    <a:pt x="358" y="12848"/>
                  </a:cubicBezTo>
                  <a:cubicBezTo>
                    <a:pt x="661" y="13151"/>
                    <a:pt x="1036" y="13348"/>
                    <a:pt x="1428" y="13419"/>
                  </a:cubicBezTo>
                  <a:cubicBezTo>
                    <a:pt x="1500" y="13811"/>
                    <a:pt x="1696" y="14186"/>
                    <a:pt x="1999" y="14489"/>
                  </a:cubicBezTo>
                  <a:cubicBezTo>
                    <a:pt x="2088" y="14579"/>
                    <a:pt x="2196" y="14668"/>
                    <a:pt x="2303" y="14739"/>
                  </a:cubicBezTo>
                  <a:cubicBezTo>
                    <a:pt x="2358" y="14776"/>
                    <a:pt x="2418" y="14794"/>
                    <a:pt x="2476" y="14794"/>
                  </a:cubicBezTo>
                  <a:cubicBezTo>
                    <a:pt x="2584" y="14794"/>
                    <a:pt x="2684" y="14731"/>
                    <a:pt x="2731" y="14614"/>
                  </a:cubicBezTo>
                  <a:lnTo>
                    <a:pt x="3569" y="12687"/>
                  </a:lnTo>
                  <a:cubicBezTo>
                    <a:pt x="4023" y="12914"/>
                    <a:pt x="4515" y="13026"/>
                    <a:pt x="5003" y="13026"/>
                  </a:cubicBezTo>
                  <a:cubicBezTo>
                    <a:pt x="5821" y="13026"/>
                    <a:pt x="6631" y="12713"/>
                    <a:pt x="7245" y="12099"/>
                  </a:cubicBezTo>
                  <a:lnTo>
                    <a:pt x="8066" y="11278"/>
                  </a:lnTo>
                  <a:lnTo>
                    <a:pt x="12152" y="7192"/>
                  </a:lnTo>
                  <a:cubicBezTo>
                    <a:pt x="13115" y="6228"/>
                    <a:pt x="13365" y="4747"/>
                    <a:pt x="12741" y="3516"/>
                  </a:cubicBezTo>
                  <a:lnTo>
                    <a:pt x="14668" y="2678"/>
                  </a:lnTo>
                  <a:cubicBezTo>
                    <a:pt x="14757" y="2642"/>
                    <a:pt x="14810" y="2588"/>
                    <a:pt x="14828" y="2499"/>
                  </a:cubicBezTo>
                  <a:cubicBezTo>
                    <a:pt x="14864" y="2410"/>
                    <a:pt x="14846" y="2321"/>
                    <a:pt x="14792" y="2249"/>
                  </a:cubicBezTo>
                  <a:cubicBezTo>
                    <a:pt x="14721" y="2142"/>
                    <a:pt x="14632" y="2035"/>
                    <a:pt x="14543" y="1946"/>
                  </a:cubicBezTo>
                  <a:cubicBezTo>
                    <a:pt x="14239" y="1643"/>
                    <a:pt x="13865" y="1447"/>
                    <a:pt x="13472" y="1375"/>
                  </a:cubicBezTo>
                  <a:cubicBezTo>
                    <a:pt x="13401" y="983"/>
                    <a:pt x="13204" y="608"/>
                    <a:pt x="12901" y="305"/>
                  </a:cubicBezTo>
                  <a:cubicBezTo>
                    <a:pt x="12812" y="215"/>
                    <a:pt x="12705" y="126"/>
                    <a:pt x="12598" y="55"/>
                  </a:cubicBezTo>
                  <a:cubicBezTo>
                    <a:pt x="12552" y="20"/>
                    <a:pt x="12498" y="1"/>
                    <a:pt x="12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45"/>
            <p:cNvSpPr/>
            <p:nvPr/>
          </p:nvSpPr>
          <p:spPr>
            <a:xfrm>
              <a:off x="2349800" y="1815150"/>
              <a:ext cx="78975" cy="72050"/>
            </a:xfrm>
            <a:custGeom>
              <a:avLst/>
              <a:gdLst/>
              <a:ahLst/>
              <a:cxnLst/>
              <a:rect l="l" t="t" r="r" b="b"/>
              <a:pathLst>
                <a:path w="3159" h="2882" extrusionOk="0">
                  <a:moveTo>
                    <a:pt x="1579" y="571"/>
                  </a:moveTo>
                  <a:cubicBezTo>
                    <a:pt x="1802" y="571"/>
                    <a:pt x="2025" y="656"/>
                    <a:pt x="2195" y="825"/>
                  </a:cubicBezTo>
                  <a:cubicBezTo>
                    <a:pt x="2534" y="1164"/>
                    <a:pt x="2534" y="1718"/>
                    <a:pt x="2195" y="2057"/>
                  </a:cubicBezTo>
                  <a:cubicBezTo>
                    <a:pt x="2025" y="2226"/>
                    <a:pt x="1802" y="2311"/>
                    <a:pt x="1579" y="2311"/>
                  </a:cubicBezTo>
                  <a:cubicBezTo>
                    <a:pt x="1356" y="2311"/>
                    <a:pt x="1133" y="2226"/>
                    <a:pt x="964" y="2057"/>
                  </a:cubicBezTo>
                  <a:cubicBezTo>
                    <a:pt x="625" y="1718"/>
                    <a:pt x="625" y="1164"/>
                    <a:pt x="964" y="825"/>
                  </a:cubicBezTo>
                  <a:cubicBezTo>
                    <a:pt x="1133" y="656"/>
                    <a:pt x="1356" y="571"/>
                    <a:pt x="1579" y="571"/>
                  </a:cubicBezTo>
                  <a:close/>
                  <a:moveTo>
                    <a:pt x="1579" y="0"/>
                  </a:moveTo>
                  <a:cubicBezTo>
                    <a:pt x="1209" y="0"/>
                    <a:pt x="839" y="139"/>
                    <a:pt x="553" y="415"/>
                  </a:cubicBezTo>
                  <a:cubicBezTo>
                    <a:pt x="0" y="986"/>
                    <a:pt x="0" y="1896"/>
                    <a:pt x="553" y="2467"/>
                  </a:cubicBezTo>
                  <a:cubicBezTo>
                    <a:pt x="839" y="2744"/>
                    <a:pt x="1209" y="2882"/>
                    <a:pt x="1579" y="2882"/>
                  </a:cubicBezTo>
                  <a:cubicBezTo>
                    <a:pt x="1949" y="2882"/>
                    <a:pt x="2320" y="2744"/>
                    <a:pt x="2605" y="2467"/>
                  </a:cubicBezTo>
                  <a:cubicBezTo>
                    <a:pt x="3158" y="1896"/>
                    <a:pt x="3158" y="986"/>
                    <a:pt x="2605" y="415"/>
                  </a:cubicBezTo>
                  <a:cubicBezTo>
                    <a:pt x="2320" y="139"/>
                    <a:pt x="1949"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9447;p72">
            <a:extLst>
              <a:ext uri="{FF2B5EF4-FFF2-40B4-BE49-F238E27FC236}">
                <a16:creationId xmlns:a16="http://schemas.microsoft.com/office/drawing/2014/main" id="{DF5E5C48-4B7E-F3FA-D845-9082901F8C24}"/>
              </a:ext>
            </a:extLst>
          </p:cNvPr>
          <p:cNvGrpSpPr/>
          <p:nvPr/>
        </p:nvGrpSpPr>
        <p:grpSpPr>
          <a:xfrm>
            <a:off x="7471607" y="2787036"/>
            <a:ext cx="441023" cy="446294"/>
            <a:chOff x="2667821" y="3361108"/>
            <a:chExt cx="273046" cy="337801"/>
          </a:xfrm>
        </p:grpSpPr>
        <p:sp>
          <p:nvSpPr>
            <p:cNvPr id="3" name="Google Shape;19448;p72">
              <a:extLst>
                <a:ext uri="{FF2B5EF4-FFF2-40B4-BE49-F238E27FC236}">
                  <a16:creationId xmlns:a16="http://schemas.microsoft.com/office/drawing/2014/main" id="{6EFF4D0E-2EEA-C417-A6A9-CF004BD3B16E}"/>
                </a:ext>
              </a:extLst>
            </p:cNvPr>
            <p:cNvSpPr/>
            <p:nvPr/>
          </p:nvSpPr>
          <p:spPr>
            <a:xfrm>
              <a:off x="2799971" y="3361108"/>
              <a:ext cx="10273" cy="36385"/>
            </a:xfrm>
            <a:custGeom>
              <a:avLst/>
              <a:gdLst/>
              <a:ahLst/>
              <a:cxnLst/>
              <a:rect l="l" t="t" r="r" b="b"/>
              <a:pathLst>
                <a:path w="323" h="1144" extrusionOk="0">
                  <a:moveTo>
                    <a:pt x="155" y="0"/>
                  </a:moveTo>
                  <a:cubicBezTo>
                    <a:pt x="72" y="0"/>
                    <a:pt x="1" y="72"/>
                    <a:pt x="1" y="167"/>
                  </a:cubicBezTo>
                  <a:lnTo>
                    <a:pt x="1" y="977"/>
                  </a:lnTo>
                  <a:cubicBezTo>
                    <a:pt x="1" y="1072"/>
                    <a:pt x="72" y="1143"/>
                    <a:pt x="155" y="1143"/>
                  </a:cubicBezTo>
                  <a:cubicBezTo>
                    <a:pt x="251" y="1143"/>
                    <a:pt x="322" y="1072"/>
                    <a:pt x="322" y="977"/>
                  </a:cubicBezTo>
                  <a:lnTo>
                    <a:pt x="322" y="167"/>
                  </a:lnTo>
                  <a:cubicBezTo>
                    <a:pt x="310" y="60"/>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9449;p72">
              <a:extLst>
                <a:ext uri="{FF2B5EF4-FFF2-40B4-BE49-F238E27FC236}">
                  <a16:creationId xmlns:a16="http://schemas.microsoft.com/office/drawing/2014/main" id="{F752355F-8603-8333-6B75-816A56EC3017}"/>
                </a:ext>
              </a:extLst>
            </p:cNvPr>
            <p:cNvSpPr/>
            <p:nvPr/>
          </p:nvSpPr>
          <p:spPr>
            <a:xfrm>
              <a:off x="2838964" y="3371063"/>
              <a:ext cx="22009" cy="34381"/>
            </a:xfrm>
            <a:custGeom>
              <a:avLst/>
              <a:gdLst/>
              <a:ahLst/>
              <a:cxnLst/>
              <a:rect l="l" t="t" r="r" b="b"/>
              <a:pathLst>
                <a:path w="692" h="1081" extrusionOk="0">
                  <a:moveTo>
                    <a:pt x="517" y="0"/>
                  </a:moveTo>
                  <a:cubicBezTo>
                    <a:pt x="454" y="0"/>
                    <a:pt x="385" y="31"/>
                    <a:pt x="358" y="104"/>
                  </a:cubicBezTo>
                  <a:lnTo>
                    <a:pt x="49" y="866"/>
                  </a:lnTo>
                  <a:cubicBezTo>
                    <a:pt x="1" y="961"/>
                    <a:pt x="84" y="1080"/>
                    <a:pt x="203" y="1080"/>
                  </a:cubicBezTo>
                  <a:cubicBezTo>
                    <a:pt x="263" y="1080"/>
                    <a:pt x="322" y="1057"/>
                    <a:pt x="346" y="985"/>
                  </a:cubicBezTo>
                  <a:lnTo>
                    <a:pt x="656" y="223"/>
                  </a:lnTo>
                  <a:cubicBezTo>
                    <a:pt x="691" y="152"/>
                    <a:pt x="644" y="45"/>
                    <a:pt x="572" y="9"/>
                  </a:cubicBezTo>
                  <a:cubicBezTo>
                    <a:pt x="556" y="3"/>
                    <a:pt x="537" y="0"/>
                    <a:pt x="5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450;p72">
              <a:extLst>
                <a:ext uri="{FF2B5EF4-FFF2-40B4-BE49-F238E27FC236}">
                  <a16:creationId xmlns:a16="http://schemas.microsoft.com/office/drawing/2014/main" id="{F0A01ABF-6557-9CAD-E43B-4D78B859F143}"/>
                </a:ext>
              </a:extLst>
            </p:cNvPr>
            <p:cNvSpPr/>
            <p:nvPr/>
          </p:nvSpPr>
          <p:spPr>
            <a:xfrm>
              <a:off x="2873822" y="3399815"/>
              <a:ext cx="29197" cy="28338"/>
            </a:xfrm>
            <a:custGeom>
              <a:avLst/>
              <a:gdLst/>
              <a:ahLst/>
              <a:cxnLst/>
              <a:rect l="l" t="t" r="r" b="b"/>
              <a:pathLst>
                <a:path w="918" h="891" extrusionOk="0">
                  <a:moveTo>
                    <a:pt x="744" y="1"/>
                  </a:moveTo>
                  <a:cubicBezTo>
                    <a:pt x="703" y="1"/>
                    <a:pt x="661" y="16"/>
                    <a:pt x="631" y="45"/>
                  </a:cubicBezTo>
                  <a:lnTo>
                    <a:pt x="60" y="629"/>
                  </a:lnTo>
                  <a:cubicBezTo>
                    <a:pt x="0" y="688"/>
                    <a:pt x="0" y="784"/>
                    <a:pt x="60" y="843"/>
                  </a:cubicBezTo>
                  <a:cubicBezTo>
                    <a:pt x="84" y="879"/>
                    <a:pt x="131" y="891"/>
                    <a:pt x="179" y="891"/>
                  </a:cubicBezTo>
                  <a:cubicBezTo>
                    <a:pt x="286" y="891"/>
                    <a:pt x="274" y="831"/>
                    <a:pt x="858" y="272"/>
                  </a:cubicBezTo>
                  <a:cubicBezTo>
                    <a:pt x="917" y="212"/>
                    <a:pt x="917" y="105"/>
                    <a:pt x="858" y="45"/>
                  </a:cubicBezTo>
                  <a:cubicBezTo>
                    <a:pt x="828" y="16"/>
                    <a:pt x="786" y="1"/>
                    <a:pt x="7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451;p72">
              <a:extLst>
                <a:ext uri="{FF2B5EF4-FFF2-40B4-BE49-F238E27FC236}">
                  <a16:creationId xmlns:a16="http://schemas.microsoft.com/office/drawing/2014/main" id="{32A058E2-A3B4-1D31-6D4A-BF6F2E380A72}"/>
                </a:ext>
              </a:extLst>
            </p:cNvPr>
            <p:cNvSpPr/>
            <p:nvPr/>
          </p:nvSpPr>
          <p:spPr>
            <a:xfrm>
              <a:off x="2894655" y="3442656"/>
              <a:ext cx="37116" cy="19592"/>
            </a:xfrm>
            <a:custGeom>
              <a:avLst/>
              <a:gdLst/>
              <a:ahLst/>
              <a:cxnLst/>
              <a:rect l="l" t="t" r="r" b="b"/>
              <a:pathLst>
                <a:path w="1167" h="616" extrusionOk="0">
                  <a:moveTo>
                    <a:pt x="973" y="1"/>
                  </a:moveTo>
                  <a:cubicBezTo>
                    <a:pt x="955" y="1"/>
                    <a:pt x="936" y="3"/>
                    <a:pt x="917" y="8"/>
                  </a:cubicBezTo>
                  <a:lnTo>
                    <a:pt x="155" y="318"/>
                  </a:lnTo>
                  <a:cubicBezTo>
                    <a:pt x="0" y="377"/>
                    <a:pt x="36" y="615"/>
                    <a:pt x="214" y="615"/>
                  </a:cubicBezTo>
                  <a:cubicBezTo>
                    <a:pt x="274" y="615"/>
                    <a:pt x="238" y="615"/>
                    <a:pt x="1036" y="294"/>
                  </a:cubicBezTo>
                  <a:cubicBezTo>
                    <a:pt x="1131" y="282"/>
                    <a:pt x="1167" y="175"/>
                    <a:pt x="1131" y="103"/>
                  </a:cubicBezTo>
                  <a:cubicBezTo>
                    <a:pt x="1103" y="37"/>
                    <a:pt x="1044" y="1"/>
                    <a:pt x="9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452;p72">
              <a:extLst>
                <a:ext uri="{FF2B5EF4-FFF2-40B4-BE49-F238E27FC236}">
                  <a16:creationId xmlns:a16="http://schemas.microsoft.com/office/drawing/2014/main" id="{F7901DFC-6391-118D-9373-22451B87E574}"/>
                </a:ext>
              </a:extLst>
            </p:cNvPr>
            <p:cNvSpPr/>
            <p:nvPr/>
          </p:nvSpPr>
          <p:spPr>
            <a:xfrm>
              <a:off x="2904482" y="3493258"/>
              <a:ext cx="36385" cy="10273"/>
            </a:xfrm>
            <a:custGeom>
              <a:avLst/>
              <a:gdLst/>
              <a:ahLst/>
              <a:cxnLst/>
              <a:rect l="l" t="t" r="r" b="b"/>
              <a:pathLst>
                <a:path w="1144" h="323" extrusionOk="0">
                  <a:moveTo>
                    <a:pt x="155" y="1"/>
                  </a:moveTo>
                  <a:cubicBezTo>
                    <a:pt x="72" y="1"/>
                    <a:pt x="1" y="72"/>
                    <a:pt x="1" y="155"/>
                  </a:cubicBezTo>
                  <a:cubicBezTo>
                    <a:pt x="1" y="251"/>
                    <a:pt x="72" y="322"/>
                    <a:pt x="155" y="322"/>
                  </a:cubicBezTo>
                  <a:lnTo>
                    <a:pt x="977" y="322"/>
                  </a:lnTo>
                  <a:cubicBezTo>
                    <a:pt x="1072" y="322"/>
                    <a:pt x="1144" y="251"/>
                    <a:pt x="1144" y="155"/>
                  </a:cubicBezTo>
                  <a:cubicBezTo>
                    <a:pt x="1144" y="72"/>
                    <a:pt x="1072" y="1"/>
                    <a:pt x="9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453;p72">
              <a:extLst>
                <a:ext uri="{FF2B5EF4-FFF2-40B4-BE49-F238E27FC236}">
                  <a16:creationId xmlns:a16="http://schemas.microsoft.com/office/drawing/2014/main" id="{B6E0EF68-065C-8D3B-CD42-7828DF77A32A}"/>
                </a:ext>
              </a:extLst>
            </p:cNvPr>
            <p:cNvSpPr/>
            <p:nvPr/>
          </p:nvSpPr>
          <p:spPr>
            <a:xfrm>
              <a:off x="2895386" y="3533364"/>
              <a:ext cx="35653" cy="20196"/>
            </a:xfrm>
            <a:custGeom>
              <a:avLst/>
              <a:gdLst/>
              <a:ahLst/>
              <a:cxnLst/>
              <a:rect l="l" t="t" r="r" b="b"/>
              <a:pathLst>
                <a:path w="1121" h="635" extrusionOk="0">
                  <a:moveTo>
                    <a:pt x="179" y="0"/>
                  </a:moveTo>
                  <a:cubicBezTo>
                    <a:pt x="118" y="0"/>
                    <a:pt x="54" y="38"/>
                    <a:pt x="37" y="109"/>
                  </a:cubicBezTo>
                  <a:cubicBezTo>
                    <a:pt x="1" y="180"/>
                    <a:pt x="37" y="288"/>
                    <a:pt x="120" y="311"/>
                  </a:cubicBezTo>
                  <a:lnTo>
                    <a:pt x="882" y="621"/>
                  </a:lnTo>
                  <a:cubicBezTo>
                    <a:pt x="901" y="630"/>
                    <a:pt x="922" y="635"/>
                    <a:pt x="943" y="635"/>
                  </a:cubicBezTo>
                  <a:cubicBezTo>
                    <a:pt x="1004" y="635"/>
                    <a:pt x="1067" y="599"/>
                    <a:pt x="1084" y="538"/>
                  </a:cubicBezTo>
                  <a:cubicBezTo>
                    <a:pt x="1120" y="442"/>
                    <a:pt x="1084" y="359"/>
                    <a:pt x="1001" y="323"/>
                  </a:cubicBezTo>
                  <a:lnTo>
                    <a:pt x="239" y="14"/>
                  </a:lnTo>
                  <a:cubicBezTo>
                    <a:pt x="221" y="5"/>
                    <a:pt x="200"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454;p72">
              <a:extLst>
                <a:ext uri="{FF2B5EF4-FFF2-40B4-BE49-F238E27FC236}">
                  <a16:creationId xmlns:a16="http://schemas.microsoft.com/office/drawing/2014/main" id="{F9CE81CA-9678-40CA-9EA6-E784BA2CC84E}"/>
                </a:ext>
              </a:extLst>
            </p:cNvPr>
            <p:cNvSpPr/>
            <p:nvPr/>
          </p:nvSpPr>
          <p:spPr>
            <a:xfrm>
              <a:off x="2872677" y="3567586"/>
              <a:ext cx="30692" cy="28338"/>
            </a:xfrm>
            <a:custGeom>
              <a:avLst/>
              <a:gdLst/>
              <a:ahLst/>
              <a:cxnLst/>
              <a:rect l="l" t="t" r="r" b="b"/>
              <a:pathLst>
                <a:path w="965" h="891" extrusionOk="0">
                  <a:moveTo>
                    <a:pt x="173" y="0"/>
                  </a:moveTo>
                  <a:cubicBezTo>
                    <a:pt x="132" y="0"/>
                    <a:pt x="90" y="15"/>
                    <a:pt x="60" y="45"/>
                  </a:cubicBezTo>
                  <a:cubicBezTo>
                    <a:pt x="1" y="104"/>
                    <a:pt x="1" y="200"/>
                    <a:pt x="60" y="259"/>
                  </a:cubicBezTo>
                  <a:cubicBezTo>
                    <a:pt x="644" y="819"/>
                    <a:pt x="620" y="890"/>
                    <a:pt x="751" y="890"/>
                  </a:cubicBezTo>
                  <a:cubicBezTo>
                    <a:pt x="894" y="890"/>
                    <a:pt x="965" y="712"/>
                    <a:pt x="858" y="616"/>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455;p72">
              <a:extLst>
                <a:ext uri="{FF2B5EF4-FFF2-40B4-BE49-F238E27FC236}">
                  <a16:creationId xmlns:a16="http://schemas.microsoft.com/office/drawing/2014/main" id="{5011408A-80A3-AE09-5BE0-BA23EF09B0E4}"/>
                </a:ext>
              </a:extLst>
            </p:cNvPr>
            <p:cNvSpPr/>
            <p:nvPr/>
          </p:nvSpPr>
          <p:spPr>
            <a:xfrm>
              <a:off x="2838233" y="3589818"/>
              <a:ext cx="21214" cy="34318"/>
            </a:xfrm>
            <a:custGeom>
              <a:avLst/>
              <a:gdLst/>
              <a:ahLst/>
              <a:cxnLst/>
              <a:rect l="l" t="t" r="r" b="b"/>
              <a:pathLst>
                <a:path w="667" h="1079" extrusionOk="0">
                  <a:moveTo>
                    <a:pt x="179" y="1"/>
                  </a:moveTo>
                  <a:cubicBezTo>
                    <a:pt x="159" y="1"/>
                    <a:pt x="139" y="4"/>
                    <a:pt x="119" y="13"/>
                  </a:cubicBezTo>
                  <a:cubicBezTo>
                    <a:pt x="48" y="37"/>
                    <a:pt x="0" y="132"/>
                    <a:pt x="24" y="215"/>
                  </a:cubicBezTo>
                  <a:lnTo>
                    <a:pt x="345" y="977"/>
                  </a:lnTo>
                  <a:cubicBezTo>
                    <a:pt x="365" y="1036"/>
                    <a:pt x="425" y="1079"/>
                    <a:pt x="499" y="1079"/>
                  </a:cubicBezTo>
                  <a:cubicBezTo>
                    <a:pt x="514" y="1079"/>
                    <a:pt x="531" y="1077"/>
                    <a:pt x="548" y="1072"/>
                  </a:cubicBezTo>
                  <a:cubicBezTo>
                    <a:pt x="643" y="1037"/>
                    <a:pt x="667" y="929"/>
                    <a:pt x="643" y="858"/>
                  </a:cubicBezTo>
                  <a:lnTo>
                    <a:pt x="322" y="96"/>
                  </a:lnTo>
                  <a:cubicBezTo>
                    <a:pt x="303" y="41"/>
                    <a:pt x="243"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456;p72">
              <a:extLst>
                <a:ext uri="{FF2B5EF4-FFF2-40B4-BE49-F238E27FC236}">
                  <a16:creationId xmlns:a16="http://schemas.microsoft.com/office/drawing/2014/main" id="{BEE93393-60A4-85E0-3194-D28276B826B4}"/>
                </a:ext>
              </a:extLst>
            </p:cNvPr>
            <p:cNvSpPr/>
            <p:nvPr/>
          </p:nvSpPr>
          <p:spPr>
            <a:xfrm>
              <a:off x="2747334" y="3589754"/>
              <a:ext cx="21627" cy="34572"/>
            </a:xfrm>
            <a:custGeom>
              <a:avLst/>
              <a:gdLst/>
              <a:ahLst/>
              <a:cxnLst/>
              <a:rect l="l" t="t" r="r" b="b"/>
              <a:pathLst>
                <a:path w="680" h="1087" extrusionOk="0">
                  <a:moveTo>
                    <a:pt x="499" y="1"/>
                  </a:moveTo>
                  <a:cubicBezTo>
                    <a:pt x="438" y="1"/>
                    <a:pt x="375" y="36"/>
                    <a:pt x="358" y="98"/>
                  </a:cubicBezTo>
                  <a:lnTo>
                    <a:pt x="36" y="860"/>
                  </a:lnTo>
                  <a:cubicBezTo>
                    <a:pt x="1" y="967"/>
                    <a:pt x="72" y="1086"/>
                    <a:pt x="191" y="1086"/>
                  </a:cubicBezTo>
                  <a:cubicBezTo>
                    <a:pt x="251" y="1086"/>
                    <a:pt x="310" y="1051"/>
                    <a:pt x="334" y="979"/>
                  </a:cubicBezTo>
                  <a:lnTo>
                    <a:pt x="655" y="217"/>
                  </a:lnTo>
                  <a:cubicBezTo>
                    <a:pt x="679" y="134"/>
                    <a:pt x="632" y="39"/>
                    <a:pt x="560" y="15"/>
                  </a:cubicBezTo>
                  <a:cubicBezTo>
                    <a:pt x="542" y="5"/>
                    <a:pt x="520" y="1"/>
                    <a:pt x="4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457;p72">
              <a:extLst>
                <a:ext uri="{FF2B5EF4-FFF2-40B4-BE49-F238E27FC236}">
                  <a16:creationId xmlns:a16="http://schemas.microsoft.com/office/drawing/2014/main" id="{9F6BF5EF-382F-4F27-6265-D0FC32988C07}"/>
                </a:ext>
              </a:extLst>
            </p:cNvPr>
            <p:cNvSpPr/>
            <p:nvPr/>
          </p:nvSpPr>
          <p:spPr>
            <a:xfrm>
              <a:off x="2705319" y="3566441"/>
              <a:ext cx="29547" cy="28625"/>
            </a:xfrm>
            <a:custGeom>
              <a:avLst/>
              <a:gdLst/>
              <a:ahLst/>
              <a:cxnLst/>
              <a:rect l="l" t="t" r="r" b="b"/>
              <a:pathLst>
                <a:path w="929" h="900" extrusionOk="0">
                  <a:moveTo>
                    <a:pt x="744" y="1"/>
                  </a:moveTo>
                  <a:cubicBezTo>
                    <a:pt x="702" y="1"/>
                    <a:pt x="661" y="15"/>
                    <a:pt x="631" y="45"/>
                  </a:cubicBezTo>
                  <a:lnTo>
                    <a:pt x="60" y="629"/>
                  </a:lnTo>
                  <a:cubicBezTo>
                    <a:pt x="0" y="688"/>
                    <a:pt x="0" y="795"/>
                    <a:pt x="60" y="855"/>
                  </a:cubicBezTo>
                  <a:cubicBezTo>
                    <a:pt x="89" y="885"/>
                    <a:pt x="128" y="899"/>
                    <a:pt x="167" y="899"/>
                  </a:cubicBezTo>
                  <a:cubicBezTo>
                    <a:pt x="205" y="899"/>
                    <a:pt x="244" y="885"/>
                    <a:pt x="274" y="855"/>
                  </a:cubicBezTo>
                  <a:lnTo>
                    <a:pt x="857" y="271"/>
                  </a:lnTo>
                  <a:cubicBezTo>
                    <a:pt x="929" y="212"/>
                    <a:pt x="929" y="105"/>
                    <a:pt x="857" y="45"/>
                  </a:cubicBezTo>
                  <a:cubicBezTo>
                    <a:pt x="827" y="15"/>
                    <a:pt x="786" y="1"/>
                    <a:pt x="7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458;p72">
              <a:extLst>
                <a:ext uri="{FF2B5EF4-FFF2-40B4-BE49-F238E27FC236}">
                  <a16:creationId xmlns:a16="http://schemas.microsoft.com/office/drawing/2014/main" id="{C78AD610-4C3D-D47B-E06D-9E6E422A220F}"/>
                </a:ext>
              </a:extLst>
            </p:cNvPr>
            <p:cNvSpPr/>
            <p:nvPr/>
          </p:nvSpPr>
          <p:spPr>
            <a:xfrm>
              <a:off x="2676918" y="3532060"/>
              <a:ext cx="35240" cy="20133"/>
            </a:xfrm>
            <a:custGeom>
              <a:avLst/>
              <a:gdLst/>
              <a:ahLst/>
              <a:cxnLst/>
              <a:rect l="l" t="t" r="r" b="b"/>
              <a:pathLst>
                <a:path w="1108" h="633" extrusionOk="0">
                  <a:moveTo>
                    <a:pt x="918" y="1"/>
                  </a:moveTo>
                  <a:cubicBezTo>
                    <a:pt x="903" y="1"/>
                    <a:pt x="886" y="3"/>
                    <a:pt x="869" y="7"/>
                  </a:cubicBezTo>
                  <a:lnTo>
                    <a:pt x="119" y="329"/>
                  </a:lnTo>
                  <a:cubicBezTo>
                    <a:pt x="36" y="352"/>
                    <a:pt x="0" y="448"/>
                    <a:pt x="24" y="531"/>
                  </a:cubicBezTo>
                  <a:cubicBezTo>
                    <a:pt x="53" y="590"/>
                    <a:pt x="115" y="632"/>
                    <a:pt x="182" y="632"/>
                  </a:cubicBezTo>
                  <a:cubicBezTo>
                    <a:pt x="197" y="632"/>
                    <a:pt x="211" y="630"/>
                    <a:pt x="226" y="626"/>
                  </a:cubicBezTo>
                  <a:lnTo>
                    <a:pt x="988" y="305"/>
                  </a:lnTo>
                  <a:cubicBezTo>
                    <a:pt x="1060" y="281"/>
                    <a:pt x="1107" y="174"/>
                    <a:pt x="1084" y="102"/>
                  </a:cubicBezTo>
                  <a:cubicBezTo>
                    <a:pt x="1054" y="44"/>
                    <a:pt x="992" y="1"/>
                    <a:pt x="9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459;p72">
              <a:extLst>
                <a:ext uri="{FF2B5EF4-FFF2-40B4-BE49-F238E27FC236}">
                  <a16:creationId xmlns:a16="http://schemas.microsoft.com/office/drawing/2014/main" id="{C40BAD5D-969C-7F93-1ADD-F999A60CC360}"/>
                </a:ext>
              </a:extLst>
            </p:cNvPr>
            <p:cNvSpPr/>
            <p:nvPr/>
          </p:nvSpPr>
          <p:spPr>
            <a:xfrm>
              <a:off x="2667821" y="3491763"/>
              <a:ext cx="36385" cy="10241"/>
            </a:xfrm>
            <a:custGeom>
              <a:avLst/>
              <a:gdLst/>
              <a:ahLst/>
              <a:cxnLst/>
              <a:rect l="l" t="t" r="r" b="b"/>
              <a:pathLst>
                <a:path w="1144" h="322" extrusionOk="0">
                  <a:moveTo>
                    <a:pt x="155" y="0"/>
                  </a:moveTo>
                  <a:cubicBezTo>
                    <a:pt x="72" y="0"/>
                    <a:pt x="0" y="72"/>
                    <a:pt x="0" y="167"/>
                  </a:cubicBezTo>
                  <a:cubicBezTo>
                    <a:pt x="0" y="250"/>
                    <a:pt x="72" y="322"/>
                    <a:pt x="155" y="322"/>
                  </a:cubicBezTo>
                  <a:lnTo>
                    <a:pt x="977" y="322"/>
                  </a:lnTo>
                  <a:cubicBezTo>
                    <a:pt x="1072" y="322"/>
                    <a:pt x="1143" y="250"/>
                    <a:pt x="1143" y="167"/>
                  </a:cubicBezTo>
                  <a:cubicBezTo>
                    <a:pt x="1131" y="72"/>
                    <a:pt x="1048" y="0"/>
                    <a:pt x="9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460;p72">
              <a:extLst>
                <a:ext uri="{FF2B5EF4-FFF2-40B4-BE49-F238E27FC236}">
                  <a16:creationId xmlns:a16="http://schemas.microsoft.com/office/drawing/2014/main" id="{6959FCDD-0F8D-C852-1EDA-6D5CC0D4A656}"/>
                </a:ext>
              </a:extLst>
            </p:cNvPr>
            <p:cNvSpPr/>
            <p:nvPr/>
          </p:nvSpPr>
          <p:spPr>
            <a:xfrm>
              <a:off x="2677267" y="3441702"/>
              <a:ext cx="35653" cy="20069"/>
            </a:xfrm>
            <a:custGeom>
              <a:avLst/>
              <a:gdLst/>
              <a:ahLst/>
              <a:cxnLst/>
              <a:rect l="l" t="t" r="r" b="b"/>
              <a:pathLst>
                <a:path w="1121" h="631" extrusionOk="0">
                  <a:moveTo>
                    <a:pt x="173" y="1"/>
                  </a:moveTo>
                  <a:cubicBezTo>
                    <a:pt x="110" y="1"/>
                    <a:pt x="51" y="36"/>
                    <a:pt x="25" y="98"/>
                  </a:cubicBezTo>
                  <a:cubicBezTo>
                    <a:pt x="1" y="193"/>
                    <a:pt x="25" y="276"/>
                    <a:pt x="120" y="312"/>
                  </a:cubicBezTo>
                  <a:lnTo>
                    <a:pt x="882" y="622"/>
                  </a:lnTo>
                  <a:cubicBezTo>
                    <a:pt x="899" y="627"/>
                    <a:pt x="918" y="630"/>
                    <a:pt x="937" y="630"/>
                  </a:cubicBezTo>
                  <a:cubicBezTo>
                    <a:pt x="999" y="630"/>
                    <a:pt x="1066" y="599"/>
                    <a:pt x="1084" y="526"/>
                  </a:cubicBezTo>
                  <a:cubicBezTo>
                    <a:pt x="1120" y="443"/>
                    <a:pt x="1084" y="348"/>
                    <a:pt x="1001" y="324"/>
                  </a:cubicBezTo>
                  <a:lnTo>
                    <a:pt x="239" y="14"/>
                  </a:lnTo>
                  <a:cubicBezTo>
                    <a:pt x="217" y="5"/>
                    <a:pt x="19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461;p72">
              <a:extLst>
                <a:ext uri="{FF2B5EF4-FFF2-40B4-BE49-F238E27FC236}">
                  <a16:creationId xmlns:a16="http://schemas.microsoft.com/office/drawing/2014/main" id="{01812577-4E30-F1F0-B2DC-03AFCDF70947}"/>
                </a:ext>
              </a:extLst>
            </p:cNvPr>
            <p:cNvSpPr/>
            <p:nvPr/>
          </p:nvSpPr>
          <p:spPr>
            <a:xfrm>
              <a:off x="2706051" y="3399084"/>
              <a:ext cx="30724" cy="28338"/>
            </a:xfrm>
            <a:custGeom>
              <a:avLst/>
              <a:gdLst/>
              <a:ahLst/>
              <a:cxnLst/>
              <a:rect l="l" t="t" r="r" b="b"/>
              <a:pathLst>
                <a:path w="966" h="891" extrusionOk="0">
                  <a:moveTo>
                    <a:pt x="173" y="0"/>
                  </a:moveTo>
                  <a:cubicBezTo>
                    <a:pt x="132" y="0"/>
                    <a:pt x="90" y="15"/>
                    <a:pt x="60" y="45"/>
                  </a:cubicBezTo>
                  <a:cubicBezTo>
                    <a:pt x="1" y="104"/>
                    <a:pt x="1" y="199"/>
                    <a:pt x="60" y="259"/>
                  </a:cubicBezTo>
                  <a:cubicBezTo>
                    <a:pt x="644" y="819"/>
                    <a:pt x="632" y="890"/>
                    <a:pt x="751" y="890"/>
                  </a:cubicBezTo>
                  <a:cubicBezTo>
                    <a:pt x="894" y="890"/>
                    <a:pt x="965" y="723"/>
                    <a:pt x="870" y="616"/>
                  </a:cubicBezTo>
                  <a:lnTo>
                    <a:pt x="287"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462;p72">
              <a:extLst>
                <a:ext uri="{FF2B5EF4-FFF2-40B4-BE49-F238E27FC236}">
                  <a16:creationId xmlns:a16="http://schemas.microsoft.com/office/drawing/2014/main" id="{08AECFD6-DEC3-1E87-6E13-CCFBED4DDB77}"/>
                </a:ext>
              </a:extLst>
            </p:cNvPr>
            <p:cNvSpPr/>
            <p:nvPr/>
          </p:nvSpPr>
          <p:spPr>
            <a:xfrm>
              <a:off x="2748861" y="3370713"/>
              <a:ext cx="21596" cy="34190"/>
            </a:xfrm>
            <a:custGeom>
              <a:avLst/>
              <a:gdLst/>
              <a:ahLst/>
              <a:cxnLst/>
              <a:rect l="l" t="t" r="r" b="b"/>
              <a:pathLst>
                <a:path w="679" h="1075" extrusionOk="0">
                  <a:moveTo>
                    <a:pt x="170" y="1"/>
                  </a:moveTo>
                  <a:cubicBezTo>
                    <a:pt x="153" y="1"/>
                    <a:pt x="136" y="3"/>
                    <a:pt x="119" y="8"/>
                  </a:cubicBezTo>
                  <a:cubicBezTo>
                    <a:pt x="36" y="44"/>
                    <a:pt x="0" y="127"/>
                    <a:pt x="24" y="210"/>
                  </a:cubicBezTo>
                  <a:lnTo>
                    <a:pt x="334" y="972"/>
                  </a:lnTo>
                  <a:cubicBezTo>
                    <a:pt x="362" y="1039"/>
                    <a:pt x="421" y="1075"/>
                    <a:pt x="491" y="1075"/>
                  </a:cubicBezTo>
                  <a:cubicBezTo>
                    <a:pt x="510" y="1075"/>
                    <a:pt x="528" y="1073"/>
                    <a:pt x="548" y="1068"/>
                  </a:cubicBezTo>
                  <a:cubicBezTo>
                    <a:pt x="631" y="1020"/>
                    <a:pt x="679" y="937"/>
                    <a:pt x="631" y="841"/>
                  </a:cubicBezTo>
                  <a:lnTo>
                    <a:pt x="322" y="103"/>
                  </a:lnTo>
                  <a:cubicBezTo>
                    <a:pt x="293" y="37"/>
                    <a:pt x="235" y="1"/>
                    <a:pt x="1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463;p72">
              <a:extLst>
                <a:ext uri="{FF2B5EF4-FFF2-40B4-BE49-F238E27FC236}">
                  <a16:creationId xmlns:a16="http://schemas.microsoft.com/office/drawing/2014/main" id="{00ED6E8C-6005-CDFD-D27F-AF94EDD006E3}"/>
                </a:ext>
              </a:extLst>
            </p:cNvPr>
            <p:cNvSpPr/>
            <p:nvPr/>
          </p:nvSpPr>
          <p:spPr>
            <a:xfrm>
              <a:off x="2749242" y="3533364"/>
              <a:ext cx="111731" cy="115198"/>
            </a:xfrm>
            <a:custGeom>
              <a:avLst/>
              <a:gdLst/>
              <a:ahLst/>
              <a:cxnLst/>
              <a:rect l="l" t="t" r="r" b="b"/>
              <a:pathLst>
                <a:path w="3513" h="3622" extrusionOk="0">
                  <a:moveTo>
                    <a:pt x="3224" y="0"/>
                  </a:moveTo>
                  <a:cubicBezTo>
                    <a:pt x="3217" y="0"/>
                    <a:pt x="3210" y="1"/>
                    <a:pt x="3203" y="2"/>
                  </a:cubicBezTo>
                  <a:cubicBezTo>
                    <a:pt x="3108" y="14"/>
                    <a:pt x="3048" y="85"/>
                    <a:pt x="3060" y="180"/>
                  </a:cubicBezTo>
                  <a:lnTo>
                    <a:pt x="3155" y="740"/>
                  </a:lnTo>
                  <a:lnTo>
                    <a:pt x="3155" y="776"/>
                  </a:lnTo>
                  <a:cubicBezTo>
                    <a:pt x="3155" y="842"/>
                    <a:pt x="3087" y="909"/>
                    <a:pt x="3017" y="909"/>
                  </a:cubicBezTo>
                  <a:cubicBezTo>
                    <a:pt x="2999" y="909"/>
                    <a:pt x="2982" y="904"/>
                    <a:pt x="2965" y="895"/>
                  </a:cubicBezTo>
                  <a:cubicBezTo>
                    <a:pt x="2965" y="895"/>
                    <a:pt x="1929" y="359"/>
                    <a:pt x="1917" y="347"/>
                  </a:cubicBezTo>
                  <a:cubicBezTo>
                    <a:pt x="1858" y="320"/>
                    <a:pt x="1794" y="308"/>
                    <a:pt x="1731" y="308"/>
                  </a:cubicBezTo>
                  <a:cubicBezTo>
                    <a:pt x="1654" y="308"/>
                    <a:pt x="1578" y="326"/>
                    <a:pt x="1512" y="359"/>
                  </a:cubicBezTo>
                  <a:cubicBezTo>
                    <a:pt x="1453" y="383"/>
                    <a:pt x="548" y="859"/>
                    <a:pt x="500" y="895"/>
                  </a:cubicBezTo>
                  <a:cubicBezTo>
                    <a:pt x="480" y="906"/>
                    <a:pt x="459" y="911"/>
                    <a:pt x="438" y="911"/>
                  </a:cubicBezTo>
                  <a:cubicBezTo>
                    <a:pt x="372" y="911"/>
                    <a:pt x="310" y="857"/>
                    <a:pt x="310" y="776"/>
                  </a:cubicBezTo>
                  <a:cubicBezTo>
                    <a:pt x="310" y="764"/>
                    <a:pt x="310" y="740"/>
                    <a:pt x="345" y="585"/>
                  </a:cubicBezTo>
                  <a:cubicBezTo>
                    <a:pt x="357" y="490"/>
                    <a:pt x="298" y="418"/>
                    <a:pt x="203" y="407"/>
                  </a:cubicBezTo>
                  <a:cubicBezTo>
                    <a:pt x="190" y="403"/>
                    <a:pt x="178" y="401"/>
                    <a:pt x="166" y="401"/>
                  </a:cubicBezTo>
                  <a:cubicBezTo>
                    <a:pt x="99" y="401"/>
                    <a:pt x="44" y="457"/>
                    <a:pt x="24" y="538"/>
                  </a:cubicBezTo>
                  <a:cubicBezTo>
                    <a:pt x="0" y="680"/>
                    <a:pt x="0" y="716"/>
                    <a:pt x="0" y="776"/>
                  </a:cubicBezTo>
                  <a:cubicBezTo>
                    <a:pt x="0" y="1030"/>
                    <a:pt x="223" y="1224"/>
                    <a:pt x="464" y="1224"/>
                  </a:cubicBezTo>
                  <a:cubicBezTo>
                    <a:pt x="527" y="1224"/>
                    <a:pt x="592" y="1210"/>
                    <a:pt x="655" y="1180"/>
                  </a:cubicBezTo>
                  <a:lnTo>
                    <a:pt x="1238" y="883"/>
                  </a:lnTo>
                  <a:lnTo>
                    <a:pt x="1238" y="1454"/>
                  </a:lnTo>
                  <a:cubicBezTo>
                    <a:pt x="1238" y="1550"/>
                    <a:pt x="1310" y="1621"/>
                    <a:pt x="1393" y="1621"/>
                  </a:cubicBezTo>
                  <a:cubicBezTo>
                    <a:pt x="1488" y="1621"/>
                    <a:pt x="1560" y="1550"/>
                    <a:pt x="1560" y="1454"/>
                  </a:cubicBezTo>
                  <a:lnTo>
                    <a:pt x="1560" y="716"/>
                  </a:lnTo>
                  <a:cubicBezTo>
                    <a:pt x="1631" y="689"/>
                    <a:pt x="1683" y="636"/>
                    <a:pt x="1744" y="636"/>
                  </a:cubicBezTo>
                  <a:cubicBezTo>
                    <a:pt x="1764" y="636"/>
                    <a:pt x="1786" y="642"/>
                    <a:pt x="1810" y="657"/>
                  </a:cubicBezTo>
                  <a:lnTo>
                    <a:pt x="1929" y="716"/>
                  </a:lnTo>
                  <a:lnTo>
                    <a:pt x="1929" y="3455"/>
                  </a:lnTo>
                  <a:cubicBezTo>
                    <a:pt x="1929" y="3538"/>
                    <a:pt x="2012" y="3621"/>
                    <a:pt x="2096" y="3621"/>
                  </a:cubicBezTo>
                  <a:cubicBezTo>
                    <a:pt x="2191" y="3621"/>
                    <a:pt x="2262" y="3538"/>
                    <a:pt x="2262" y="3455"/>
                  </a:cubicBezTo>
                  <a:lnTo>
                    <a:pt x="2262" y="883"/>
                  </a:lnTo>
                  <a:cubicBezTo>
                    <a:pt x="2798" y="1145"/>
                    <a:pt x="2870" y="1240"/>
                    <a:pt x="3048" y="1240"/>
                  </a:cubicBezTo>
                  <a:cubicBezTo>
                    <a:pt x="3298" y="1216"/>
                    <a:pt x="3512" y="966"/>
                    <a:pt x="3465" y="704"/>
                  </a:cubicBezTo>
                  <a:lnTo>
                    <a:pt x="3382" y="133"/>
                  </a:lnTo>
                  <a:cubicBezTo>
                    <a:pt x="3360" y="57"/>
                    <a:pt x="3298" y="0"/>
                    <a:pt x="32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464;p72">
              <a:extLst>
                <a:ext uri="{FF2B5EF4-FFF2-40B4-BE49-F238E27FC236}">
                  <a16:creationId xmlns:a16="http://schemas.microsoft.com/office/drawing/2014/main" id="{8F5967A2-305F-E6E5-27FC-6396B5086BBA}"/>
                </a:ext>
              </a:extLst>
            </p:cNvPr>
            <p:cNvSpPr/>
            <p:nvPr/>
          </p:nvSpPr>
          <p:spPr>
            <a:xfrm>
              <a:off x="2795010" y="3417371"/>
              <a:ext cx="94365" cy="106960"/>
            </a:xfrm>
            <a:custGeom>
              <a:avLst/>
              <a:gdLst/>
              <a:ahLst/>
              <a:cxnLst/>
              <a:rect l="l" t="t" r="r" b="b"/>
              <a:pathLst>
                <a:path w="2967" h="3363" extrusionOk="0">
                  <a:moveTo>
                    <a:pt x="275" y="1"/>
                  </a:moveTo>
                  <a:cubicBezTo>
                    <a:pt x="121" y="1"/>
                    <a:pt x="0" y="85"/>
                    <a:pt x="49" y="220"/>
                  </a:cubicBezTo>
                  <a:cubicBezTo>
                    <a:pt x="68" y="296"/>
                    <a:pt x="133" y="334"/>
                    <a:pt x="195" y="334"/>
                  </a:cubicBezTo>
                  <a:cubicBezTo>
                    <a:pt x="210" y="334"/>
                    <a:pt x="226" y="332"/>
                    <a:pt x="240" y="327"/>
                  </a:cubicBezTo>
                  <a:cubicBezTo>
                    <a:pt x="253" y="324"/>
                    <a:pt x="266" y="323"/>
                    <a:pt x="280" y="323"/>
                  </a:cubicBezTo>
                  <a:cubicBezTo>
                    <a:pt x="329" y="323"/>
                    <a:pt x="379" y="342"/>
                    <a:pt x="407" y="398"/>
                  </a:cubicBezTo>
                  <a:lnTo>
                    <a:pt x="907" y="1434"/>
                  </a:lnTo>
                  <a:cubicBezTo>
                    <a:pt x="966" y="1565"/>
                    <a:pt x="1097" y="1649"/>
                    <a:pt x="1252" y="1684"/>
                  </a:cubicBezTo>
                  <a:lnTo>
                    <a:pt x="2395" y="1851"/>
                  </a:lnTo>
                  <a:cubicBezTo>
                    <a:pt x="2502" y="1863"/>
                    <a:pt x="2550" y="1994"/>
                    <a:pt x="2466" y="2065"/>
                  </a:cubicBezTo>
                  <a:lnTo>
                    <a:pt x="1657" y="2875"/>
                  </a:lnTo>
                  <a:cubicBezTo>
                    <a:pt x="1562" y="2958"/>
                    <a:pt x="1514" y="3077"/>
                    <a:pt x="1514" y="3196"/>
                  </a:cubicBezTo>
                  <a:cubicBezTo>
                    <a:pt x="1514" y="3292"/>
                    <a:pt x="1597" y="3363"/>
                    <a:pt x="1681" y="3363"/>
                  </a:cubicBezTo>
                  <a:cubicBezTo>
                    <a:pt x="1776" y="3363"/>
                    <a:pt x="1847" y="3292"/>
                    <a:pt x="1847" y="3196"/>
                  </a:cubicBezTo>
                  <a:cubicBezTo>
                    <a:pt x="1847" y="3101"/>
                    <a:pt x="1883" y="3137"/>
                    <a:pt x="2705" y="2303"/>
                  </a:cubicBezTo>
                  <a:cubicBezTo>
                    <a:pt x="2966" y="2030"/>
                    <a:pt x="2812" y="1577"/>
                    <a:pt x="2443" y="1518"/>
                  </a:cubicBezTo>
                  <a:lnTo>
                    <a:pt x="1300" y="1351"/>
                  </a:lnTo>
                  <a:cubicBezTo>
                    <a:pt x="1252" y="1351"/>
                    <a:pt x="1216" y="1327"/>
                    <a:pt x="1192" y="1279"/>
                  </a:cubicBezTo>
                  <a:lnTo>
                    <a:pt x="680" y="255"/>
                  </a:lnTo>
                  <a:cubicBezTo>
                    <a:pt x="594" y="76"/>
                    <a:pt x="420" y="1"/>
                    <a:pt x="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465;p72">
              <a:extLst>
                <a:ext uri="{FF2B5EF4-FFF2-40B4-BE49-F238E27FC236}">
                  <a16:creationId xmlns:a16="http://schemas.microsoft.com/office/drawing/2014/main" id="{AD9B3C9C-7703-1D18-DB62-A8CB6402892D}"/>
                </a:ext>
              </a:extLst>
            </p:cNvPr>
            <p:cNvSpPr/>
            <p:nvPr/>
          </p:nvSpPr>
          <p:spPr>
            <a:xfrm>
              <a:off x="2719695" y="3433974"/>
              <a:ext cx="76141" cy="101744"/>
            </a:xfrm>
            <a:custGeom>
              <a:avLst/>
              <a:gdLst/>
              <a:ahLst/>
              <a:cxnLst/>
              <a:rect l="l" t="t" r="r" b="b"/>
              <a:pathLst>
                <a:path w="2394" h="3199" extrusionOk="0">
                  <a:moveTo>
                    <a:pt x="2232" y="0"/>
                  </a:moveTo>
                  <a:cubicBezTo>
                    <a:pt x="2173" y="0"/>
                    <a:pt x="2110" y="39"/>
                    <a:pt x="2084" y="91"/>
                  </a:cubicBezTo>
                  <a:lnTo>
                    <a:pt x="1763" y="757"/>
                  </a:lnTo>
                  <a:cubicBezTo>
                    <a:pt x="1751" y="805"/>
                    <a:pt x="1703" y="817"/>
                    <a:pt x="1655" y="829"/>
                  </a:cubicBezTo>
                  <a:lnTo>
                    <a:pt x="512" y="996"/>
                  </a:lnTo>
                  <a:cubicBezTo>
                    <a:pt x="131" y="1055"/>
                    <a:pt x="0" y="1508"/>
                    <a:pt x="250" y="1758"/>
                  </a:cubicBezTo>
                  <a:cubicBezTo>
                    <a:pt x="1108" y="2603"/>
                    <a:pt x="1132" y="2555"/>
                    <a:pt x="1120" y="2674"/>
                  </a:cubicBezTo>
                  <a:lnTo>
                    <a:pt x="1060" y="3020"/>
                  </a:lnTo>
                  <a:cubicBezTo>
                    <a:pt x="1048" y="3115"/>
                    <a:pt x="1120" y="3198"/>
                    <a:pt x="1203" y="3198"/>
                  </a:cubicBezTo>
                  <a:cubicBezTo>
                    <a:pt x="1286" y="3198"/>
                    <a:pt x="1358" y="3139"/>
                    <a:pt x="1358" y="3067"/>
                  </a:cubicBezTo>
                  <a:lnTo>
                    <a:pt x="1417" y="2722"/>
                  </a:lnTo>
                  <a:cubicBezTo>
                    <a:pt x="1441" y="2579"/>
                    <a:pt x="1382" y="2424"/>
                    <a:pt x="1286" y="2317"/>
                  </a:cubicBezTo>
                  <a:lnTo>
                    <a:pt x="465" y="1519"/>
                  </a:lnTo>
                  <a:cubicBezTo>
                    <a:pt x="393" y="1448"/>
                    <a:pt x="429" y="1305"/>
                    <a:pt x="536" y="1293"/>
                  </a:cubicBezTo>
                  <a:lnTo>
                    <a:pt x="1679" y="1127"/>
                  </a:lnTo>
                  <a:cubicBezTo>
                    <a:pt x="1834" y="1115"/>
                    <a:pt x="1953" y="1007"/>
                    <a:pt x="2025" y="876"/>
                  </a:cubicBezTo>
                  <a:lnTo>
                    <a:pt x="2358" y="210"/>
                  </a:lnTo>
                  <a:cubicBezTo>
                    <a:pt x="2394" y="150"/>
                    <a:pt x="2370" y="55"/>
                    <a:pt x="2298" y="19"/>
                  </a:cubicBezTo>
                  <a:cubicBezTo>
                    <a:pt x="2278" y="6"/>
                    <a:pt x="2256" y="0"/>
                    <a:pt x="22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466;p72">
              <a:extLst>
                <a:ext uri="{FF2B5EF4-FFF2-40B4-BE49-F238E27FC236}">
                  <a16:creationId xmlns:a16="http://schemas.microsoft.com/office/drawing/2014/main" id="{27525143-2C49-E4C6-F505-6C5D66159DCB}"/>
                </a:ext>
              </a:extLst>
            </p:cNvPr>
            <p:cNvSpPr/>
            <p:nvPr/>
          </p:nvSpPr>
          <p:spPr>
            <a:xfrm>
              <a:off x="2787472" y="3594366"/>
              <a:ext cx="32600" cy="104543"/>
            </a:xfrm>
            <a:custGeom>
              <a:avLst/>
              <a:gdLst/>
              <a:ahLst/>
              <a:cxnLst/>
              <a:rect l="l" t="t" r="r" b="b"/>
              <a:pathLst>
                <a:path w="1025" h="3287" extrusionOk="0">
                  <a:moveTo>
                    <a:pt x="167" y="1"/>
                  </a:moveTo>
                  <a:cubicBezTo>
                    <a:pt x="72" y="1"/>
                    <a:pt x="1" y="72"/>
                    <a:pt x="1" y="167"/>
                  </a:cubicBezTo>
                  <a:lnTo>
                    <a:pt x="1" y="2787"/>
                  </a:lnTo>
                  <a:cubicBezTo>
                    <a:pt x="1" y="3072"/>
                    <a:pt x="227" y="3287"/>
                    <a:pt x="513" y="3287"/>
                  </a:cubicBezTo>
                  <a:cubicBezTo>
                    <a:pt x="786" y="3287"/>
                    <a:pt x="1013" y="3072"/>
                    <a:pt x="1013" y="2787"/>
                  </a:cubicBezTo>
                  <a:lnTo>
                    <a:pt x="1013" y="2156"/>
                  </a:lnTo>
                  <a:cubicBezTo>
                    <a:pt x="1025" y="2072"/>
                    <a:pt x="953" y="2001"/>
                    <a:pt x="882" y="2001"/>
                  </a:cubicBezTo>
                  <a:cubicBezTo>
                    <a:pt x="786" y="2001"/>
                    <a:pt x="715" y="2072"/>
                    <a:pt x="715" y="2156"/>
                  </a:cubicBezTo>
                  <a:lnTo>
                    <a:pt x="715" y="2787"/>
                  </a:lnTo>
                  <a:cubicBezTo>
                    <a:pt x="715" y="2894"/>
                    <a:pt x="620" y="2977"/>
                    <a:pt x="525" y="2977"/>
                  </a:cubicBezTo>
                  <a:cubicBezTo>
                    <a:pt x="417" y="2977"/>
                    <a:pt x="334" y="2894"/>
                    <a:pt x="334" y="2787"/>
                  </a:cubicBezTo>
                  <a:lnTo>
                    <a:pt x="334" y="167"/>
                  </a:lnTo>
                  <a:cubicBezTo>
                    <a:pt x="334"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Community Food Bank by Slidesgo">
  <a:themeElements>
    <a:clrScheme name="Simple Light">
      <a:dk1>
        <a:srgbClr val="272727"/>
      </a:dk1>
      <a:lt1>
        <a:srgbClr val="F0EFEC"/>
      </a:lt1>
      <a:dk2>
        <a:srgbClr val="D6BEB7"/>
      </a:dk2>
      <a:lt2>
        <a:srgbClr val="BB8272"/>
      </a:lt2>
      <a:accent1>
        <a:srgbClr val="FFFFFF"/>
      </a:accent1>
      <a:accent2>
        <a:srgbClr val="FFFFFF"/>
      </a:accent2>
      <a:accent3>
        <a:srgbClr val="FFFFFF"/>
      </a:accent3>
      <a:accent4>
        <a:srgbClr val="FFFFFF"/>
      </a:accent4>
      <a:accent5>
        <a:srgbClr val="FFFFFF"/>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14</Slides>
  <Notes>14</Notes>
  <HiddenSlides>0</HiddenSlide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Community Food Bank by Slidesgo</vt:lpstr>
      <vt:lpstr>Slidesgo Final Pages</vt:lpstr>
      <vt:lpstr>SSLP Food Bank</vt:lpstr>
      <vt:lpstr>What do you think the percentage of food poverty in the UK is?</vt:lpstr>
      <vt:lpstr>One in five</vt:lpstr>
      <vt:lpstr>A little about us</vt:lpstr>
      <vt:lpstr>How did it start?</vt:lpstr>
      <vt:lpstr>A chain line of events</vt:lpstr>
      <vt:lpstr>20%</vt:lpstr>
      <vt:lpstr>Food wastage hurts our environment</vt:lpstr>
      <vt:lpstr>How it’ll work</vt:lpstr>
      <vt:lpstr>Rumi– Persian Scholar</vt:lpstr>
      <vt:lpstr>Reliance on food banks*</vt:lpstr>
      <vt:lpstr>“Poverty and material and moral misery are everywhere. There is little to cheer us. It’s not our fault: unthinking rulers, ignorant of the way of the world, have run this country for years, not to say centuries, and reduced a paradise to this sorry state.”  Mustafa Kemal Atatürk – Founder of Republic of Turkey </vt:lpstr>
      <vt:lpstr>To wrap it 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SSLP Food Bank</dc:title>
  <cp:lastModifiedBy>Sahl Hashim</cp:lastModifiedBy>
  <cp:revision>45</cp:revision>
  <dcterms:modified xsi:type="dcterms:W3CDTF">2023-05-24T09:05:46Z</dcterms:modified>
</cp:coreProperties>
</file>